
<file path=[Content_Types].xml><?xml version="1.0" encoding="utf-8"?>
<Types xmlns="http://schemas.openxmlformats.org/package/2006/content-types">
  <Default Extension="png" ContentType="image/png"/>
  <Default Extension="mp3" ContentType="audio/unknown"/>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9" r:id="rId3"/>
    <p:sldMasterId id="2147483693" r:id="rId4"/>
    <p:sldMasterId id="2147483705" r:id="rId5"/>
  </p:sldMasterIdLst>
  <p:notesMasterIdLst>
    <p:notesMasterId r:id="rId21"/>
  </p:notesMasterIdLst>
  <p:handoutMasterIdLst>
    <p:handoutMasterId r:id="rId22"/>
  </p:handoutMasterIdLst>
  <p:sldIdLst>
    <p:sldId id="2007577110" r:id="rId6"/>
    <p:sldId id="2007577096" r:id="rId7"/>
    <p:sldId id="258" r:id="rId8"/>
    <p:sldId id="270" r:id="rId9"/>
    <p:sldId id="271" r:id="rId10"/>
    <p:sldId id="272" r:id="rId11"/>
    <p:sldId id="273" r:id="rId12"/>
    <p:sldId id="274" r:id="rId13"/>
    <p:sldId id="275" r:id="rId14"/>
    <p:sldId id="2007577111" r:id="rId15"/>
    <p:sldId id="2892" r:id="rId16"/>
    <p:sldId id="2901" r:id="rId17"/>
    <p:sldId id="2893" r:id="rId18"/>
    <p:sldId id="2007577108" r:id="rId19"/>
    <p:sldId id="2007577094" r:id="rId20"/>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ABFF"/>
    <a:srgbClr val="DB93FF"/>
    <a:srgbClr val="CC66FF"/>
    <a:srgbClr val="00CC66"/>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9" d="100"/>
          <a:sy n="69" d="100"/>
        </p:scale>
        <p:origin x="-560" y="-72"/>
      </p:cViewPr>
      <p:guideLst>
        <p:guide orient="horz" pos="2160"/>
        <p:guide pos="3840"/>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AFCFA878-B618-4B38-93B9-AA47A0F2742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ADA0C6BE-FECD-46F1-ADB3-715C6199A7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FCA410-CD9D-4AF8-9A2E-8427E7CB6714}" type="datetimeFigureOut">
              <a:rPr lang="en-US" smtClean="0"/>
              <a:t>2/6/22</a:t>
            </a:fld>
            <a:endParaRPr lang="en-US"/>
          </a:p>
        </p:txBody>
      </p:sp>
      <p:sp>
        <p:nvSpPr>
          <p:cNvPr id="4" name="Footer Placeholder 3">
            <a:extLst>
              <a:ext uri="{FF2B5EF4-FFF2-40B4-BE49-F238E27FC236}">
                <a16:creationId xmlns:a16="http://schemas.microsoft.com/office/drawing/2014/main" xmlns="" id="{582547BF-7567-448E-954F-E00478A322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DDDFFE7E-E5E4-485C-BD06-388DA58709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69882D-54B9-471E-A101-F23B82F0EB36}" type="slidenum">
              <a:rPr lang="en-US" smtClean="0"/>
              <a:t>‹#›</a:t>
            </a:fld>
            <a:endParaRPr lang="en-US"/>
          </a:p>
        </p:txBody>
      </p:sp>
    </p:spTree>
    <p:extLst>
      <p:ext uri="{BB962C8B-B14F-4D97-AF65-F5344CB8AC3E}">
        <p14:creationId xmlns:p14="http://schemas.microsoft.com/office/powerpoint/2010/main" val="1351366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AA73BD-C5D8-4B63-9CA8-E2BBB6B8FCFD}" type="datetimeFigureOut">
              <a:rPr lang="en-US" smtClean="0"/>
              <a:t>2/6/22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6B24B0-82BB-45AA-B7D5-ED64221C1579}" type="slidenum">
              <a:rPr lang="en-US" smtClean="0"/>
              <a:t>‹#›</a:t>
            </a:fld>
            <a:endParaRPr lang="en-US"/>
          </a:p>
        </p:txBody>
      </p:sp>
    </p:spTree>
    <p:extLst>
      <p:ext uri="{BB962C8B-B14F-4D97-AF65-F5344CB8AC3E}">
        <p14:creationId xmlns:p14="http://schemas.microsoft.com/office/powerpoint/2010/main" val="1430586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70F956-FC7D-4434-9D9E-CC985997F4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2804929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6.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6.gi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17">
            <a:extLst>
              <a:ext uri="{FF2B5EF4-FFF2-40B4-BE49-F238E27FC236}">
                <a16:creationId xmlns:a16="http://schemas.microsoft.com/office/drawing/2014/main" xmlns="" id="{12A7224A-529B-49DF-8994-1AEB021B7A9C}"/>
              </a:ext>
            </a:extLst>
          </p:cNvPr>
          <p:cNvPicPr>
            <a:picLocks noChangeAspect="1"/>
          </p:cNvPicPr>
          <p:nvPr userDrawn="1"/>
        </p:nvPicPr>
        <p:blipFill>
          <a:blip r:embed="rId2"/>
          <a:stretch>
            <a:fillRect/>
          </a:stretch>
        </p:blipFill>
        <p:spPr>
          <a:xfrm>
            <a:off x="-17444" y="3178647"/>
            <a:ext cx="12209444" cy="3679353"/>
          </a:xfrm>
          <a:prstGeom prst="rect">
            <a:avLst/>
          </a:prstGeom>
        </p:spPr>
      </p:pic>
      <p:pic>
        <p:nvPicPr>
          <p:cNvPr id="8" name="1">
            <a:extLst>
              <a:ext uri="{FF2B5EF4-FFF2-40B4-BE49-F238E27FC236}">
                <a16:creationId xmlns:a16="http://schemas.microsoft.com/office/drawing/2014/main" xmlns="" id="{97C5E7E8-2083-4C6A-A02C-1F010E8FF22B}"/>
              </a:ext>
            </a:extLst>
          </p:cNvPr>
          <p:cNvPicPr>
            <a:picLocks noChangeAspect="1"/>
          </p:cNvPicPr>
          <p:nvPr userDrawn="1"/>
        </p:nvPicPr>
        <p:blipFill>
          <a:blip r:embed="rId3" cstate="screen"/>
          <a:stretch>
            <a:fillRect/>
          </a:stretch>
        </p:blipFill>
        <p:spPr>
          <a:xfrm>
            <a:off x="2038979" y="2601144"/>
            <a:ext cx="4906376" cy="3980824"/>
          </a:xfrm>
          <a:prstGeom prst="rect">
            <a:avLst/>
          </a:prstGeom>
        </p:spPr>
      </p:pic>
      <p:pic>
        <p:nvPicPr>
          <p:cNvPr id="9" name="19">
            <a:extLst>
              <a:ext uri="{FF2B5EF4-FFF2-40B4-BE49-F238E27FC236}">
                <a16:creationId xmlns:a16="http://schemas.microsoft.com/office/drawing/2014/main" xmlns="" id="{81F8E7DE-5A5C-446A-83F2-883FAF09DF54}"/>
              </a:ext>
            </a:extLst>
          </p:cNvPr>
          <p:cNvPicPr>
            <a:picLocks noChangeAspect="1"/>
          </p:cNvPicPr>
          <p:nvPr userDrawn="1"/>
        </p:nvPicPr>
        <p:blipFill>
          <a:blip r:embed="rId4" cstate="screen"/>
          <a:stretch>
            <a:fillRect/>
          </a:stretch>
        </p:blipFill>
        <p:spPr>
          <a:xfrm flipH="1">
            <a:off x="8559037" y="4084497"/>
            <a:ext cx="3773430" cy="2705180"/>
          </a:xfrm>
          <a:prstGeom prst="rect">
            <a:avLst/>
          </a:prstGeom>
        </p:spPr>
      </p:pic>
      <p:pic>
        <p:nvPicPr>
          <p:cNvPr id="10" name="55">
            <a:extLst>
              <a:ext uri="{FF2B5EF4-FFF2-40B4-BE49-F238E27FC236}">
                <a16:creationId xmlns:a16="http://schemas.microsoft.com/office/drawing/2014/main" xmlns="" id="{A8904B3B-FC0C-4CA9-BFC2-AC0ADDB2602F}"/>
              </a:ext>
            </a:extLst>
          </p:cNvPr>
          <p:cNvPicPr>
            <a:picLocks noChangeAspect="1"/>
          </p:cNvPicPr>
          <p:nvPr userDrawn="1"/>
        </p:nvPicPr>
        <p:blipFill rotWithShape="1">
          <a:blip r:embed="rId5" cstate="screen"/>
          <a:srcRect/>
          <a:stretch>
            <a:fillRect/>
          </a:stretch>
        </p:blipFill>
        <p:spPr>
          <a:xfrm>
            <a:off x="857532" y="-215471"/>
            <a:ext cx="9803219" cy="3679353"/>
          </a:xfrm>
          <a:prstGeom prst="rect">
            <a:avLst/>
          </a:prstGeom>
        </p:spPr>
      </p:pic>
      <p:grpSp>
        <p:nvGrpSpPr>
          <p:cNvPr id="11" name="57">
            <a:extLst>
              <a:ext uri="{FF2B5EF4-FFF2-40B4-BE49-F238E27FC236}">
                <a16:creationId xmlns:a16="http://schemas.microsoft.com/office/drawing/2014/main" xmlns="" id="{A79173E2-791C-4E72-A892-035137321C46}"/>
              </a:ext>
            </a:extLst>
          </p:cNvPr>
          <p:cNvGrpSpPr/>
          <p:nvPr userDrawn="1"/>
        </p:nvGrpSpPr>
        <p:grpSpPr>
          <a:xfrm>
            <a:off x="6756819" y="3169720"/>
            <a:ext cx="804180" cy="374559"/>
            <a:chOff x="217691" y="6414967"/>
            <a:chExt cx="804180" cy="374559"/>
          </a:xfrm>
        </p:grpSpPr>
        <p:grpSp>
          <p:nvGrpSpPr>
            <p:cNvPr id="12" name="Group 4">
              <a:extLst>
                <a:ext uri="{FF2B5EF4-FFF2-40B4-BE49-F238E27FC236}">
                  <a16:creationId xmlns:a16="http://schemas.microsoft.com/office/drawing/2014/main" xmlns="" id="{5D588DCF-60C7-431C-9BB1-30DDF55E5E3C}"/>
                </a:ext>
              </a:extLst>
            </p:cNvPr>
            <p:cNvGrpSpPr>
              <a:grpSpLocks noChangeAspect="1"/>
            </p:cNvGrpSpPr>
            <p:nvPr/>
          </p:nvGrpSpPr>
          <p:grpSpPr bwMode="auto">
            <a:xfrm>
              <a:off x="217691" y="6414967"/>
              <a:ext cx="443922" cy="374559"/>
              <a:chOff x="3746" y="2079"/>
              <a:chExt cx="192" cy="162"/>
            </a:xfrm>
            <a:solidFill>
              <a:srgbClr val="A5CB01"/>
            </a:solidFill>
          </p:grpSpPr>
          <p:sp>
            <p:nvSpPr>
              <p:cNvPr id="18" name="Freeform 5">
                <a:extLst>
                  <a:ext uri="{FF2B5EF4-FFF2-40B4-BE49-F238E27FC236}">
                    <a16:creationId xmlns:a16="http://schemas.microsoft.com/office/drawing/2014/main" xmlns="" id="{CF2BC369-B52A-49AF-A119-90F74F645577}"/>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9" name="Freeform 6">
                <a:extLst>
                  <a:ext uri="{FF2B5EF4-FFF2-40B4-BE49-F238E27FC236}">
                    <a16:creationId xmlns:a16="http://schemas.microsoft.com/office/drawing/2014/main" xmlns="" id="{708F2D9C-5C1A-477C-9CFD-26BB7CFED78C}"/>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0" name="Freeform 7">
                <a:extLst>
                  <a:ext uri="{FF2B5EF4-FFF2-40B4-BE49-F238E27FC236}">
                    <a16:creationId xmlns:a16="http://schemas.microsoft.com/office/drawing/2014/main" xmlns="" id="{1E23AC18-8118-42E4-B1E9-F8CF77208E60}"/>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1" name="Freeform 8">
                <a:extLst>
                  <a:ext uri="{FF2B5EF4-FFF2-40B4-BE49-F238E27FC236}">
                    <a16:creationId xmlns:a16="http://schemas.microsoft.com/office/drawing/2014/main" xmlns="" id="{B68DF67C-8D8B-498F-84A1-7F84C24436A6}"/>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nvGrpSpPr>
            <p:cNvPr id="13" name="Group 4">
              <a:extLst>
                <a:ext uri="{FF2B5EF4-FFF2-40B4-BE49-F238E27FC236}">
                  <a16:creationId xmlns:a16="http://schemas.microsoft.com/office/drawing/2014/main" xmlns="" id="{BE779103-3A43-4A28-A437-8BE7016DE6FF}"/>
                </a:ext>
              </a:extLst>
            </p:cNvPr>
            <p:cNvGrpSpPr>
              <a:grpSpLocks noChangeAspect="1"/>
            </p:cNvGrpSpPr>
            <p:nvPr/>
          </p:nvGrpSpPr>
          <p:grpSpPr bwMode="auto">
            <a:xfrm>
              <a:off x="657417" y="6421203"/>
              <a:ext cx="364454" cy="307508"/>
              <a:chOff x="3746" y="2079"/>
              <a:chExt cx="192" cy="162"/>
            </a:xfrm>
            <a:solidFill>
              <a:srgbClr val="A5CB01"/>
            </a:solidFill>
          </p:grpSpPr>
          <p:sp>
            <p:nvSpPr>
              <p:cNvPr id="14" name="Freeform 5">
                <a:extLst>
                  <a:ext uri="{FF2B5EF4-FFF2-40B4-BE49-F238E27FC236}">
                    <a16:creationId xmlns:a16="http://schemas.microsoft.com/office/drawing/2014/main" xmlns="" id="{3B8992BB-9EDB-4AA9-869E-5FCD7A06CC89}"/>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5" name="Freeform 6">
                <a:extLst>
                  <a:ext uri="{FF2B5EF4-FFF2-40B4-BE49-F238E27FC236}">
                    <a16:creationId xmlns:a16="http://schemas.microsoft.com/office/drawing/2014/main" xmlns="" id="{B05E5337-3163-434D-8B02-CA46BAE04D6A}"/>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6" name="Freeform 7">
                <a:extLst>
                  <a:ext uri="{FF2B5EF4-FFF2-40B4-BE49-F238E27FC236}">
                    <a16:creationId xmlns:a16="http://schemas.microsoft.com/office/drawing/2014/main" xmlns="" id="{44239E07-7548-460D-8361-4A105F23336D}"/>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7" name="Freeform 8">
                <a:extLst>
                  <a:ext uri="{FF2B5EF4-FFF2-40B4-BE49-F238E27FC236}">
                    <a16:creationId xmlns:a16="http://schemas.microsoft.com/office/drawing/2014/main" xmlns="" id="{9A611E1F-D27F-4022-A6CF-123AB156C43D}"/>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pic>
        <p:nvPicPr>
          <p:cNvPr id="22" name="69">
            <a:extLst>
              <a:ext uri="{FF2B5EF4-FFF2-40B4-BE49-F238E27FC236}">
                <a16:creationId xmlns:a16="http://schemas.microsoft.com/office/drawing/2014/main" xmlns="" id="{BBEDC40F-84C7-45C7-A70C-C10D5C831240}"/>
              </a:ext>
            </a:extLst>
          </p:cNvPr>
          <p:cNvPicPr>
            <a:picLocks noChangeAspect="1"/>
          </p:cNvPicPr>
          <p:nvPr userDrawn="1"/>
        </p:nvPicPr>
        <p:blipFill>
          <a:blip r:embed="rId6" cstate="screen"/>
          <a:stretch>
            <a:fillRect/>
          </a:stretch>
        </p:blipFill>
        <p:spPr>
          <a:xfrm>
            <a:off x="7222131" y="450639"/>
            <a:ext cx="4465329" cy="2328677"/>
          </a:xfrm>
          <a:prstGeom prst="rect">
            <a:avLst/>
          </a:prstGeom>
        </p:spPr>
      </p:pic>
      <p:sp>
        <p:nvSpPr>
          <p:cNvPr id="23" name="Rectangle 22">
            <a:extLst>
              <a:ext uri="{FF2B5EF4-FFF2-40B4-BE49-F238E27FC236}">
                <a16:creationId xmlns:a16="http://schemas.microsoft.com/office/drawing/2014/main" xmlns="" id="{72515E06-B7CD-449A-99F5-8556C5050E5F}"/>
              </a:ext>
            </a:extLst>
          </p:cNvPr>
          <p:cNvSpPr/>
          <p:nvPr userDrawn="1"/>
        </p:nvSpPr>
        <p:spPr>
          <a:xfrm>
            <a:off x="1935999" y="1050116"/>
            <a:ext cx="7329805" cy="15684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Chào</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mừng</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các</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em</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đến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với</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Môn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Toán</a:t>
            </a:r>
            <a:endPar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endParaRPr>
          </a:p>
        </p:txBody>
      </p:sp>
      <p:pic>
        <p:nvPicPr>
          <p:cNvPr id="25" name="Picture 9" descr="E:\0000000我图PPT\00001PNG素材\儿童卡通\tr.png">
            <a:extLst>
              <a:ext uri="{FF2B5EF4-FFF2-40B4-BE49-F238E27FC236}">
                <a16:creationId xmlns:a16="http://schemas.microsoft.com/office/drawing/2014/main" xmlns="" id="{98AAE8C0-0F06-466A-9DBA-817AC3B18ADC}"/>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11110" y="5065472"/>
            <a:ext cx="2354982" cy="158221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xmlns="" id="{3F9A88FF-981D-4D54-89F8-E14626D6ADBD}"/>
              </a:ext>
            </a:extLst>
          </p:cNvPr>
          <p:cNvSpPr txBox="1"/>
          <p:nvPr userDrawn="1"/>
        </p:nvSpPr>
        <p:spPr>
          <a:xfrm>
            <a:off x="1601226" y="6533239"/>
            <a:ext cx="7014518" cy="307777"/>
          </a:xfrm>
          <a:prstGeom prst="rect">
            <a:avLst/>
          </a:prstGeom>
          <a:noFill/>
        </p:spPr>
        <p:txBody>
          <a:bodyPr wrap="square" rtlCol="0">
            <a:spAutoFit/>
          </a:bodyPr>
          <a:lstStyle/>
          <a:p>
            <a:pPr algn="ctr"/>
            <a:r>
              <a:rPr lang="en-US" sz="1400" dirty="0" err="1">
                <a:latin typeface="Arial" panose="020B0604020202020204" pitchFamily="34" charset="0"/>
                <a:cs typeface="Arial" panose="020B0604020202020204" pitchFamily="34" charset="0"/>
              </a:rPr>
              <a:t>Thiết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bởi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Hương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Thảo</a:t>
            </a:r>
            <a:r>
              <a:rPr lang="en-US" sz="1400" dirty="0">
                <a:latin typeface="Arial" panose="020B0604020202020204" pitchFamily="34" charset="0"/>
                <a:cs typeface="Arial" panose="020B0604020202020204" pitchFamily="34" charset="0"/>
              </a:rPr>
              <a:t>: tranthao121004@gmail.com</a:t>
            </a:r>
          </a:p>
        </p:txBody>
      </p:sp>
    </p:spTree>
    <p:extLst>
      <p:ext uri="{BB962C8B-B14F-4D97-AF65-F5344CB8AC3E}">
        <p14:creationId xmlns:p14="http://schemas.microsoft.com/office/powerpoint/2010/main" val="1761295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250"/>
                                        <p:tgtEl>
                                          <p:spTgt spid="10"/>
                                        </p:tgtEl>
                                      </p:cBhvr>
                                    </p:animEffect>
                                    <p:anim calcmode="lin" valueType="num">
                                      <p:cBhvr>
                                        <p:cTn id="24" dur="1250" fill="hold"/>
                                        <p:tgtEl>
                                          <p:spTgt spid="10"/>
                                        </p:tgtEl>
                                        <p:attrNameLst>
                                          <p:attrName>ppt_x</p:attrName>
                                        </p:attrNameLst>
                                      </p:cBhvr>
                                      <p:tavLst>
                                        <p:tav tm="0">
                                          <p:val>
                                            <p:strVal val="#ppt_x"/>
                                          </p:val>
                                        </p:tav>
                                        <p:tav tm="100000">
                                          <p:val>
                                            <p:strVal val="#ppt_x"/>
                                          </p:val>
                                        </p:tav>
                                      </p:tavLst>
                                    </p:anim>
                                    <p:anim calcmode="lin" valueType="num">
                                      <p:cBhvr>
                                        <p:cTn id="25" dur="125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275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heel(1)">
                                      <p:cBhvr>
                                        <p:cTn id="38" dur="2000"/>
                                        <p:tgtEl>
                                          <p:spTgt spid="23"/>
                                        </p:tgtEl>
                                      </p:cBhvr>
                                    </p:animEffect>
                                  </p:childTnLst>
                                </p:cTn>
                              </p:par>
                              <p:par>
                                <p:cTn id="39" presetID="2" presetClass="entr" presetSubtype="8" fill="hold" nodeType="withEffect">
                                  <p:stCondLst>
                                    <p:cond delay="5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750" fill="hold"/>
                                        <p:tgtEl>
                                          <p:spTgt spid="25"/>
                                        </p:tgtEl>
                                        <p:attrNameLst>
                                          <p:attrName>ppt_x</p:attrName>
                                        </p:attrNameLst>
                                      </p:cBhvr>
                                      <p:tavLst>
                                        <p:tav tm="0">
                                          <p:val>
                                            <p:strVal val="0-#ppt_w/2"/>
                                          </p:val>
                                        </p:tav>
                                        <p:tav tm="100000">
                                          <p:val>
                                            <p:strVal val="#ppt_x"/>
                                          </p:val>
                                        </p:tav>
                                      </p:tavLst>
                                    </p:anim>
                                    <p:anim calcmode="lin" valueType="num">
                                      <p:cBhvr additive="base">
                                        <p:cTn id="42"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xmlns="" id="{F9580584-93CE-465E-9188-9FA7FF0E8D40}"/>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a16="http://schemas.microsoft.com/office/drawing/2014/main" xmlns="" id="{474D555A-C16A-473D-AF7C-F4FD4B48A8D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a16="http://schemas.microsoft.com/office/drawing/2014/main" xmlns="" id="{C65B931E-2ABD-4CF8-84F6-335ECD99B19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a16="http://schemas.microsoft.com/office/drawing/2014/main" xmlns="" id="{E2A2EEE9-A456-4E8F-8852-B76D53D8FF96}"/>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a16="http://schemas.microsoft.com/office/drawing/2014/main" xmlns="" id="{1E2A3415-52F3-43A8-85D2-8D6B017D46B0}"/>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a16="http://schemas.microsoft.com/office/drawing/2014/main" xmlns="" id="{6CD0C1A9-71EF-4DBE-9601-B9F05746490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a16="http://schemas.microsoft.com/office/drawing/2014/main" xmlns="" id="{BC7E4DB5-7686-4871-BA09-0A5DDCFFD03D}"/>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xmlns="" id="{AA705815-50C6-489B-A39B-E7D336F21CDD}"/>
              </a:ext>
            </a:extLst>
          </p:cNvPr>
          <p:cNvSpPr/>
          <p:nvPr userDrawn="1"/>
        </p:nvSpPr>
        <p:spPr>
          <a:xfrm rot="21228401">
            <a:off x="2278901" y="1179055"/>
            <a:ext cx="6008783" cy="4661425"/>
          </a:xfrm>
          <a:prstGeom prst="rect">
            <a:avLst/>
          </a:prstGeom>
          <a:solidFill>
            <a:srgbClr val="FFC00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xmlns="" id="{E5E3F9D9-E86C-450A-BAA6-C085040D4067}"/>
              </a:ext>
            </a:extLst>
          </p:cNvPr>
          <p:cNvSpPr/>
          <p:nvPr userDrawn="1"/>
        </p:nvSpPr>
        <p:spPr>
          <a:xfrm rot="1737576">
            <a:off x="6328895" y="1082086"/>
            <a:ext cx="2211022" cy="495300"/>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xmlns="" id="{F847D38E-29D5-4F6D-990E-43B85D6A3CCA}"/>
              </a:ext>
            </a:extLst>
          </p:cNvPr>
          <p:cNvSpPr/>
          <p:nvPr userDrawn="1"/>
        </p:nvSpPr>
        <p:spPr>
          <a:xfrm rot="19676478">
            <a:off x="1401292" y="1522000"/>
            <a:ext cx="239750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xmlns="" id="{ED7DB6B0-739A-4370-B3E5-8A28161C766A}"/>
              </a:ext>
            </a:extLst>
          </p:cNvPr>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chemeClr val="accent2"/>
                </a:solidFill>
                <a:effectLst>
                  <a:outerShdw blurRad="50800" dist="38100" dir="8100000" algn="tr" rotWithShape="0">
                    <a:prstClr val="black">
                      <a:alpha val="40000"/>
                    </a:prstClr>
                  </a:outerShdw>
                </a:effectLst>
                <a:uLnTx/>
                <a:uFillTx/>
                <a:latin typeface="Arial" panose="020B0604020202020204"/>
                <a:ea typeface="+mn-ea"/>
                <a:cs typeface="+mn-cs"/>
              </a:rPr>
              <a:t>TRÒ CHƠI</a:t>
            </a:r>
          </a:p>
        </p:txBody>
      </p:sp>
      <p:grpSp>
        <p:nvGrpSpPr>
          <p:cNvPr id="21" name="Google Shape;769;p31">
            <a:extLst>
              <a:ext uri="{FF2B5EF4-FFF2-40B4-BE49-F238E27FC236}">
                <a16:creationId xmlns:a16="http://schemas.microsoft.com/office/drawing/2014/main" xmlns="" id="{A7F7820E-B6A1-4ABA-87C3-90A18D28B9AB}"/>
              </a:ext>
            </a:extLst>
          </p:cNvPr>
          <p:cNvGrpSpPr/>
          <p:nvPr userDrawn="1"/>
        </p:nvGrpSpPr>
        <p:grpSpPr>
          <a:xfrm>
            <a:off x="7976030" y="2989410"/>
            <a:ext cx="2842230" cy="2927642"/>
            <a:chOff x="5641385" y="2381306"/>
            <a:chExt cx="2599446" cy="2521829"/>
          </a:xfrm>
        </p:grpSpPr>
        <p:sp>
          <p:nvSpPr>
            <p:cNvPr id="22" name="Google Shape;770;p31">
              <a:extLst>
                <a:ext uri="{FF2B5EF4-FFF2-40B4-BE49-F238E27FC236}">
                  <a16:creationId xmlns:a16="http://schemas.microsoft.com/office/drawing/2014/main" xmlns="" id="{822219BD-B384-4310-9DAD-B8FE6C79198A}"/>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771;p31">
              <a:extLst>
                <a:ext uri="{FF2B5EF4-FFF2-40B4-BE49-F238E27FC236}">
                  <a16:creationId xmlns:a16="http://schemas.microsoft.com/office/drawing/2014/main" xmlns="" id="{67E305FE-2401-4EC5-9EDC-BF3EBF595F7C}"/>
                </a:ext>
              </a:extLst>
            </p:cNvPr>
            <p:cNvGrpSpPr/>
            <p:nvPr/>
          </p:nvGrpSpPr>
          <p:grpSpPr>
            <a:xfrm flipH="1">
              <a:off x="6793275" y="3690844"/>
              <a:ext cx="1447557" cy="1002468"/>
              <a:chOff x="4799733" y="3457797"/>
              <a:chExt cx="2301388" cy="1593766"/>
            </a:xfrm>
          </p:grpSpPr>
          <p:sp>
            <p:nvSpPr>
              <p:cNvPr id="78" name="Google Shape;772;p31">
                <a:extLst>
                  <a:ext uri="{FF2B5EF4-FFF2-40B4-BE49-F238E27FC236}">
                    <a16:creationId xmlns:a16="http://schemas.microsoft.com/office/drawing/2014/main" xmlns="" id="{79073A0C-EFD1-482A-8844-34F2AA65A7AD}"/>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73;p31">
                <a:extLst>
                  <a:ext uri="{FF2B5EF4-FFF2-40B4-BE49-F238E27FC236}">
                    <a16:creationId xmlns:a16="http://schemas.microsoft.com/office/drawing/2014/main" xmlns="" id="{206E4361-7ACE-4B2E-AC92-AA915875A491}"/>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74;p31">
                <a:extLst>
                  <a:ext uri="{FF2B5EF4-FFF2-40B4-BE49-F238E27FC236}">
                    <a16:creationId xmlns:a16="http://schemas.microsoft.com/office/drawing/2014/main" xmlns="" id="{D10680C6-1117-4253-BDAB-6AB4A92C8AAA}"/>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75;p31">
                <a:extLst>
                  <a:ext uri="{FF2B5EF4-FFF2-40B4-BE49-F238E27FC236}">
                    <a16:creationId xmlns:a16="http://schemas.microsoft.com/office/drawing/2014/main" xmlns="" id="{125023DC-71E7-48F1-8125-2957FE05FB42}"/>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76;p31">
                <a:extLst>
                  <a:ext uri="{FF2B5EF4-FFF2-40B4-BE49-F238E27FC236}">
                    <a16:creationId xmlns:a16="http://schemas.microsoft.com/office/drawing/2014/main" xmlns="" id="{65683981-D996-4A47-862F-BD6F9A936364}"/>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77;p31">
                <a:extLst>
                  <a:ext uri="{FF2B5EF4-FFF2-40B4-BE49-F238E27FC236}">
                    <a16:creationId xmlns:a16="http://schemas.microsoft.com/office/drawing/2014/main" xmlns="" id="{5E928E99-D4F1-4A2B-AB50-D702075E586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78;p31">
                <a:extLst>
                  <a:ext uri="{FF2B5EF4-FFF2-40B4-BE49-F238E27FC236}">
                    <a16:creationId xmlns:a16="http://schemas.microsoft.com/office/drawing/2014/main" xmlns="" id="{A114321D-AAAB-47D5-A0E2-0AED649A8D91}"/>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79;p31">
                <a:extLst>
                  <a:ext uri="{FF2B5EF4-FFF2-40B4-BE49-F238E27FC236}">
                    <a16:creationId xmlns:a16="http://schemas.microsoft.com/office/drawing/2014/main" xmlns="" id="{32F8B873-1BD3-4DA9-8362-DC0982E7E22B}"/>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80;p31">
                <a:extLst>
                  <a:ext uri="{FF2B5EF4-FFF2-40B4-BE49-F238E27FC236}">
                    <a16:creationId xmlns:a16="http://schemas.microsoft.com/office/drawing/2014/main" xmlns="" id="{E79DC200-D47E-4043-9579-D1B1CB1B43DC}"/>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81;p31">
                <a:extLst>
                  <a:ext uri="{FF2B5EF4-FFF2-40B4-BE49-F238E27FC236}">
                    <a16:creationId xmlns:a16="http://schemas.microsoft.com/office/drawing/2014/main" xmlns="" id="{EF1F8262-C0FD-4814-A3DF-CA09357F9CFF}"/>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82;p31">
                <a:extLst>
                  <a:ext uri="{FF2B5EF4-FFF2-40B4-BE49-F238E27FC236}">
                    <a16:creationId xmlns:a16="http://schemas.microsoft.com/office/drawing/2014/main" xmlns="" id="{0F18B579-59FC-48BE-B7F8-F07A127BD2BC}"/>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83;p31">
                <a:extLst>
                  <a:ext uri="{FF2B5EF4-FFF2-40B4-BE49-F238E27FC236}">
                    <a16:creationId xmlns:a16="http://schemas.microsoft.com/office/drawing/2014/main" xmlns="" id="{E67D8C9E-6430-4177-B4D1-8EA0D7E28526}"/>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84;p31">
                <a:extLst>
                  <a:ext uri="{FF2B5EF4-FFF2-40B4-BE49-F238E27FC236}">
                    <a16:creationId xmlns:a16="http://schemas.microsoft.com/office/drawing/2014/main" xmlns="" id="{14919EFC-4F19-42D3-9F77-4E44330A43E9}"/>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85;p31">
                <a:extLst>
                  <a:ext uri="{FF2B5EF4-FFF2-40B4-BE49-F238E27FC236}">
                    <a16:creationId xmlns:a16="http://schemas.microsoft.com/office/drawing/2014/main" xmlns="" id="{16A14984-E0E8-456B-BD84-8259DE0710F7}"/>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86;p31">
                <a:extLst>
                  <a:ext uri="{FF2B5EF4-FFF2-40B4-BE49-F238E27FC236}">
                    <a16:creationId xmlns:a16="http://schemas.microsoft.com/office/drawing/2014/main" xmlns="" id="{F1061FD4-18FB-4000-8538-542996E0E4A8}"/>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87;p31">
                <a:extLst>
                  <a:ext uri="{FF2B5EF4-FFF2-40B4-BE49-F238E27FC236}">
                    <a16:creationId xmlns:a16="http://schemas.microsoft.com/office/drawing/2014/main" xmlns="" id="{FA98C54B-4142-4BB3-8E04-33B83E3FA627}"/>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88;p31">
                <a:extLst>
                  <a:ext uri="{FF2B5EF4-FFF2-40B4-BE49-F238E27FC236}">
                    <a16:creationId xmlns:a16="http://schemas.microsoft.com/office/drawing/2014/main" xmlns="" id="{3B27D17C-087C-4659-B1BE-B20DF4979076}"/>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89;p31">
                <a:extLst>
                  <a:ext uri="{FF2B5EF4-FFF2-40B4-BE49-F238E27FC236}">
                    <a16:creationId xmlns:a16="http://schemas.microsoft.com/office/drawing/2014/main" xmlns="" id="{339F7ECD-CC9C-473F-B37B-2385B55D67B4}"/>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90;p31">
                <a:extLst>
                  <a:ext uri="{FF2B5EF4-FFF2-40B4-BE49-F238E27FC236}">
                    <a16:creationId xmlns:a16="http://schemas.microsoft.com/office/drawing/2014/main" xmlns="" id="{929A46A0-A9B7-43A8-8F42-C0A7E506D3DB}"/>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91;p31">
                <a:extLst>
                  <a:ext uri="{FF2B5EF4-FFF2-40B4-BE49-F238E27FC236}">
                    <a16:creationId xmlns:a16="http://schemas.microsoft.com/office/drawing/2014/main" xmlns="" id="{A2844C9A-294B-4908-9F85-F7A922CB807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92;p31">
                <a:extLst>
                  <a:ext uri="{FF2B5EF4-FFF2-40B4-BE49-F238E27FC236}">
                    <a16:creationId xmlns:a16="http://schemas.microsoft.com/office/drawing/2014/main" xmlns="" id="{EC0E45FA-FFBF-43B9-9036-504713AF3952}"/>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93;p31">
                <a:extLst>
                  <a:ext uri="{FF2B5EF4-FFF2-40B4-BE49-F238E27FC236}">
                    <a16:creationId xmlns:a16="http://schemas.microsoft.com/office/drawing/2014/main" xmlns="" id="{83726AEE-62FB-444D-86C5-9675E2BA875D}"/>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94;p31">
                <a:extLst>
                  <a:ext uri="{FF2B5EF4-FFF2-40B4-BE49-F238E27FC236}">
                    <a16:creationId xmlns:a16="http://schemas.microsoft.com/office/drawing/2014/main" xmlns="" id="{44DF6C97-7DA7-4C6C-8148-AC7D8B13D7D4}"/>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95;p31">
                <a:extLst>
                  <a:ext uri="{FF2B5EF4-FFF2-40B4-BE49-F238E27FC236}">
                    <a16:creationId xmlns:a16="http://schemas.microsoft.com/office/drawing/2014/main" xmlns="" id="{A817511C-24B7-418A-8453-4B0B27C74A13}"/>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96;p31">
                <a:extLst>
                  <a:ext uri="{FF2B5EF4-FFF2-40B4-BE49-F238E27FC236}">
                    <a16:creationId xmlns:a16="http://schemas.microsoft.com/office/drawing/2014/main" xmlns="" id="{5702A604-299B-4E0A-8CAA-422A38FAE1B8}"/>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97;p31">
                <a:extLst>
                  <a:ext uri="{FF2B5EF4-FFF2-40B4-BE49-F238E27FC236}">
                    <a16:creationId xmlns:a16="http://schemas.microsoft.com/office/drawing/2014/main" xmlns="" id="{BC2EA9C4-550E-47B5-850B-387D456C9ED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98;p31">
                <a:extLst>
                  <a:ext uri="{FF2B5EF4-FFF2-40B4-BE49-F238E27FC236}">
                    <a16:creationId xmlns:a16="http://schemas.microsoft.com/office/drawing/2014/main" xmlns="" id="{60ECA93A-0A70-4E75-BDBB-602CA54BF29F}"/>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99;p31">
                <a:extLst>
                  <a:ext uri="{FF2B5EF4-FFF2-40B4-BE49-F238E27FC236}">
                    <a16:creationId xmlns:a16="http://schemas.microsoft.com/office/drawing/2014/main" xmlns="" id="{6E51DE60-88A3-4476-8A29-5219EF41C2D6}"/>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800;p31">
                <a:extLst>
                  <a:ext uri="{FF2B5EF4-FFF2-40B4-BE49-F238E27FC236}">
                    <a16:creationId xmlns:a16="http://schemas.microsoft.com/office/drawing/2014/main" xmlns="" id="{74928559-8DC3-47DA-B3CE-6E5677ECB2FA}"/>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01;p31">
                <a:extLst>
                  <a:ext uri="{FF2B5EF4-FFF2-40B4-BE49-F238E27FC236}">
                    <a16:creationId xmlns:a16="http://schemas.microsoft.com/office/drawing/2014/main" xmlns="" id="{4D9F3E95-39A3-4F6F-8D5C-312894EBF4B0}"/>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02;p31">
                <a:extLst>
                  <a:ext uri="{FF2B5EF4-FFF2-40B4-BE49-F238E27FC236}">
                    <a16:creationId xmlns:a16="http://schemas.microsoft.com/office/drawing/2014/main" xmlns="" id="{7E34CAAC-7E6B-4603-A200-F1A8D0F4644B}"/>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803;p31">
                <a:extLst>
                  <a:ext uri="{FF2B5EF4-FFF2-40B4-BE49-F238E27FC236}">
                    <a16:creationId xmlns:a16="http://schemas.microsoft.com/office/drawing/2014/main" xmlns="" id="{3AD01370-4B8F-4496-9D95-6595E0149232}"/>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804;p31">
                <a:extLst>
                  <a:ext uri="{FF2B5EF4-FFF2-40B4-BE49-F238E27FC236}">
                    <a16:creationId xmlns:a16="http://schemas.microsoft.com/office/drawing/2014/main" xmlns="" id="{A3B0FE1D-7532-4C11-A2E5-E5CE8102DF72}"/>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805;p31">
                <a:extLst>
                  <a:ext uri="{FF2B5EF4-FFF2-40B4-BE49-F238E27FC236}">
                    <a16:creationId xmlns:a16="http://schemas.microsoft.com/office/drawing/2014/main" xmlns="" id="{CB1B7A03-5FFD-4D48-A14D-5C93FBBAF079}"/>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806;p31">
                <a:extLst>
                  <a:ext uri="{FF2B5EF4-FFF2-40B4-BE49-F238E27FC236}">
                    <a16:creationId xmlns:a16="http://schemas.microsoft.com/office/drawing/2014/main" xmlns="" id="{B15AEFD6-717B-4F08-960E-612EA218F98B}"/>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807;p31">
                <a:extLst>
                  <a:ext uri="{FF2B5EF4-FFF2-40B4-BE49-F238E27FC236}">
                    <a16:creationId xmlns:a16="http://schemas.microsoft.com/office/drawing/2014/main" xmlns="" id="{50DDA634-2CAC-4919-93E3-E773A59EF94B}"/>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808;p31">
                <a:extLst>
                  <a:ext uri="{FF2B5EF4-FFF2-40B4-BE49-F238E27FC236}">
                    <a16:creationId xmlns:a16="http://schemas.microsoft.com/office/drawing/2014/main" xmlns="" id="{70CB55FC-28E5-4F67-8CEA-21C87C90C69F}"/>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809;p31">
                <a:extLst>
                  <a:ext uri="{FF2B5EF4-FFF2-40B4-BE49-F238E27FC236}">
                    <a16:creationId xmlns:a16="http://schemas.microsoft.com/office/drawing/2014/main" xmlns="" id="{DE76E0C0-D762-4F1A-A22C-A5F3B34FB390}"/>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810;p31">
                <a:extLst>
                  <a:ext uri="{FF2B5EF4-FFF2-40B4-BE49-F238E27FC236}">
                    <a16:creationId xmlns:a16="http://schemas.microsoft.com/office/drawing/2014/main" xmlns="" id="{A78ED98A-AABF-4B79-9EDD-2E5491638436}"/>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811;p31">
                <a:extLst>
                  <a:ext uri="{FF2B5EF4-FFF2-40B4-BE49-F238E27FC236}">
                    <a16:creationId xmlns:a16="http://schemas.microsoft.com/office/drawing/2014/main" xmlns="" id="{99FDF457-D1B3-46E7-9DC9-EFAA1C6DB508}"/>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812;p31">
                <a:extLst>
                  <a:ext uri="{FF2B5EF4-FFF2-40B4-BE49-F238E27FC236}">
                    <a16:creationId xmlns:a16="http://schemas.microsoft.com/office/drawing/2014/main" xmlns="" id="{83A94181-24E7-4AC4-A855-23B9D83E0EF2}"/>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813;p31">
                <a:extLst>
                  <a:ext uri="{FF2B5EF4-FFF2-40B4-BE49-F238E27FC236}">
                    <a16:creationId xmlns:a16="http://schemas.microsoft.com/office/drawing/2014/main" xmlns="" id="{FBEFC177-3B75-4B05-8E0A-5A1ACB1F2120}"/>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14;p31">
                <a:extLst>
                  <a:ext uri="{FF2B5EF4-FFF2-40B4-BE49-F238E27FC236}">
                    <a16:creationId xmlns:a16="http://schemas.microsoft.com/office/drawing/2014/main" xmlns="" id="{3033D383-976E-4F6D-9FF5-A5BD87885C50}"/>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15;p31">
                <a:extLst>
                  <a:ext uri="{FF2B5EF4-FFF2-40B4-BE49-F238E27FC236}">
                    <a16:creationId xmlns:a16="http://schemas.microsoft.com/office/drawing/2014/main" xmlns="" id="{FD643C5C-7BD5-49D3-95C0-BC466D1AAB3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16;p31">
                <a:extLst>
                  <a:ext uri="{FF2B5EF4-FFF2-40B4-BE49-F238E27FC236}">
                    <a16:creationId xmlns:a16="http://schemas.microsoft.com/office/drawing/2014/main" xmlns="" id="{6446AAA2-1CAF-407B-832C-D1E4217C16CD}"/>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17;p31">
                <a:extLst>
                  <a:ext uri="{FF2B5EF4-FFF2-40B4-BE49-F238E27FC236}">
                    <a16:creationId xmlns:a16="http://schemas.microsoft.com/office/drawing/2014/main" xmlns="" id="{88A98BB5-1F0B-46F7-AC38-2D707FF9BCE3}"/>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818;p31">
                <a:extLst>
                  <a:ext uri="{FF2B5EF4-FFF2-40B4-BE49-F238E27FC236}">
                    <a16:creationId xmlns:a16="http://schemas.microsoft.com/office/drawing/2014/main" xmlns="" id="{4CC8C184-78BF-47B5-9A22-AFB866DA2BE3}"/>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819;p31">
                <a:extLst>
                  <a:ext uri="{FF2B5EF4-FFF2-40B4-BE49-F238E27FC236}">
                    <a16:creationId xmlns:a16="http://schemas.microsoft.com/office/drawing/2014/main" xmlns="" id="{F1DB6690-918A-4AEA-87D3-B866B20DC885}"/>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0;p31">
                <a:extLst>
                  <a:ext uri="{FF2B5EF4-FFF2-40B4-BE49-F238E27FC236}">
                    <a16:creationId xmlns:a16="http://schemas.microsoft.com/office/drawing/2014/main" xmlns="" id="{A42793A7-B728-4D19-A38B-446AAA44314E}"/>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21;p31">
                <a:extLst>
                  <a:ext uri="{FF2B5EF4-FFF2-40B4-BE49-F238E27FC236}">
                    <a16:creationId xmlns:a16="http://schemas.microsoft.com/office/drawing/2014/main" xmlns="" id="{CA6E9802-B62C-4C82-B7A6-355F746E0597}"/>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22;p31">
                <a:extLst>
                  <a:ext uri="{FF2B5EF4-FFF2-40B4-BE49-F238E27FC236}">
                    <a16:creationId xmlns:a16="http://schemas.microsoft.com/office/drawing/2014/main" xmlns="" id="{C6A5C80D-FA28-4CFB-906F-A571A13D7502}"/>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23;p31">
                <a:extLst>
                  <a:ext uri="{FF2B5EF4-FFF2-40B4-BE49-F238E27FC236}">
                    <a16:creationId xmlns:a16="http://schemas.microsoft.com/office/drawing/2014/main" xmlns="" id="{CA337883-DA53-4A2C-85EF-E547A3B12347}"/>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24;p31">
                <a:extLst>
                  <a:ext uri="{FF2B5EF4-FFF2-40B4-BE49-F238E27FC236}">
                    <a16:creationId xmlns:a16="http://schemas.microsoft.com/office/drawing/2014/main" xmlns="" id="{DCA5891C-4D9D-4EF8-8190-41E11BC80CA4}"/>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25;p31">
                <a:extLst>
                  <a:ext uri="{FF2B5EF4-FFF2-40B4-BE49-F238E27FC236}">
                    <a16:creationId xmlns:a16="http://schemas.microsoft.com/office/drawing/2014/main" xmlns="" id="{3237B78C-4AEC-41B1-B117-C4F3AA2DC800}"/>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26;p31">
                <a:extLst>
                  <a:ext uri="{FF2B5EF4-FFF2-40B4-BE49-F238E27FC236}">
                    <a16:creationId xmlns:a16="http://schemas.microsoft.com/office/drawing/2014/main" xmlns="" id="{1521C7F7-8E1A-47C5-9DCA-90CDB5811C1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27;p31">
                <a:extLst>
                  <a:ext uri="{FF2B5EF4-FFF2-40B4-BE49-F238E27FC236}">
                    <a16:creationId xmlns:a16="http://schemas.microsoft.com/office/drawing/2014/main" xmlns="" id="{100455C1-4CC7-4A44-A713-8C4B71803359}"/>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828;p31">
              <a:extLst>
                <a:ext uri="{FF2B5EF4-FFF2-40B4-BE49-F238E27FC236}">
                  <a16:creationId xmlns:a16="http://schemas.microsoft.com/office/drawing/2014/main" xmlns="" id="{325EC593-5286-4CEA-AD35-7B7118BAC552}"/>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29;p31">
              <a:extLst>
                <a:ext uri="{FF2B5EF4-FFF2-40B4-BE49-F238E27FC236}">
                  <a16:creationId xmlns:a16="http://schemas.microsoft.com/office/drawing/2014/main" xmlns="" id="{A15EBF99-6DE8-40C1-8121-3110897B443A}"/>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30;p31">
              <a:extLst>
                <a:ext uri="{FF2B5EF4-FFF2-40B4-BE49-F238E27FC236}">
                  <a16:creationId xmlns:a16="http://schemas.microsoft.com/office/drawing/2014/main" xmlns="" id="{4B39D613-D659-4322-B6E8-338191A4B7C2}"/>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31;p31">
              <a:extLst>
                <a:ext uri="{FF2B5EF4-FFF2-40B4-BE49-F238E27FC236}">
                  <a16:creationId xmlns:a16="http://schemas.microsoft.com/office/drawing/2014/main" xmlns="" id="{A9B86892-DD10-46D1-978E-9AAFD0121D5A}"/>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32;p31">
              <a:extLst>
                <a:ext uri="{FF2B5EF4-FFF2-40B4-BE49-F238E27FC236}">
                  <a16:creationId xmlns:a16="http://schemas.microsoft.com/office/drawing/2014/main" xmlns="" id="{F8BF754F-A651-4E17-83E5-71E641121B9A}"/>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33;p31">
              <a:extLst>
                <a:ext uri="{FF2B5EF4-FFF2-40B4-BE49-F238E27FC236}">
                  <a16:creationId xmlns:a16="http://schemas.microsoft.com/office/drawing/2014/main" xmlns="" id="{5C0E7C98-3C79-47FD-B395-D23C891830FC}"/>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34;p31">
              <a:extLst>
                <a:ext uri="{FF2B5EF4-FFF2-40B4-BE49-F238E27FC236}">
                  <a16:creationId xmlns:a16="http://schemas.microsoft.com/office/drawing/2014/main" xmlns="" id="{44A896B8-E41C-45BF-89E2-9D7AA3150C23}"/>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35;p31">
              <a:extLst>
                <a:ext uri="{FF2B5EF4-FFF2-40B4-BE49-F238E27FC236}">
                  <a16:creationId xmlns:a16="http://schemas.microsoft.com/office/drawing/2014/main" xmlns="" id="{76467C4B-6AF2-4641-8A7B-60DDF79BE146}"/>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36;p31">
              <a:extLst>
                <a:ext uri="{FF2B5EF4-FFF2-40B4-BE49-F238E27FC236}">
                  <a16:creationId xmlns:a16="http://schemas.microsoft.com/office/drawing/2014/main" xmlns="" id="{F6155CD0-9DBD-45BF-9F0F-3A68E979E4F7}"/>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37;p31">
              <a:extLst>
                <a:ext uri="{FF2B5EF4-FFF2-40B4-BE49-F238E27FC236}">
                  <a16:creationId xmlns:a16="http://schemas.microsoft.com/office/drawing/2014/main" xmlns="" id="{7A9E66BF-ABCD-46E5-9AC6-39D3007B99A2}"/>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38;p31">
              <a:extLst>
                <a:ext uri="{FF2B5EF4-FFF2-40B4-BE49-F238E27FC236}">
                  <a16:creationId xmlns:a16="http://schemas.microsoft.com/office/drawing/2014/main" xmlns="" id="{8EA4E3DC-B3C2-430A-8645-02EB0085B2DE}"/>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39;p31">
              <a:extLst>
                <a:ext uri="{FF2B5EF4-FFF2-40B4-BE49-F238E27FC236}">
                  <a16:creationId xmlns:a16="http://schemas.microsoft.com/office/drawing/2014/main" xmlns="" id="{5E8BB71E-1E11-4673-8E19-33DD7203DAFD}"/>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40;p31">
              <a:extLst>
                <a:ext uri="{FF2B5EF4-FFF2-40B4-BE49-F238E27FC236}">
                  <a16:creationId xmlns:a16="http://schemas.microsoft.com/office/drawing/2014/main" xmlns="" id="{58B7EB72-E5C6-4BA8-9E97-8201A4022397}"/>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41;p31">
              <a:extLst>
                <a:ext uri="{FF2B5EF4-FFF2-40B4-BE49-F238E27FC236}">
                  <a16:creationId xmlns:a16="http://schemas.microsoft.com/office/drawing/2014/main" xmlns="" id="{08D9E3A7-86E1-40F3-953F-1FE1E4FF633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42;p31">
              <a:extLst>
                <a:ext uri="{FF2B5EF4-FFF2-40B4-BE49-F238E27FC236}">
                  <a16:creationId xmlns:a16="http://schemas.microsoft.com/office/drawing/2014/main" xmlns="" id="{D6D5BB63-E9C8-4331-A34F-63DA54CE053D}"/>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43;p31">
              <a:extLst>
                <a:ext uri="{FF2B5EF4-FFF2-40B4-BE49-F238E27FC236}">
                  <a16:creationId xmlns:a16="http://schemas.microsoft.com/office/drawing/2014/main" xmlns="" id="{56B4D0FE-0B68-4651-862A-D837ACDA9C6A}"/>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44;p31">
              <a:extLst>
                <a:ext uri="{FF2B5EF4-FFF2-40B4-BE49-F238E27FC236}">
                  <a16:creationId xmlns:a16="http://schemas.microsoft.com/office/drawing/2014/main" xmlns="" id="{FA30B55F-35FE-40D8-B3E2-2D17EA757012}"/>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45;p31">
              <a:extLst>
                <a:ext uri="{FF2B5EF4-FFF2-40B4-BE49-F238E27FC236}">
                  <a16:creationId xmlns:a16="http://schemas.microsoft.com/office/drawing/2014/main" xmlns="" id="{A66095BE-9040-4BC4-96DE-EEF05E80816B}"/>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46;p31">
              <a:extLst>
                <a:ext uri="{FF2B5EF4-FFF2-40B4-BE49-F238E27FC236}">
                  <a16:creationId xmlns:a16="http://schemas.microsoft.com/office/drawing/2014/main" xmlns="" id="{4DF5FF6C-A1B3-41C0-B596-203947FE8C36}"/>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47;p31">
              <a:extLst>
                <a:ext uri="{FF2B5EF4-FFF2-40B4-BE49-F238E27FC236}">
                  <a16:creationId xmlns:a16="http://schemas.microsoft.com/office/drawing/2014/main" xmlns="" id="{E2994D42-0494-415C-BFB6-8F9B9C5271E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48;p31">
              <a:extLst>
                <a:ext uri="{FF2B5EF4-FFF2-40B4-BE49-F238E27FC236}">
                  <a16:creationId xmlns:a16="http://schemas.microsoft.com/office/drawing/2014/main" xmlns="" id="{2CB66865-7714-4A34-AED9-41AD60932962}"/>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49;p31">
              <a:extLst>
                <a:ext uri="{FF2B5EF4-FFF2-40B4-BE49-F238E27FC236}">
                  <a16:creationId xmlns:a16="http://schemas.microsoft.com/office/drawing/2014/main" xmlns="" id="{253D56D8-124E-4040-8949-78C5C960F31C}"/>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50;p31">
              <a:extLst>
                <a:ext uri="{FF2B5EF4-FFF2-40B4-BE49-F238E27FC236}">
                  <a16:creationId xmlns:a16="http://schemas.microsoft.com/office/drawing/2014/main" xmlns="" id="{11AC130C-D146-4C24-8153-A67B24755EA6}"/>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51;p31">
              <a:extLst>
                <a:ext uri="{FF2B5EF4-FFF2-40B4-BE49-F238E27FC236}">
                  <a16:creationId xmlns:a16="http://schemas.microsoft.com/office/drawing/2014/main" xmlns="" id="{ED725F0D-AE8C-4C62-A1D0-28AED534EF28}"/>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52;p31">
              <a:extLst>
                <a:ext uri="{FF2B5EF4-FFF2-40B4-BE49-F238E27FC236}">
                  <a16:creationId xmlns:a16="http://schemas.microsoft.com/office/drawing/2014/main" xmlns="" id="{CA2B1D70-9BCE-4DD2-BA34-2E4009D1622F}"/>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53;p31">
              <a:extLst>
                <a:ext uri="{FF2B5EF4-FFF2-40B4-BE49-F238E27FC236}">
                  <a16:creationId xmlns:a16="http://schemas.microsoft.com/office/drawing/2014/main" xmlns="" id="{3686F475-F542-484B-BD08-AA494971535B}"/>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54;p31">
              <a:extLst>
                <a:ext uri="{FF2B5EF4-FFF2-40B4-BE49-F238E27FC236}">
                  <a16:creationId xmlns:a16="http://schemas.microsoft.com/office/drawing/2014/main" xmlns="" id="{9B6100B7-6F05-45AC-8A7F-2591A20F2D37}"/>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55;p31">
              <a:extLst>
                <a:ext uri="{FF2B5EF4-FFF2-40B4-BE49-F238E27FC236}">
                  <a16:creationId xmlns:a16="http://schemas.microsoft.com/office/drawing/2014/main" xmlns="" id="{FBE42FD0-1063-42E2-93F4-90B8AFA16845}"/>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56;p31">
              <a:extLst>
                <a:ext uri="{FF2B5EF4-FFF2-40B4-BE49-F238E27FC236}">
                  <a16:creationId xmlns:a16="http://schemas.microsoft.com/office/drawing/2014/main" xmlns="" id="{A37A6433-D788-40AE-971C-D6785D37767F}"/>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57;p31">
              <a:extLst>
                <a:ext uri="{FF2B5EF4-FFF2-40B4-BE49-F238E27FC236}">
                  <a16:creationId xmlns:a16="http://schemas.microsoft.com/office/drawing/2014/main" xmlns="" id="{6BECF98D-222B-44E1-B71A-8F18FBEB97A1}"/>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58;p31">
              <a:extLst>
                <a:ext uri="{FF2B5EF4-FFF2-40B4-BE49-F238E27FC236}">
                  <a16:creationId xmlns:a16="http://schemas.microsoft.com/office/drawing/2014/main" xmlns="" id="{EDF4639D-2DB4-47CE-A5BE-27276F8AC578}"/>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59;p31">
              <a:extLst>
                <a:ext uri="{FF2B5EF4-FFF2-40B4-BE49-F238E27FC236}">
                  <a16:creationId xmlns:a16="http://schemas.microsoft.com/office/drawing/2014/main" xmlns="" id="{83E5E880-58FD-4D05-B8FA-566B946D8E5A}"/>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60;p31">
              <a:extLst>
                <a:ext uri="{FF2B5EF4-FFF2-40B4-BE49-F238E27FC236}">
                  <a16:creationId xmlns:a16="http://schemas.microsoft.com/office/drawing/2014/main" xmlns="" id="{C0322238-07EC-4432-8801-45CE1D4E8280}"/>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61;p31">
              <a:extLst>
                <a:ext uri="{FF2B5EF4-FFF2-40B4-BE49-F238E27FC236}">
                  <a16:creationId xmlns:a16="http://schemas.microsoft.com/office/drawing/2014/main" xmlns="" id="{0C31480F-A1B1-4138-B3A2-6EB278349808}"/>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62;p31">
              <a:extLst>
                <a:ext uri="{FF2B5EF4-FFF2-40B4-BE49-F238E27FC236}">
                  <a16:creationId xmlns:a16="http://schemas.microsoft.com/office/drawing/2014/main" xmlns="" id="{C26D60C6-B75D-4FB2-A13E-6698FB2AA5E1}"/>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63;p31">
              <a:extLst>
                <a:ext uri="{FF2B5EF4-FFF2-40B4-BE49-F238E27FC236}">
                  <a16:creationId xmlns:a16="http://schemas.microsoft.com/office/drawing/2014/main" xmlns="" id="{D47CE1BA-EF2A-4F4F-9D13-6B4B80889B8B}"/>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64;p31">
              <a:extLst>
                <a:ext uri="{FF2B5EF4-FFF2-40B4-BE49-F238E27FC236}">
                  <a16:creationId xmlns:a16="http://schemas.microsoft.com/office/drawing/2014/main" xmlns="" id="{10BF39A8-F37E-402C-A722-6342F10028AA}"/>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65;p31">
              <a:extLst>
                <a:ext uri="{FF2B5EF4-FFF2-40B4-BE49-F238E27FC236}">
                  <a16:creationId xmlns:a16="http://schemas.microsoft.com/office/drawing/2014/main" xmlns="" id="{D9344192-6461-4248-A41D-B18E3BEB47E5}"/>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66;p31">
              <a:extLst>
                <a:ext uri="{FF2B5EF4-FFF2-40B4-BE49-F238E27FC236}">
                  <a16:creationId xmlns:a16="http://schemas.microsoft.com/office/drawing/2014/main" xmlns="" id="{F1E40478-ED2C-452D-9185-ED87A82F83FB}"/>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67;p31">
              <a:extLst>
                <a:ext uri="{FF2B5EF4-FFF2-40B4-BE49-F238E27FC236}">
                  <a16:creationId xmlns:a16="http://schemas.microsoft.com/office/drawing/2014/main" xmlns="" id="{6AA9C373-6F60-441F-8AD2-DE57CDB4570F}"/>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68;p31">
              <a:extLst>
                <a:ext uri="{FF2B5EF4-FFF2-40B4-BE49-F238E27FC236}">
                  <a16:creationId xmlns:a16="http://schemas.microsoft.com/office/drawing/2014/main" xmlns="" id="{4968CCF2-285E-41A5-B58C-67FB41B3F123}"/>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69;p31">
              <a:extLst>
                <a:ext uri="{FF2B5EF4-FFF2-40B4-BE49-F238E27FC236}">
                  <a16:creationId xmlns:a16="http://schemas.microsoft.com/office/drawing/2014/main" xmlns="" id="{AD4C47AE-5273-4305-BF12-9302A28AC40A}"/>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70;p31">
              <a:extLst>
                <a:ext uri="{FF2B5EF4-FFF2-40B4-BE49-F238E27FC236}">
                  <a16:creationId xmlns:a16="http://schemas.microsoft.com/office/drawing/2014/main" xmlns="" id="{D6944283-6516-4CA1-8CED-1AD3BE6908E7}"/>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71;p31">
              <a:extLst>
                <a:ext uri="{FF2B5EF4-FFF2-40B4-BE49-F238E27FC236}">
                  <a16:creationId xmlns:a16="http://schemas.microsoft.com/office/drawing/2014/main" xmlns="" id="{8DE273E1-308F-4261-A7B3-20BDB9394868}"/>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72;p31">
              <a:extLst>
                <a:ext uri="{FF2B5EF4-FFF2-40B4-BE49-F238E27FC236}">
                  <a16:creationId xmlns:a16="http://schemas.microsoft.com/office/drawing/2014/main" xmlns="" id="{A49D15BD-2B3E-4B02-A32F-FDEC8E9179F3}"/>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73;p31">
              <a:extLst>
                <a:ext uri="{FF2B5EF4-FFF2-40B4-BE49-F238E27FC236}">
                  <a16:creationId xmlns:a16="http://schemas.microsoft.com/office/drawing/2014/main" xmlns="" id="{9EAAC4BC-88D8-4FD6-B267-BCCDE04FFB2E}"/>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74;p31">
              <a:extLst>
                <a:ext uri="{FF2B5EF4-FFF2-40B4-BE49-F238E27FC236}">
                  <a16:creationId xmlns:a16="http://schemas.microsoft.com/office/drawing/2014/main" xmlns="" id="{1EF84D3F-E17B-4D61-A310-AD71B008FBA5}"/>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75;p31">
              <a:extLst>
                <a:ext uri="{FF2B5EF4-FFF2-40B4-BE49-F238E27FC236}">
                  <a16:creationId xmlns:a16="http://schemas.microsoft.com/office/drawing/2014/main" xmlns="" id="{2D79EBC2-B216-4287-A3FC-2F2010CB2A81}"/>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76;p31">
              <a:extLst>
                <a:ext uri="{FF2B5EF4-FFF2-40B4-BE49-F238E27FC236}">
                  <a16:creationId xmlns:a16="http://schemas.microsoft.com/office/drawing/2014/main" xmlns="" id="{90D0DCC2-BEB8-4805-8864-9B8157D6D9D0}"/>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77;p31">
              <a:extLst>
                <a:ext uri="{FF2B5EF4-FFF2-40B4-BE49-F238E27FC236}">
                  <a16:creationId xmlns:a16="http://schemas.microsoft.com/office/drawing/2014/main" xmlns="" id="{DDBF39D6-19E0-4C1B-B36D-97334BDFA9C1}"/>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78;p31">
              <a:extLst>
                <a:ext uri="{FF2B5EF4-FFF2-40B4-BE49-F238E27FC236}">
                  <a16:creationId xmlns:a16="http://schemas.microsoft.com/office/drawing/2014/main" xmlns="" id="{DA0AA242-2B2A-4216-BEC0-813A5A117F4E}"/>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79;p31">
              <a:extLst>
                <a:ext uri="{FF2B5EF4-FFF2-40B4-BE49-F238E27FC236}">
                  <a16:creationId xmlns:a16="http://schemas.microsoft.com/office/drawing/2014/main" xmlns="" id="{98D43C14-947B-4828-8F17-C940B26377D2}"/>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80;p31">
              <a:extLst>
                <a:ext uri="{FF2B5EF4-FFF2-40B4-BE49-F238E27FC236}">
                  <a16:creationId xmlns:a16="http://schemas.microsoft.com/office/drawing/2014/main" xmlns="" id="{5222CF1F-77B6-4959-8DE9-292BB4779DAD}"/>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81;p31">
              <a:extLst>
                <a:ext uri="{FF2B5EF4-FFF2-40B4-BE49-F238E27FC236}">
                  <a16:creationId xmlns:a16="http://schemas.microsoft.com/office/drawing/2014/main" xmlns="" id="{50419D18-CC71-44FC-8EBE-8666CAB7D413}"/>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TextBox 133">
            <a:extLst>
              <a:ext uri="{FF2B5EF4-FFF2-40B4-BE49-F238E27FC236}">
                <a16:creationId xmlns:a16="http://schemas.microsoft.com/office/drawing/2014/main" xmlns="" id="{23418162-C26E-4370-9D2F-33E57C0A0B7E}"/>
              </a:ext>
            </a:extLst>
          </p:cNvPr>
          <p:cNvSpPr txBox="1"/>
          <p:nvPr userDrawn="1"/>
        </p:nvSpPr>
        <p:spPr>
          <a:xfrm>
            <a:off x="7514755" y="6517885"/>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709266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rgbClr val="E3AB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8CB28D7-CB5E-42A4-AC1B-49E9F84E1AA8}"/>
              </a:ext>
            </a:extLst>
          </p:cNvPr>
          <p:cNvSpPr/>
          <p:nvPr userDrawn="1"/>
        </p:nvSpPr>
        <p:spPr>
          <a:xfrm>
            <a:off x="212651" y="202019"/>
            <a:ext cx="11738344" cy="6507125"/>
          </a:xfrm>
          <a:custGeom>
            <a:avLst/>
            <a:gdLst>
              <a:gd name="connsiteX0" fmla="*/ 0 w 11738344"/>
              <a:gd name="connsiteY0" fmla="*/ 0 h 6507125"/>
              <a:gd name="connsiteX1" fmla="*/ 586917 w 11738344"/>
              <a:gd name="connsiteY1" fmla="*/ 0 h 6507125"/>
              <a:gd name="connsiteX2" fmla="*/ 939068 w 11738344"/>
              <a:gd name="connsiteY2" fmla="*/ 0 h 6507125"/>
              <a:gd name="connsiteX3" fmla="*/ 1525985 w 11738344"/>
              <a:gd name="connsiteY3" fmla="*/ 0 h 6507125"/>
              <a:gd name="connsiteX4" fmla="*/ 1760752 w 11738344"/>
              <a:gd name="connsiteY4" fmla="*/ 0 h 6507125"/>
              <a:gd name="connsiteX5" fmla="*/ 2347669 w 11738344"/>
              <a:gd name="connsiteY5" fmla="*/ 0 h 6507125"/>
              <a:gd name="connsiteX6" fmla="*/ 3051969 w 11738344"/>
              <a:gd name="connsiteY6" fmla="*/ 0 h 6507125"/>
              <a:gd name="connsiteX7" fmla="*/ 3521503 w 11738344"/>
              <a:gd name="connsiteY7" fmla="*/ 0 h 6507125"/>
              <a:gd name="connsiteX8" fmla="*/ 3756270 w 11738344"/>
              <a:gd name="connsiteY8" fmla="*/ 0 h 6507125"/>
              <a:gd name="connsiteX9" fmla="*/ 4577954 w 11738344"/>
              <a:gd name="connsiteY9" fmla="*/ 0 h 6507125"/>
              <a:gd name="connsiteX10" fmla="*/ 5164871 w 11738344"/>
              <a:gd name="connsiteY10" fmla="*/ 0 h 6507125"/>
              <a:gd name="connsiteX11" fmla="*/ 5751789 w 11738344"/>
              <a:gd name="connsiteY11" fmla="*/ 0 h 6507125"/>
              <a:gd name="connsiteX12" fmla="*/ 6221322 w 11738344"/>
              <a:gd name="connsiteY12" fmla="*/ 0 h 6507125"/>
              <a:gd name="connsiteX13" fmla="*/ 7043006 w 11738344"/>
              <a:gd name="connsiteY13" fmla="*/ 0 h 6507125"/>
              <a:gd name="connsiteX14" fmla="*/ 7277773 w 11738344"/>
              <a:gd name="connsiteY14" fmla="*/ 0 h 6507125"/>
              <a:gd name="connsiteX15" fmla="*/ 7629924 w 11738344"/>
              <a:gd name="connsiteY15" fmla="*/ 0 h 6507125"/>
              <a:gd name="connsiteX16" fmla="*/ 8216841 w 11738344"/>
              <a:gd name="connsiteY16" fmla="*/ 0 h 6507125"/>
              <a:gd name="connsiteX17" fmla="*/ 9038525 w 11738344"/>
              <a:gd name="connsiteY17" fmla="*/ 0 h 6507125"/>
              <a:gd name="connsiteX18" fmla="*/ 9273292 w 11738344"/>
              <a:gd name="connsiteY18" fmla="*/ 0 h 6507125"/>
              <a:gd name="connsiteX19" fmla="*/ 9742826 w 11738344"/>
              <a:gd name="connsiteY19" fmla="*/ 0 h 6507125"/>
              <a:gd name="connsiteX20" fmla="*/ 10564510 w 11738344"/>
              <a:gd name="connsiteY20" fmla="*/ 0 h 6507125"/>
              <a:gd name="connsiteX21" fmla="*/ 11151427 w 11738344"/>
              <a:gd name="connsiteY21" fmla="*/ 0 h 6507125"/>
              <a:gd name="connsiteX22" fmla="*/ 11738344 w 11738344"/>
              <a:gd name="connsiteY22" fmla="*/ 0 h 6507125"/>
              <a:gd name="connsiteX23" fmla="*/ 11738344 w 11738344"/>
              <a:gd name="connsiteY23" fmla="*/ 721699 h 6507125"/>
              <a:gd name="connsiteX24" fmla="*/ 11738344 w 11738344"/>
              <a:gd name="connsiteY24" fmla="*/ 1183114 h 6507125"/>
              <a:gd name="connsiteX25" fmla="*/ 11738344 w 11738344"/>
              <a:gd name="connsiteY25" fmla="*/ 1644528 h 6507125"/>
              <a:gd name="connsiteX26" fmla="*/ 11738344 w 11738344"/>
              <a:gd name="connsiteY26" fmla="*/ 2236085 h 6507125"/>
              <a:gd name="connsiteX27" fmla="*/ 11738344 w 11738344"/>
              <a:gd name="connsiteY27" fmla="*/ 2827642 h 6507125"/>
              <a:gd name="connsiteX28" fmla="*/ 11738344 w 11738344"/>
              <a:gd name="connsiteY28" fmla="*/ 3223985 h 6507125"/>
              <a:gd name="connsiteX29" fmla="*/ 11738344 w 11738344"/>
              <a:gd name="connsiteY29" fmla="*/ 3815541 h 6507125"/>
              <a:gd name="connsiteX30" fmla="*/ 11738344 w 11738344"/>
              <a:gd name="connsiteY30" fmla="*/ 4537241 h 6507125"/>
              <a:gd name="connsiteX31" fmla="*/ 11738344 w 11738344"/>
              <a:gd name="connsiteY31" fmla="*/ 4998655 h 6507125"/>
              <a:gd name="connsiteX32" fmla="*/ 11738344 w 11738344"/>
              <a:gd name="connsiteY32" fmla="*/ 5394998 h 6507125"/>
              <a:gd name="connsiteX33" fmla="*/ 11738344 w 11738344"/>
              <a:gd name="connsiteY33" fmla="*/ 5986555 h 6507125"/>
              <a:gd name="connsiteX34" fmla="*/ 11738344 w 11738344"/>
              <a:gd name="connsiteY34" fmla="*/ 6507125 h 6507125"/>
              <a:gd name="connsiteX35" fmla="*/ 11034043 w 11738344"/>
              <a:gd name="connsiteY35" fmla="*/ 6507125 h 6507125"/>
              <a:gd name="connsiteX36" fmla="*/ 10799276 w 11738344"/>
              <a:gd name="connsiteY36" fmla="*/ 6507125 h 6507125"/>
              <a:gd name="connsiteX37" fmla="*/ 10094976 w 11738344"/>
              <a:gd name="connsiteY37" fmla="*/ 6507125 h 6507125"/>
              <a:gd name="connsiteX38" fmla="*/ 9860209 w 11738344"/>
              <a:gd name="connsiteY38" fmla="*/ 6507125 h 6507125"/>
              <a:gd name="connsiteX39" fmla="*/ 9155908 w 11738344"/>
              <a:gd name="connsiteY39" fmla="*/ 6507125 h 6507125"/>
              <a:gd name="connsiteX40" fmla="*/ 8803758 w 11738344"/>
              <a:gd name="connsiteY40" fmla="*/ 6507125 h 6507125"/>
              <a:gd name="connsiteX41" fmla="*/ 8334224 w 11738344"/>
              <a:gd name="connsiteY41" fmla="*/ 6507125 h 6507125"/>
              <a:gd name="connsiteX42" fmla="*/ 8099457 w 11738344"/>
              <a:gd name="connsiteY42" fmla="*/ 6507125 h 6507125"/>
              <a:gd name="connsiteX43" fmla="*/ 7629924 w 11738344"/>
              <a:gd name="connsiteY43" fmla="*/ 6507125 h 6507125"/>
              <a:gd name="connsiteX44" fmla="*/ 6808240 w 11738344"/>
              <a:gd name="connsiteY44" fmla="*/ 6507125 h 6507125"/>
              <a:gd name="connsiteX45" fmla="*/ 6573473 w 11738344"/>
              <a:gd name="connsiteY45" fmla="*/ 6507125 h 6507125"/>
              <a:gd name="connsiteX46" fmla="*/ 5869172 w 11738344"/>
              <a:gd name="connsiteY46" fmla="*/ 6507125 h 6507125"/>
              <a:gd name="connsiteX47" fmla="*/ 5282255 w 11738344"/>
              <a:gd name="connsiteY47" fmla="*/ 6507125 h 6507125"/>
              <a:gd name="connsiteX48" fmla="*/ 4930104 w 11738344"/>
              <a:gd name="connsiteY48" fmla="*/ 6507125 h 6507125"/>
              <a:gd name="connsiteX49" fmla="*/ 4577954 w 11738344"/>
              <a:gd name="connsiteY49" fmla="*/ 6507125 h 6507125"/>
              <a:gd name="connsiteX50" fmla="*/ 4108420 w 11738344"/>
              <a:gd name="connsiteY50" fmla="*/ 6507125 h 6507125"/>
              <a:gd name="connsiteX51" fmla="*/ 3521503 w 11738344"/>
              <a:gd name="connsiteY51" fmla="*/ 6507125 h 6507125"/>
              <a:gd name="connsiteX52" fmla="*/ 2699819 w 11738344"/>
              <a:gd name="connsiteY52" fmla="*/ 6507125 h 6507125"/>
              <a:gd name="connsiteX53" fmla="*/ 1995518 w 11738344"/>
              <a:gd name="connsiteY53" fmla="*/ 6507125 h 6507125"/>
              <a:gd name="connsiteX54" fmla="*/ 1760752 w 11738344"/>
              <a:gd name="connsiteY54" fmla="*/ 6507125 h 6507125"/>
              <a:gd name="connsiteX55" fmla="*/ 939068 w 11738344"/>
              <a:gd name="connsiteY55" fmla="*/ 6507125 h 6507125"/>
              <a:gd name="connsiteX56" fmla="*/ 0 w 11738344"/>
              <a:gd name="connsiteY56" fmla="*/ 6507125 h 6507125"/>
              <a:gd name="connsiteX57" fmla="*/ 0 w 11738344"/>
              <a:gd name="connsiteY57" fmla="*/ 5785426 h 6507125"/>
              <a:gd name="connsiteX58" fmla="*/ 0 w 11738344"/>
              <a:gd name="connsiteY58" fmla="*/ 5128798 h 6507125"/>
              <a:gd name="connsiteX59" fmla="*/ 0 w 11738344"/>
              <a:gd name="connsiteY59" fmla="*/ 4537241 h 6507125"/>
              <a:gd name="connsiteX60" fmla="*/ 0 w 11738344"/>
              <a:gd name="connsiteY60" fmla="*/ 3880613 h 6507125"/>
              <a:gd name="connsiteX61" fmla="*/ 0 w 11738344"/>
              <a:gd name="connsiteY61" fmla="*/ 3158913 h 6507125"/>
              <a:gd name="connsiteX62" fmla="*/ 0 w 11738344"/>
              <a:gd name="connsiteY62" fmla="*/ 2437214 h 6507125"/>
              <a:gd name="connsiteX63" fmla="*/ 0 w 11738344"/>
              <a:gd name="connsiteY63" fmla="*/ 1715515 h 6507125"/>
              <a:gd name="connsiteX64" fmla="*/ 0 w 11738344"/>
              <a:gd name="connsiteY64" fmla="*/ 1319172 h 6507125"/>
              <a:gd name="connsiteX65" fmla="*/ 0 w 11738344"/>
              <a:gd name="connsiteY65" fmla="*/ 662544 h 6507125"/>
              <a:gd name="connsiteX66" fmla="*/ 0 w 11738344"/>
              <a:gd name="connsiteY66" fmla="*/ 0 h 65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738344" h="6507125" fill="none" extrusionOk="0">
                <a:moveTo>
                  <a:pt x="0" y="0"/>
                </a:moveTo>
                <a:cubicBezTo>
                  <a:pt x="193893" y="-53522"/>
                  <a:pt x="463900" y="48166"/>
                  <a:pt x="586917" y="0"/>
                </a:cubicBezTo>
                <a:cubicBezTo>
                  <a:pt x="709934" y="-48166"/>
                  <a:pt x="764999" y="37996"/>
                  <a:pt x="939068" y="0"/>
                </a:cubicBezTo>
                <a:cubicBezTo>
                  <a:pt x="1113137" y="-37996"/>
                  <a:pt x="1272302" y="9191"/>
                  <a:pt x="1525985" y="0"/>
                </a:cubicBezTo>
                <a:cubicBezTo>
                  <a:pt x="1779668" y="-9191"/>
                  <a:pt x="1703800" y="12915"/>
                  <a:pt x="1760752" y="0"/>
                </a:cubicBezTo>
                <a:cubicBezTo>
                  <a:pt x="1817704" y="-12915"/>
                  <a:pt x="2219250" y="17278"/>
                  <a:pt x="2347669" y="0"/>
                </a:cubicBezTo>
                <a:cubicBezTo>
                  <a:pt x="2476088" y="-17278"/>
                  <a:pt x="2906879" y="15114"/>
                  <a:pt x="3051969" y="0"/>
                </a:cubicBezTo>
                <a:cubicBezTo>
                  <a:pt x="3197059" y="-15114"/>
                  <a:pt x="3335226" y="47513"/>
                  <a:pt x="3521503" y="0"/>
                </a:cubicBezTo>
                <a:cubicBezTo>
                  <a:pt x="3707780" y="-47513"/>
                  <a:pt x="3669854" y="22779"/>
                  <a:pt x="3756270" y="0"/>
                </a:cubicBezTo>
                <a:cubicBezTo>
                  <a:pt x="3842686" y="-22779"/>
                  <a:pt x="4217773" y="11409"/>
                  <a:pt x="4577954" y="0"/>
                </a:cubicBezTo>
                <a:cubicBezTo>
                  <a:pt x="4938135" y="-11409"/>
                  <a:pt x="4970109" y="43871"/>
                  <a:pt x="5164871" y="0"/>
                </a:cubicBezTo>
                <a:cubicBezTo>
                  <a:pt x="5359633" y="-43871"/>
                  <a:pt x="5537198" y="17907"/>
                  <a:pt x="5751789" y="0"/>
                </a:cubicBezTo>
                <a:cubicBezTo>
                  <a:pt x="5966380" y="-17907"/>
                  <a:pt x="6096392" y="45142"/>
                  <a:pt x="6221322" y="0"/>
                </a:cubicBezTo>
                <a:cubicBezTo>
                  <a:pt x="6346252" y="-45142"/>
                  <a:pt x="6799085" y="67265"/>
                  <a:pt x="7043006" y="0"/>
                </a:cubicBezTo>
                <a:cubicBezTo>
                  <a:pt x="7286927" y="-67265"/>
                  <a:pt x="7173785" y="927"/>
                  <a:pt x="7277773" y="0"/>
                </a:cubicBezTo>
                <a:cubicBezTo>
                  <a:pt x="7381761" y="-927"/>
                  <a:pt x="7490336" y="8535"/>
                  <a:pt x="7629924" y="0"/>
                </a:cubicBezTo>
                <a:cubicBezTo>
                  <a:pt x="7769512" y="-8535"/>
                  <a:pt x="8023133" y="16918"/>
                  <a:pt x="8216841" y="0"/>
                </a:cubicBezTo>
                <a:cubicBezTo>
                  <a:pt x="8410549" y="-16918"/>
                  <a:pt x="8814563" y="56057"/>
                  <a:pt x="9038525" y="0"/>
                </a:cubicBezTo>
                <a:cubicBezTo>
                  <a:pt x="9262487" y="-56057"/>
                  <a:pt x="9219318" y="11550"/>
                  <a:pt x="9273292" y="0"/>
                </a:cubicBezTo>
                <a:cubicBezTo>
                  <a:pt x="9327266" y="-11550"/>
                  <a:pt x="9524285" y="54368"/>
                  <a:pt x="9742826" y="0"/>
                </a:cubicBezTo>
                <a:cubicBezTo>
                  <a:pt x="9961367" y="-54368"/>
                  <a:pt x="10315185" y="8251"/>
                  <a:pt x="10564510" y="0"/>
                </a:cubicBezTo>
                <a:cubicBezTo>
                  <a:pt x="10813835" y="-8251"/>
                  <a:pt x="10939532" y="59894"/>
                  <a:pt x="11151427" y="0"/>
                </a:cubicBezTo>
                <a:cubicBezTo>
                  <a:pt x="11363322" y="-59894"/>
                  <a:pt x="11609776" y="64994"/>
                  <a:pt x="11738344" y="0"/>
                </a:cubicBezTo>
                <a:cubicBezTo>
                  <a:pt x="11801788" y="212046"/>
                  <a:pt x="11737744" y="488839"/>
                  <a:pt x="11738344" y="721699"/>
                </a:cubicBezTo>
                <a:cubicBezTo>
                  <a:pt x="11738944" y="954559"/>
                  <a:pt x="11712416" y="1073711"/>
                  <a:pt x="11738344" y="1183114"/>
                </a:cubicBezTo>
                <a:cubicBezTo>
                  <a:pt x="11764272" y="1292518"/>
                  <a:pt x="11693621" y="1487929"/>
                  <a:pt x="11738344" y="1644528"/>
                </a:cubicBezTo>
                <a:cubicBezTo>
                  <a:pt x="11783067" y="1801127"/>
                  <a:pt x="11703009" y="2055674"/>
                  <a:pt x="11738344" y="2236085"/>
                </a:cubicBezTo>
                <a:cubicBezTo>
                  <a:pt x="11773679" y="2416496"/>
                  <a:pt x="11673979" y="2661380"/>
                  <a:pt x="11738344" y="2827642"/>
                </a:cubicBezTo>
                <a:cubicBezTo>
                  <a:pt x="11802709" y="2993904"/>
                  <a:pt x="11705654" y="3065710"/>
                  <a:pt x="11738344" y="3223985"/>
                </a:cubicBezTo>
                <a:cubicBezTo>
                  <a:pt x="11771034" y="3382260"/>
                  <a:pt x="11728644" y="3559281"/>
                  <a:pt x="11738344" y="3815541"/>
                </a:cubicBezTo>
                <a:cubicBezTo>
                  <a:pt x="11748044" y="4071801"/>
                  <a:pt x="11660229" y="4277915"/>
                  <a:pt x="11738344" y="4537241"/>
                </a:cubicBezTo>
                <a:cubicBezTo>
                  <a:pt x="11816459" y="4796567"/>
                  <a:pt x="11733753" y="4796994"/>
                  <a:pt x="11738344" y="4998655"/>
                </a:cubicBezTo>
                <a:cubicBezTo>
                  <a:pt x="11742935" y="5200316"/>
                  <a:pt x="11719250" y="5308582"/>
                  <a:pt x="11738344" y="5394998"/>
                </a:cubicBezTo>
                <a:cubicBezTo>
                  <a:pt x="11757438" y="5481414"/>
                  <a:pt x="11699476" y="5736459"/>
                  <a:pt x="11738344" y="5986555"/>
                </a:cubicBezTo>
                <a:cubicBezTo>
                  <a:pt x="11777212" y="6236651"/>
                  <a:pt x="11708423" y="6334874"/>
                  <a:pt x="11738344" y="6507125"/>
                </a:cubicBezTo>
                <a:cubicBezTo>
                  <a:pt x="11478827" y="6561764"/>
                  <a:pt x="11355604" y="6489109"/>
                  <a:pt x="11034043" y="6507125"/>
                </a:cubicBezTo>
                <a:cubicBezTo>
                  <a:pt x="10712482" y="6525141"/>
                  <a:pt x="10886680" y="6497141"/>
                  <a:pt x="10799276" y="6507125"/>
                </a:cubicBezTo>
                <a:cubicBezTo>
                  <a:pt x="10711872" y="6517109"/>
                  <a:pt x="10265533" y="6502056"/>
                  <a:pt x="10094976" y="6507125"/>
                </a:cubicBezTo>
                <a:cubicBezTo>
                  <a:pt x="9924419" y="6512194"/>
                  <a:pt x="9975231" y="6494613"/>
                  <a:pt x="9860209" y="6507125"/>
                </a:cubicBezTo>
                <a:cubicBezTo>
                  <a:pt x="9745187" y="6519637"/>
                  <a:pt x="9465544" y="6493149"/>
                  <a:pt x="9155908" y="6507125"/>
                </a:cubicBezTo>
                <a:cubicBezTo>
                  <a:pt x="8846272" y="6521101"/>
                  <a:pt x="8884191" y="6495076"/>
                  <a:pt x="8803758" y="6507125"/>
                </a:cubicBezTo>
                <a:cubicBezTo>
                  <a:pt x="8723325" y="6519174"/>
                  <a:pt x="8508753" y="6467331"/>
                  <a:pt x="8334224" y="6507125"/>
                </a:cubicBezTo>
                <a:cubicBezTo>
                  <a:pt x="8159695" y="6546919"/>
                  <a:pt x="8211920" y="6481971"/>
                  <a:pt x="8099457" y="6507125"/>
                </a:cubicBezTo>
                <a:cubicBezTo>
                  <a:pt x="7986994" y="6532279"/>
                  <a:pt x="7760338" y="6491342"/>
                  <a:pt x="7629924" y="6507125"/>
                </a:cubicBezTo>
                <a:cubicBezTo>
                  <a:pt x="7499510" y="6522908"/>
                  <a:pt x="7068285" y="6502086"/>
                  <a:pt x="6808240" y="6507125"/>
                </a:cubicBezTo>
                <a:cubicBezTo>
                  <a:pt x="6548195" y="6512164"/>
                  <a:pt x="6642810" y="6498574"/>
                  <a:pt x="6573473" y="6507125"/>
                </a:cubicBezTo>
                <a:cubicBezTo>
                  <a:pt x="6504136" y="6515676"/>
                  <a:pt x="6038855" y="6438771"/>
                  <a:pt x="5869172" y="6507125"/>
                </a:cubicBezTo>
                <a:cubicBezTo>
                  <a:pt x="5699489" y="6575479"/>
                  <a:pt x="5566362" y="6496885"/>
                  <a:pt x="5282255" y="6507125"/>
                </a:cubicBezTo>
                <a:cubicBezTo>
                  <a:pt x="4998148" y="6517365"/>
                  <a:pt x="5039221" y="6465905"/>
                  <a:pt x="4930104" y="6507125"/>
                </a:cubicBezTo>
                <a:cubicBezTo>
                  <a:pt x="4820987" y="6548345"/>
                  <a:pt x="4723325" y="6493648"/>
                  <a:pt x="4577954" y="6507125"/>
                </a:cubicBezTo>
                <a:cubicBezTo>
                  <a:pt x="4432583" y="6520602"/>
                  <a:pt x="4240580" y="6477186"/>
                  <a:pt x="4108420" y="6507125"/>
                </a:cubicBezTo>
                <a:cubicBezTo>
                  <a:pt x="3976260" y="6537064"/>
                  <a:pt x="3729849" y="6485756"/>
                  <a:pt x="3521503" y="6507125"/>
                </a:cubicBezTo>
                <a:cubicBezTo>
                  <a:pt x="3313157" y="6528494"/>
                  <a:pt x="2978184" y="6440521"/>
                  <a:pt x="2699819" y="6507125"/>
                </a:cubicBezTo>
                <a:cubicBezTo>
                  <a:pt x="2421454" y="6573729"/>
                  <a:pt x="2296956" y="6495816"/>
                  <a:pt x="1995518" y="6507125"/>
                </a:cubicBezTo>
                <a:cubicBezTo>
                  <a:pt x="1694080" y="6518434"/>
                  <a:pt x="1872133" y="6498123"/>
                  <a:pt x="1760752" y="6507125"/>
                </a:cubicBezTo>
                <a:cubicBezTo>
                  <a:pt x="1649371" y="6516127"/>
                  <a:pt x="1240399" y="6475880"/>
                  <a:pt x="939068" y="6507125"/>
                </a:cubicBezTo>
                <a:cubicBezTo>
                  <a:pt x="637737" y="6538370"/>
                  <a:pt x="388381" y="6477070"/>
                  <a:pt x="0" y="6507125"/>
                </a:cubicBezTo>
                <a:cubicBezTo>
                  <a:pt x="-47939" y="6337479"/>
                  <a:pt x="879" y="6060669"/>
                  <a:pt x="0" y="5785426"/>
                </a:cubicBezTo>
                <a:cubicBezTo>
                  <a:pt x="-879" y="5510183"/>
                  <a:pt x="581" y="5359991"/>
                  <a:pt x="0" y="5128798"/>
                </a:cubicBezTo>
                <a:cubicBezTo>
                  <a:pt x="-581" y="4897605"/>
                  <a:pt x="45467" y="4828334"/>
                  <a:pt x="0" y="4537241"/>
                </a:cubicBezTo>
                <a:cubicBezTo>
                  <a:pt x="-45467" y="4246148"/>
                  <a:pt x="61308" y="4034246"/>
                  <a:pt x="0" y="3880613"/>
                </a:cubicBezTo>
                <a:cubicBezTo>
                  <a:pt x="-61308" y="3726980"/>
                  <a:pt x="34030" y="3322956"/>
                  <a:pt x="0" y="3158913"/>
                </a:cubicBezTo>
                <a:cubicBezTo>
                  <a:pt x="-34030" y="2994870"/>
                  <a:pt x="80763" y="2717371"/>
                  <a:pt x="0" y="2437214"/>
                </a:cubicBezTo>
                <a:cubicBezTo>
                  <a:pt x="-80763" y="2157057"/>
                  <a:pt x="74414" y="2065681"/>
                  <a:pt x="0" y="1715515"/>
                </a:cubicBezTo>
                <a:cubicBezTo>
                  <a:pt x="-74414" y="1365349"/>
                  <a:pt x="34380" y="1412605"/>
                  <a:pt x="0" y="1319172"/>
                </a:cubicBezTo>
                <a:cubicBezTo>
                  <a:pt x="-34380" y="1225739"/>
                  <a:pt x="32469" y="795736"/>
                  <a:pt x="0" y="662544"/>
                </a:cubicBezTo>
                <a:cubicBezTo>
                  <a:pt x="-32469" y="529352"/>
                  <a:pt x="3735" y="263522"/>
                  <a:pt x="0" y="0"/>
                </a:cubicBezTo>
                <a:close/>
              </a:path>
              <a:path w="11738344" h="6507125" stroke="0" extrusionOk="0">
                <a:moveTo>
                  <a:pt x="0" y="0"/>
                </a:moveTo>
                <a:cubicBezTo>
                  <a:pt x="173958" y="-35120"/>
                  <a:pt x="364388" y="21400"/>
                  <a:pt x="586917" y="0"/>
                </a:cubicBezTo>
                <a:cubicBezTo>
                  <a:pt x="809446" y="-21400"/>
                  <a:pt x="772431" y="40444"/>
                  <a:pt x="939068" y="0"/>
                </a:cubicBezTo>
                <a:cubicBezTo>
                  <a:pt x="1105705" y="-40444"/>
                  <a:pt x="1060336" y="17590"/>
                  <a:pt x="1173834" y="0"/>
                </a:cubicBezTo>
                <a:cubicBezTo>
                  <a:pt x="1287332" y="-17590"/>
                  <a:pt x="1318549" y="16589"/>
                  <a:pt x="1408601" y="0"/>
                </a:cubicBezTo>
                <a:cubicBezTo>
                  <a:pt x="1498653" y="-16589"/>
                  <a:pt x="1785989" y="60612"/>
                  <a:pt x="1995518" y="0"/>
                </a:cubicBezTo>
                <a:cubicBezTo>
                  <a:pt x="2205047" y="-60612"/>
                  <a:pt x="2296353" y="59266"/>
                  <a:pt x="2582436" y="0"/>
                </a:cubicBezTo>
                <a:cubicBezTo>
                  <a:pt x="2868519" y="-59266"/>
                  <a:pt x="2862706" y="48799"/>
                  <a:pt x="3051969" y="0"/>
                </a:cubicBezTo>
                <a:cubicBezTo>
                  <a:pt x="3241232" y="-48799"/>
                  <a:pt x="3512635" y="60599"/>
                  <a:pt x="3638887" y="0"/>
                </a:cubicBezTo>
                <a:cubicBezTo>
                  <a:pt x="3765139" y="-60599"/>
                  <a:pt x="3923707" y="15178"/>
                  <a:pt x="4108420" y="0"/>
                </a:cubicBezTo>
                <a:cubicBezTo>
                  <a:pt x="4293133" y="-15178"/>
                  <a:pt x="4277880" y="17966"/>
                  <a:pt x="4343187" y="0"/>
                </a:cubicBezTo>
                <a:cubicBezTo>
                  <a:pt x="4408494" y="-17966"/>
                  <a:pt x="4582634" y="22799"/>
                  <a:pt x="4695338" y="0"/>
                </a:cubicBezTo>
                <a:cubicBezTo>
                  <a:pt x="4808042" y="-22799"/>
                  <a:pt x="5335945" y="38821"/>
                  <a:pt x="5517022" y="0"/>
                </a:cubicBezTo>
                <a:cubicBezTo>
                  <a:pt x="5698099" y="-38821"/>
                  <a:pt x="5766610" y="35566"/>
                  <a:pt x="5986555" y="0"/>
                </a:cubicBezTo>
                <a:cubicBezTo>
                  <a:pt x="6206500" y="-35566"/>
                  <a:pt x="6203895" y="19904"/>
                  <a:pt x="6338706" y="0"/>
                </a:cubicBezTo>
                <a:cubicBezTo>
                  <a:pt x="6473517" y="-19904"/>
                  <a:pt x="6653113" y="68070"/>
                  <a:pt x="6925623" y="0"/>
                </a:cubicBezTo>
                <a:cubicBezTo>
                  <a:pt x="7198133" y="-68070"/>
                  <a:pt x="7197960" y="16182"/>
                  <a:pt x="7277773" y="0"/>
                </a:cubicBezTo>
                <a:cubicBezTo>
                  <a:pt x="7357586" y="-16182"/>
                  <a:pt x="7733864" y="5492"/>
                  <a:pt x="7982074" y="0"/>
                </a:cubicBezTo>
                <a:cubicBezTo>
                  <a:pt x="8230284" y="-5492"/>
                  <a:pt x="8115232" y="12010"/>
                  <a:pt x="8216841" y="0"/>
                </a:cubicBezTo>
                <a:cubicBezTo>
                  <a:pt x="8318450" y="-12010"/>
                  <a:pt x="8383617" y="13899"/>
                  <a:pt x="8451608" y="0"/>
                </a:cubicBezTo>
                <a:cubicBezTo>
                  <a:pt x="8519599" y="-13899"/>
                  <a:pt x="8868654" y="41846"/>
                  <a:pt x="9155908" y="0"/>
                </a:cubicBezTo>
                <a:cubicBezTo>
                  <a:pt x="9443162" y="-41846"/>
                  <a:pt x="9583439" y="13929"/>
                  <a:pt x="9860209" y="0"/>
                </a:cubicBezTo>
                <a:cubicBezTo>
                  <a:pt x="10136979" y="-13929"/>
                  <a:pt x="9993296" y="22162"/>
                  <a:pt x="10094976" y="0"/>
                </a:cubicBezTo>
                <a:cubicBezTo>
                  <a:pt x="10196656" y="-22162"/>
                  <a:pt x="10442256" y="29850"/>
                  <a:pt x="10681893" y="0"/>
                </a:cubicBezTo>
                <a:cubicBezTo>
                  <a:pt x="10921530" y="-29850"/>
                  <a:pt x="10815120" y="25327"/>
                  <a:pt x="10916660" y="0"/>
                </a:cubicBezTo>
                <a:cubicBezTo>
                  <a:pt x="11018200" y="-25327"/>
                  <a:pt x="11478417" y="95792"/>
                  <a:pt x="11738344" y="0"/>
                </a:cubicBezTo>
                <a:cubicBezTo>
                  <a:pt x="11764798" y="249704"/>
                  <a:pt x="11736494" y="384548"/>
                  <a:pt x="11738344" y="591557"/>
                </a:cubicBezTo>
                <a:cubicBezTo>
                  <a:pt x="11740194" y="798566"/>
                  <a:pt x="11722809" y="866102"/>
                  <a:pt x="11738344" y="987900"/>
                </a:cubicBezTo>
                <a:cubicBezTo>
                  <a:pt x="11753879" y="1109698"/>
                  <a:pt x="11685233" y="1344087"/>
                  <a:pt x="11738344" y="1514385"/>
                </a:cubicBezTo>
                <a:cubicBezTo>
                  <a:pt x="11791455" y="1684683"/>
                  <a:pt x="11711044" y="1762913"/>
                  <a:pt x="11738344" y="1975800"/>
                </a:cubicBezTo>
                <a:cubicBezTo>
                  <a:pt x="11765644" y="2188687"/>
                  <a:pt x="11699886" y="2274464"/>
                  <a:pt x="11738344" y="2502285"/>
                </a:cubicBezTo>
                <a:cubicBezTo>
                  <a:pt x="11776802" y="2730106"/>
                  <a:pt x="11695385" y="2995182"/>
                  <a:pt x="11738344" y="3223985"/>
                </a:cubicBezTo>
                <a:cubicBezTo>
                  <a:pt x="11781303" y="3452788"/>
                  <a:pt x="11700748" y="3463165"/>
                  <a:pt x="11738344" y="3620328"/>
                </a:cubicBezTo>
                <a:cubicBezTo>
                  <a:pt x="11775940" y="3777491"/>
                  <a:pt x="11707001" y="4043633"/>
                  <a:pt x="11738344" y="4342027"/>
                </a:cubicBezTo>
                <a:cubicBezTo>
                  <a:pt x="11769687" y="4640421"/>
                  <a:pt x="11729213" y="4583818"/>
                  <a:pt x="11738344" y="4738370"/>
                </a:cubicBezTo>
                <a:cubicBezTo>
                  <a:pt x="11747475" y="4892922"/>
                  <a:pt x="11733578" y="4965083"/>
                  <a:pt x="11738344" y="5134713"/>
                </a:cubicBezTo>
                <a:cubicBezTo>
                  <a:pt x="11743110" y="5304343"/>
                  <a:pt x="11662322" y="5553418"/>
                  <a:pt x="11738344" y="5791341"/>
                </a:cubicBezTo>
                <a:cubicBezTo>
                  <a:pt x="11814366" y="6029264"/>
                  <a:pt x="11713020" y="6176136"/>
                  <a:pt x="11738344" y="6507125"/>
                </a:cubicBezTo>
                <a:cubicBezTo>
                  <a:pt x="11547327" y="6548973"/>
                  <a:pt x="11498077" y="6493046"/>
                  <a:pt x="11268810" y="6507125"/>
                </a:cubicBezTo>
                <a:cubicBezTo>
                  <a:pt x="11039543" y="6521204"/>
                  <a:pt x="11107069" y="6502334"/>
                  <a:pt x="11034043" y="6507125"/>
                </a:cubicBezTo>
                <a:cubicBezTo>
                  <a:pt x="10961017" y="6511916"/>
                  <a:pt x="10683932" y="6506699"/>
                  <a:pt x="10564510" y="6507125"/>
                </a:cubicBezTo>
                <a:cubicBezTo>
                  <a:pt x="10445088" y="6507551"/>
                  <a:pt x="10108637" y="6458162"/>
                  <a:pt x="9742826" y="6507125"/>
                </a:cubicBezTo>
                <a:cubicBezTo>
                  <a:pt x="9377015" y="6556088"/>
                  <a:pt x="9349509" y="6439682"/>
                  <a:pt x="9038525" y="6507125"/>
                </a:cubicBezTo>
                <a:cubicBezTo>
                  <a:pt x="8727541" y="6574568"/>
                  <a:pt x="8794847" y="6477168"/>
                  <a:pt x="8686375" y="6507125"/>
                </a:cubicBezTo>
                <a:cubicBezTo>
                  <a:pt x="8577903" y="6537082"/>
                  <a:pt x="8357039" y="6497360"/>
                  <a:pt x="8099457" y="6507125"/>
                </a:cubicBezTo>
                <a:cubicBezTo>
                  <a:pt x="7841875" y="6516890"/>
                  <a:pt x="7839028" y="6470904"/>
                  <a:pt x="7747307" y="6507125"/>
                </a:cubicBezTo>
                <a:cubicBezTo>
                  <a:pt x="7655586" y="6543346"/>
                  <a:pt x="7266710" y="6462145"/>
                  <a:pt x="7043006" y="6507125"/>
                </a:cubicBezTo>
                <a:cubicBezTo>
                  <a:pt x="6819302" y="6552105"/>
                  <a:pt x="6503498" y="6464456"/>
                  <a:pt x="6338706" y="6507125"/>
                </a:cubicBezTo>
                <a:cubicBezTo>
                  <a:pt x="6173914" y="6549794"/>
                  <a:pt x="6184575" y="6483218"/>
                  <a:pt x="6103939" y="6507125"/>
                </a:cubicBezTo>
                <a:cubicBezTo>
                  <a:pt x="6023303" y="6531032"/>
                  <a:pt x="5677300" y="6424778"/>
                  <a:pt x="5399638" y="6507125"/>
                </a:cubicBezTo>
                <a:cubicBezTo>
                  <a:pt x="5121976" y="6589472"/>
                  <a:pt x="5064059" y="6456168"/>
                  <a:pt x="4930104" y="6507125"/>
                </a:cubicBezTo>
                <a:cubicBezTo>
                  <a:pt x="4796149" y="6558082"/>
                  <a:pt x="4287006" y="6419485"/>
                  <a:pt x="4108420" y="6507125"/>
                </a:cubicBezTo>
                <a:cubicBezTo>
                  <a:pt x="3929834" y="6594765"/>
                  <a:pt x="3851012" y="6506127"/>
                  <a:pt x="3756270" y="6507125"/>
                </a:cubicBezTo>
                <a:cubicBezTo>
                  <a:pt x="3661528" y="6508123"/>
                  <a:pt x="3178681" y="6505194"/>
                  <a:pt x="2934586" y="6507125"/>
                </a:cubicBezTo>
                <a:cubicBezTo>
                  <a:pt x="2690491" y="6509056"/>
                  <a:pt x="2804760" y="6481921"/>
                  <a:pt x="2699819" y="6507125"/>
                </a:cubicBezTo>
                <a:cubicBezTo>
                  <a:pt x="2594878" y="6532329"/>
                  <a:pt x="2131310" y="6492863"/>
                  <a:pt x="1878135" y="6507125"/>
                </a:cubicBezTo>
                <a:cubicBezTo>
                  <a:pt x="1624960" y="6521387"/>
                  <a:pt x="1497787" y="6488583"/>
                  <a:pt x="1173834" y="6507125"/>
                </a:cubicBezTo>
                <a:cubicBezTo>
                  <a:pt x="849881" y="6525667"/>
                  <a:pt x="834993" y="6490955"/>
                  <a:pt x="704301" y="6507125"/>
                </a:cubicBezTo>
                <a:cubicBezTo>
                  <a:pt x="573609" y="6523295"/>
                  <a:pt x="308132" y="6478693"/>
                  <a:pt x="0" y="6507125"/>
                </a:cubicBezTo>
                <a:cubicBezTo>
                  <a:pt x="-29938" y="6329998"/>
                  <a:pt x="56135" y="6044585"/>
                  <a:pt x="0" y="5785426"/>
                </a:cubicBezTo>
                <a:cubicBezTo>
                  <a:pt x="-56135" y="5526267"/>
                  <a:pt x="39316" y="5376750"/>
                  <a:pt x="0" y="5193869"/>
                </a:cubicBezTo>
                <a:cubicBezTo>
                  <a:pt x="-39316" y="5010988"/>
                  <a:pt x="32117" y="4985215"/>
                  <a:pt x="0" y="4797526"/>
                </a:cubicBezTo>
                <a:cubicBezTo>
                  <a:pt x="-32117" y="4609837"/>
                  <a:pt x="57743" y="4276268"/>
                  <a:pt x="0" y="4075826"/>
                </a:cubicBezTo>
                <a:cubicBezTo>
                  <a:pt x="-57743" y="3875384"/>
                  <a:pt x="207" y="3518980"/>
                  <a:pt x="0" y="3354127"/>
                </a:cubicBezTo>
                <a:cubicBezTo>
                  <a:pt x="-207" y="3189274"/>
                  <a:pt x="26299" y="3135377"/>
                  <a:pt x="0" y="2957784"/>
                </a:cubicBezTo>
                <a:cubicBezTo>
                  <a:pt x="-26299" y="2780191"/>
                  <a:pt x="43986" y="2618936"/>
                  <a:pt x="0" y="2431299"/>
                </a:cubicBezTo>
                <a:cubicBezTo>
                  <a:pt x="-43986" y="2243663"/>
                  <a:pt x="78778" y="1984613"/>
                  <a:pt x="0" y="1709599"/>
                </a:cubicBezTo>
                <a:cubicBezTo>
                  <a:pt x="-78778" y="1434585"/>
                  <a:pt x="22960" y="1238508"/>
                  <a:pt x="0" y="987900"/>
                </a:cubicBezTo>
                <a:cubicBezTo>
                  <a:pt x="-22960" y="737292"/>
                  <a:pt x="46601" y="441911"/>
                  <a:pt x="0" y="0"/>
                </a:cubicBezTo>
                <a:close/>
              </a:path>
            </a:pathLst>
          </a:custGeom>
          <a:solidFill>
            <a:schemeClr val="bg1"/>
          </a:solidFill>
          <a:ln>
            <a:solidFill>
              <a:srgbClr val="7030A0"/>
            </a:solidFill>
            <a:extLst>
              <a:ext uri="{C807C97D-BFC1-408E-A445-0C87EB9F89A2}">
                <ask:lineSketchStyleProps xmlns:ask="http://schemas.microsoft.com/office/drawing/2018/sketchyshapes" xmlns="" sd="476777210">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13868546-2164-4C33-8F22-32B28A4FD9F0}"/>
              </a:ext>
            </a:extLst>
          </p:cNvPr>
          <p:cNvSpPr txBox="1"/>
          <p:nvPr userDrawn="1"/>
        </p:nvSpPr>
        <p:spPr>
          <a:xfrm>
            <a:off x="8942603" y="-31899"/>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4069836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0140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191158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253197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6587352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628328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2/6/22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250004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2/6/22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4874469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2/6/22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8272347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5F0B98-6806-4E5A-AF36-1A599EA8F35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BB575B3-456E-4BC5-9E8A-935920C8A54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4970E6E-3D3A-4094-B7AB-5E51EF91889C}"/>
              </a:ext>
            </a:extLst>
          </p:cNvPr>
          <p:cNvSpPr>
            <a:spLocks noGrp="1"/>
          </p:cNvSpPr>
          <p:nvPr>
            <p:ph type="dt" sz="half" idx="10"/>
          </p:nvPr>
        </p:nvSpPr>
        <p:spPr>
          <a:xfrm>
            <a:off x="838200" y="6356350"/>
            <a:ext cx="2743200" cy="365125"/>
          </a:xfrm>
          <a:prstGeom prst="rect">
            <a:avLst/>
          </a:prstGeom>
        </p:spPr>
        <p:txBody>
          <a:bodyPr/>
          <a:lstStyle/>
          <a:p>
            <a:fld id="{C0CCC1F2-EC4C-438A-A626-EF38FEB19E62}" type="datetimeFigureOut">
              <a:rPr lang="en-US" smtClean="0"/>
              <a:t>2/6/22</a:t>
            </a:fld>
            <a:endParaRPr lang="en-US"/>
          </a:p>
        </p:txBody>
      </p:sp>
      <p:sp>
        <p:nvSpPr>
          <p:cNvPr id="5" name="Footer Placeholder 4">
            <a:extLst>
              <a:ext uri="{FF2B5EF4-FFF2-40B4-BE49-F238E27FC236}">
                <a16:creationId xmlns:a16="http://schemas.microsoft.com/office/drawing/2014/main" xmlns="" id="{158DAD1E-B1EC-4442-91F3-A1B93E7004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B2BFAE14-20AD-4F99-B50F-F8A5DB4E2993}"/>
              </a:ext>
            </a:extLst>
          </p:cNvPr>
          <p:cNvSpPr>
            <a:spLocks noGrp="1"/>
          </p:cNvSpPr>
          <p:nvPr>
            <p:ph type="sldNum" sz="quarter" idx="12"/>
          </p:nvPr>
        </p:nvSpPr>
        <p:spPr>
          <a:xfrm>
            <a:off x="8610600" y="6356350"/>
            <a:ext cx="2743200" cy="365125"/>
          </a:xfrm>
          <a:prstGeom prst="rect">
            <a:avLst/>
          </a:prstGeom>
        </p:spPr>
        <p:txBody>
          <a:bodyPr/>
          <a:lstStyle/>
          <a:p>
            <a:fld id="{F9B525D6-B33C-4B02-B16B-D7EC1E9A098D}" type="slidenum">
              <a:rPr lang="en-US" smtClean="0"/>
              <a:t>‹#›</a:t>
            </a:fld>
            <a:endParaRPr lang="en-US"/>
          </a:p>
        </p:txBody>
      </p:sp>
      <p:pic>
        <p:nvPicPr>
          <p:cNvPr id="7" name="image 101">
            <a:extLst>
              <a:ext uri="{FF2B5EF4-FFF2-40B4-BE49-F238E27FC236}">
                <a16:creationId xmlns:a16="http://schemas.microsoft.com/office/drawing/2014/main" xmlns="" id="{F5619E5B-F788-4415-BCE7-377433451BE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任意形状 34">
            <a:extLst>
              <a:ext uri="{FF2B5EF4-FFF2-40B4-BE49-F238E27FC236}">
                <a16:creationId xmlns:a16="http://schemas.microsoft.com/office/drawing/2014/main" xmlns="" id="{C14C9137-2D10-424B-A009-7AC8617014CB}"/>
              </a:ext>
            </a:extLst>
          </p:cNvPr>
          <p:cNvSpPr/>
          <p:nvPr userDrawn="1"/>
        </p:nvSpPr>
        <p:spPr>
          <a:xfrm>
            <a:off x="10059219" y="4741024"/>
            <a:ext cx="3074912" cy="3074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矩形 7">
            <a:extLst>
              <a:ext uri="{FF2B5EF4-FFF2-40B4-BE49-F238E27FC236}">
                <a16:creationId xmlns:a16="http://schemas.microsoft.com/office/drawing/2014/main" xmlns="" id="{9716026E-F2E9-43B9-ACD3-D607B1334955}"/>
              </a:ext>
            </a:extLst>
          </p:cNvPr>
          <p:cNvSpPr/>
          <p:nvPr userDrawn="1"/>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5">
            <a:extLst>
              <a:ext uri="{FF2B5EF4-FFF2-40B4-BE49-F238E27FC236}">
                <a16:creationId xmlns:a16="http://schemas.microsoft.com/office/drawing/2014/main" xmlns="" id="{80AB0848-6063-41B9-888E-A6A8F3A902CB}"/>
              </a:ext>
            </a:extLst>
          </p:cNvPr>
          <p:cNvSpPr/>
          <p:nvPr userDrawn="1"/>
        </p:nvSpPr>
        <p:spPr>
          <a:xfrm>
            <a:off x="1247965" y="885551"/>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矩形 8">
            <a:extLst>
              <a:ext uri="{FF2B5EF4-FFF2-40B4-BE49-F238E27FC236}">
                <a16:creationId xmlns:a16="http://schemas.microsoft.com/office/drawing/2014/main" xmlns="" id="{05E1C943-43C2-45EC-9F62-0A38D90A0B7F}"/>
              </a:ext>
            </a:extLst>
          </p:cNvPr>
          <p:cNvSpPr/>
          <p:nvPr userDrawn="1"/>
        </p:nvSpPr>
        <p:spPr>
          <a:xfrm>
            <a:off x="867966"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13">
            <a:extLst>
              <a:ext uri="{FF2B5EF4-FFF2-40B4-BE49-F238E27FC236}">
                <a16:creationId xmlns:a16="http://schemas.microsoft.com/office/drawing/2014/main" xmlns="" id="{E35B7810-C6CA-4B43-BF87-92A05633EE75}"/>
              </a:ext>
            </a:extLst>
          </p:cNvPr>
          <p:cNvPicPr>
            <a:picLocks noChangeAspect="1"/>
          </p:cNvPicPr>
          <p:nvPr userDrawn="1"/>
        </p:nvPicPr>
        <p:blipFill>
          <a:blip r:embed="rId3"/>
          <a:stretch>
            <a:fillRect/>
          </a:stretch>
        </p:blipFill>
        <p:spPr>
          <a:xfrm rot="8100000">
            <a:off x="1457379" y="5086237"/>
            <a:ext cx="971344" cy="972754"/>
          </a:xfrm>
          <a:prstGeom prst="rect">
            <a:avLst/>
          </a:prstGeom>
        </p:spPr>
      </p:pic>
      <p:sp>
        <p:nvSpPr>
          <p:cNvPr id="13" name="椭圆 14">
            <a:extLst>
              <a:ext uri="{FF2B5EF4-FFF2-40B4-BE49-F238E27FC236}">
                <a16:creationId xmlns:a16="http://schemas.microsoft.com/office/drawing/2014/main" xmlns="" id="{6047DAB5-B329-4A18-A0D9-69C5C3BD7D3C}"/>
              </a:ext>
            </a:extLst>
          </p:cNvPr>
          <p:cNvSpPr/>
          <p:nvPr userDrawn="1"/>
        </p:nvSpPr>
        <p:spPr>
          <a:xfrm>
            <a:off x="193568" y="344264"/>
            <a:ext cx="947231" cy="94723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29">
            <a:extLst>
              <a:ext uri="{FF2B5EF4-FFF2-40B4-BE49-F238E27FC236}">
                <a16:creationId xmlns:a16="http://schemas.microsoft.com/office/drawing/2014/main" xmlns="" id="{EACEA673-F397-42C2-840F-E109E4EC8730}"/>
              </a:ext>
            </a:extLst>
          </p:cNvPr>
          <p:cNvPicPr>
            <a:picLocks noChangeAspect="1"/>
          </p:cNvPicPr>
          <p:nvPr userDrawn="1"/>
        </p:nvPicPr>
        <p:blipFill>
          <a:blip r:embed="rId4"/>
          <a:stretch>
            <a:fillRect/>
          </a:stretch>
        </p:blipFill>
        <p:spPr>
          <a:xfrm rot="2700000">
            <a:off x="10352336" y="4602419"/>
            <a:ext cx="602779" cy="1767959"/>
          </a:xfrm>
          <a:prstGeom prst="rect">
            <a:avLst/>
          </a:prstGeom>
        </p:spPr>
      </p:pic>
      <p:pic>
        <p:nvPicPr>
          <p:cNvPr id="15" name="image 102">
            <a:extLst>
              <a:ext uri="{FF2B5EF4-FFF2-40B4-BE49-F238E27FC236}">
                <a16:creationId xmlns:a16="http://schemas.microsoft.com/office/drawing/2014/main" xmlns="" id="{8DFADF00-A5EA-4AA8-88EF-F98171658C84}"/>
              </a:ext>
            </a:extLst>
          </p:cNvPr>
          <p:cNvPicPr>
            <a:picLocks noChangeAspect="1"/>
          </p:cNvPicPr>
          <p:nvPr userDrawn="1"/>
        </p:nvPicPr>
        <p:blipFill>
          <a:blip r:embed="rId5"/>
          <a:srcRect/>
          <a:stretch>
            <a:fillRect/>
          </a:stretch>
        </p:blipFill>
        <p:spPr>
          <a:xfrm>
            <a:off x="11213302" y="343752"/>
            <a:ext cx="933436" cy="698048"/>
          </a:xfrm>
          <a:prstGeom prst="rect">
            <a:avLst/>
          </a:prstGeom>
        </p:spPr>
      </p:pic>
      <p:sp>
        <p:nvSpPr>
          <p:cNvPr id="16" name="椭圆 24">
            <a:extLst>
              <a:ext uri="{FF2B5EF4-FFF2-40B4-BE49-F238E27FC236}">
                <a16:creationId xmlns:a16="http://schemas.microsoft.com/office/drawing/2014/main" xmlns="" id="{EA6C425B-7238-4DD9-B228-6700E4407813}"/>
              </a:ext>
            </a:extLst>
          </p:cNvPr>
          <p:cNvSpPr/>
          <p:nvPr userDrawn="1"/>
        </p:nvSpPr>
        <p:spPr>
          <a:xfrm>
            <a:off x="11539852" y="750714"/>
            <a:ext cx="572351" cy="572351"/>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椭圆 36">
            <a:extLst>
              <a:ext uri="{FF2B5EF4-FFF2-40B4-BE49-F238E27FC236}">
                <a16:creationId xmlns:a16="http://schemas.microsoft.com/office/drawing/2014/main" xmlns="" id="{4EC2650B-0F3B-447D-83AA-A966A9988A02}"/>
              </a:ext>
            </a:extLst>
          </p:cNvPr>
          <p:cNvSpPr/>
          <p:nvPr userDrawn="1"/>
        </p:nvSpPr>
        <p:spPr>
          <a:xfrm>
            <a:off x="254897" y="6059218"/>
            <a:ext cx="572351" cy="572351"/>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椭圆 37">
            <a:extLst>
              <a:ext uri="{FF2B5EF4-FFF2-40B4-BE49-F238E27FC236}">
                <a16:creationId xmlns:a16="http://schemas.microsoft.com/office/drawing/2014/main" xmlns="" id="{481AEDB8-B1A6-4129-BC93-70B0544013BB}"/>
              </a:ext>
            </a:extLst>
          </p:cNvPr>
          <p:cNvSpPr/>
          <p:nvPr userDrawn="1"/>
        </p:nvSpPr>
        <p:spPr>
          <a:xfrm>
            <a:off x="689352" y="4237643"/>
            <a:ext cx="359356" cy="359356"/>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9" name="组合 6">
            <a:extLst>
              <a:ext uri="{FF2B5EF4-FFF2-40B4-BE49-F238E27FC236}">
                <a16:creationId xmlns:a16="http://schemas.microsoft.com/office/drawing/2014/main" xmlns="" id="{A0BC39FD-4813-49FA-9DA6-0CF2EBE8656C}"/>
              </a:ext>
            </a:extLst>
          </p:cNvPr>
          <p:cNvGrpSpPr/>
          <p:nvPr userDrawn="1"/>
        </p:nvGrpSpPr>
        <p:grpSpPr>
          <a:xfrm>
            <a:off x="2843213" y="5216309"/>
            <a:ext cx="1014412" cy="414337"/>
            <a:chOff x="2843213" y="5216309"/>
            <a:chExt cx="1014412" cy="414337"/>
          </a:xfrm>
        </p:grpSpPr>
        <p:sp>
          <p:nvSpPr>
            <p:cNvPr id="20" name="圆角矩形 38">
              <a:extLst>
                <a:ext uri="{FF2B5EF4-FFF2-40B4-BE49-F238E27FC236}">
                  <a16:creationId xmlns:a16="http://schemas.microsoft.com/office/drawing/2014/main" xmlns="" id="{AA2D5A7F-B74D-494D-813D-6361C99C4569}"/>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1" name="圆角矩形 39">
              <a:extLst>
                <a:ext uri="{FF2B5EF4-FFF2-40B4-BE49-F238E27FC236}">
                  <a16:creationId xmlns:a16="http://schemas.microsoft.com/office/drawing/2014/main" xmlns="" id="{D7894BD1-88DD-4FC8-BCB6-2922907AA46A}"/>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2" name="圆角矩形 40">
            <a:extLst>
              <a:ext uri="{FF2B5EF4-FFF2-40B4-BE49-F238E27FC236}">
                <a16:creationId xmlns:a16="http://schemas.microsoft.com/office/drawing/2014/main" xmlns="" id="{3B8CAB01-2B7D-4D0B-9578-C612F98A27B9}"/>
              </a:ext>
            </a:extLst>
          </p:cNvPr>
          <p:cNvSpPr/>
          <p:nvPr userDrawn="1"/>
        </p:nvSpPr>
        <p:spPr>
          <a:xfrm>
            <a:off x="4064370" y="5437766"/>
            <a:ext cx="528638" cy="180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3" name="圆角矩形 41">
            <a:extLst>
              <a:ext uri="{FF2B5EF4-FFF2-40B4-BE49-F238E27FC236}">
                <a16:creationId xmlns:a16="http://schemas.microsoft.com/office/drawing/2014/main" xmlns="" id="{0C186285-9E91-4691-86D3-E46A74193EC4}"/>
              </a:ext>
            </a:extLst>
          </p:cNvPr>
          <p:cNvSpPr/>
          <p:nvPr userDrawn="1"/>
        </p:nvSpPr>
        <p:spPr>
          <a:xfrm>
            <a:off x="4764458" y="5437766"/>
            <a:ext cx="528638" cy="180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圆角矩形 42">
            <a:extLst>
              <a:ext uri="{FF2B5EF4-FFF2-40B4-BE49-F238E27FC236}">
                <a16:creationId xmlns:a16="http://schemas.microsoft.com/office/drawing/2014/main" xmlns="" id="{A2705D01-A040-4E4A-883D-4BD5C29C021A}"/>
              </a:ext>
            </a:extLst>
          </p:cNvPr>
          <p:cNvSpPr/>
          <p:nvPr userDrawn="1"/>
        </p:nvSpPr>
        <p:spPr>
          <a:xfrm>
            <a:off x="8536358" y="5437766"/>
            <a:ext cx="528638" cy="180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椭圆 23">
            <a:extLst>
              <a:ext uri="{FF2B5EF4-FFF2-40B4-BE49-F238E27FC236}">
                <a16:creationId xmlns:a16="http://schemas.microsoft.com/office/drawing/2014/main" xmlns="" id="{9EEF6288-0955-47AE-970F-1BDC347335AB}"/>
              </a:ext>
            </a:extLst>
          </p:cNvPr>
          <p:cNvSpPr/>
          <p:nvPr userDrawn="1"/>
        </p:nvSpPr>
        <p:spPr>
          <a:xfrm>
            <a:off x="1864528" y="304122"/>
            <a:ext cx="359136" cy="359136"/>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8" name="椭圆 25">
            <a:extLst>
              <a:ext uri="{FF2B5EF4-FFF2-40B4-BE49-F238E27FC236}">
                <a16:creationId xmlns:a16="http://schemas.microsoft.com/office/drawing/2014/main" xmlns="" id="{88A16611-3149-4D32-ADB6-394BBDB68EAE}"/>
              </a:ext>
            </a:extLst>
          </p:cNvPr>
          <p:cNvSpPr/>
          <p:nvPr userDrawn="1"/>
        </p:nvSpPr>
        <p:spPr>
          <a:xfrm>
            <a:off x="10059219" y="483690"/>
            <a:ext cx="359136" cy="359136"/>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9" name="TextBox 28">
            <a:extLst>
              <a:ext uri="{FF2B5EF4-FFF2-40B4-BE49-F238E27FC236}">
                <a16:creationId xmlns:a16="http://schemas.microsoft.com/office/drawing/2014/main" xmlns="" id="{B7BA24C5-7A23-4C04-A532-B0BAAA602ECA}"/>
              </a:ext>
            </a:extLst>
          </p:cNvPr>
          <p:cNvSpPr txBox="1"/>
          <p:nvPr userDrawn="1"/>
        </p:nvSpPr>
        <p:spPr>
          <a:xfrm>
            <a:off x="1943051" y="6278480"/>
            <a:ext cx="7014518" cy="307777"/>
          </a:xfrm>
          <a:prstGeom prst="rect">
            <a:avLst/>
          </a:prstGeom>
          <a:noFill/>
        </p:spPr>
        <p:txBody>
          <a:bodyPr wrap="square" rtlCol="0">
            <a:spAutoFit/>
          </a:bodyPr>
          <a:lstStyle/>
          <a:p>
            <a:pPr algn="ctr"/>
            <a:r>
              <a:rPr lang="en-US" sz="1400" dirty="0" err="1">
                <a:latin typeface="Arial" panose="020B0604020202020204" pitchFamily="34" charset="0"/>
                <a:cs typeface="Arial" panose="020B0604020202020204" pitchFamily="34" charset="0"/>
              </a:rPr>
              <a:t>Thiết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bởi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Hương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Thảo</a:t>
            </a:r>
            <a:r>
              <a:rPr lang="en-US" sz="1400" dirty="0">
                <a:latin typeface="Arial" panose="020B0604020202020204" pitchFamily="34" charset="0"/>
                <a:cs typeface="Arial" panose="020B0604020202020204" pitchFamily="34" charset="0"/>
              </a:rPr>
              <a:t>: tranthao121004@gmail.com</a:t>
            </a:r>
          </a:p>
        </p:txBody>
      </p:sp>
    </p:spTree>
    <p:extLst>
      <p:ext uri="{BB962C8B-B14F-4D97-AF65-F5344CB8AC3E}">
        <p14:creationId xmlns:p14="http://schemas.microsoft.com/office/powerpoint/2010/main" val="40324008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4890950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280145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1710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71820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72327"/>
      </p:ext>
    </p:extLst>
  </p:cSld>
  <p:clrMapOvr>
    <a:masterClrMapping/>
  </p:clrMapOvr>
  <mc:AlternateContent xmlns:mc="http://schemas.openxmlformats.org/markup-compatibility/2006" xmlns:p14="http://schemas.microsoft.com/office/powerpoint/2010/main">
    <mc:Choice Requires="p14">
      <p:transition spd="slow" p14:dur="1500" advClick="0" advTm="3713">
        <p:random/>
      </p:transition>
    </mc:Choice>
    <mc:Fallback xmlns="">
      <p:transition spd="slow" advClick="0" advTm="3713">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2172425013"/>
      </p:ext>
    </p:extLst>
  </p:cSld>
  <p:clrMapOvr>
    <a:masterClrMapping/>
  </p:clrMapOvr>
  <mc:AlternateContent xmlns:mc="http://schemas.openxmlformats.org/markup-compatibility/2006" xmlns:p14="http://schemas.microsoft.com/office/powerpoint/2010/main">
    <mc:Choice Requires="p14">
      <p:transition spd="slow" p14:dur="1500" advClick="0" advTm="3713">
        <p:random/>
      </p:transition>
    </mc:Choice>
    <mc:Fallback xmlns="">
      <p:transition spd="slow" advClick="0" advTm="3713">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t>2022/2/6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3143246023"/>
      </p:ext>
    </p:extLst>
  </p:cSld>
  <p:clrMapOvr>
    <a:masterClrMapping/>
  </p:clrMapOvr>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2BF82D2-7A68-459D-A996-9BDDA2518FA4}" type="datetimeFigureOut">
              <a:rPr lang="zh-CN" altLang="en-US" smtClean="0"/>
              <a:t>2022/2/6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2647794514"/>
      </p:ext>
    </p:extLst>
  </p:cSld>
  <p:clrMapOvr>
    <a:masterClrMapping/>
  </p:clrMapOvr>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B2931F4-194C-4DD9-9505-42FC048612EF}" type="datetimeFigureOut">
              <a:rPr lang="zh-CN" altLang="en-US" smtClean="0"/>
              <a:t>2022/2/6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AB2A2D-5054-49A2-BEE4-C9F6B6DAB1ED}" type="slidenum">
              <a:rPr lang="zh-CN" altLang="en-US" smtClean="0"/>
              <a:t>‹#›</a:t>
            </a:fld>
            <a:endParaRPr lang="zh-CN" altLang="en-US"/>
          </a:p>
        </p:txBody>
      </p:sp>
    </p:spTree>
    <p:extLst>
      <p:ext uri="{BB962C8B-B14F-4D97-AF65-F5344CB8AC3E}">
        <p14:creationId xmlns:p14="http://schemas.microsoft.com/office/powerpoint/2010/main" val="32712648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66859B-F808-41FB-A704-40845745B2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4AE9940-77FB-487D-ACE0-BBB24946DE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7D8FB3C-04D2-4423-8265-7AE5099DC970}"/>
              </a:ext>
            </a:extLst>
          </p:cNvPr>
          <p:cNvSpPr>
            <a:spLocks noGrp="1"/>
          </p:cNvSpPr>
          <p:nvPr>
            <p:ph type="dt" sz="half" idx="10"/>
          </p:nvPr>
        </p:nvSpPr>
        <p:spPr/>
        <p:txBody>
          <a:bodyPr/>
          <a:lstStyle/>
          <a:p>
            <a:fld id="{7AB204D0-D7E2-4563-AEFA-F50DF77A8FC4}" type="datetimeFigureOut">
              <a:rPr lang="en-US" smtClean="0"/>
              <a:t>2/6/22</a:t>
            </a:fld>
            <a:endParaRPr lang="en-US"/>
          </a:p>
        </p:txBody>
      </p:sp>
      <p:sp>
        <p:nvSpPr>
          <p:cNvPr id="5" name="Footer Placeholder 4">
            <a:extLst>
              <a:ext uri="{FF2B5EF4-FFF2-40B4-BE49-F238E27FC236}">
                <a16:creationId xmlns:a16="http://schemas.microsoft.com/office/drawing/2014/main" xmlns="" id="{4CCABECB-DBA6-4947-91A3-7E8521644C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57BC83C-850A-4F8E-80EB-125C30EF6D4F}"/>
              </a:ext>
            </a:extLst>
          </p:cNvPr>
          <p:cNvSpPr>
            <a:spLocks noGrp="1"/>
          </p:cNvSpPr>
          <p:nvPr>
            <p:ph type="sldNum" sz="quarter" idx="12"/>
          </p:nvPr>
        </p:nvSpPr>
        <p:spPr/>
        <p:txBody>
          <a:bodyPr/>
          <a:lstStyle/>
          <a:p>
            <a:fld id="{F9A9287E-CF77-4CF8-9D00-D8C56064157C}" type="slidenum">
              <a:rPr lang="en-US" smtClean="0"/>
              <a:t>‹#›</a:t>
            </a:fld>
            <a:endParaRPr lang="en-US"/>
          </a:p>
        </p:txBody>
      </p:sp>
    </p:spTree>
    <p:extLst>
      <p:ext uri="{BB962C8B-B14F-4D97-AF65-F5344CB8AC3E}">
        <p14:creationId xmlns:p14="http://schemas.microsoft.com/office/powerpoint/2010/main" val="197278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矩形 2">
            <a:extLst>
              <a:ext uri="{FF2B5EF4-FFF2-40B4-BE49-F238E27FC236}">
                <a16:creationId xmlns:a16="http://schemas.microsoft.com/office/drawing/2014/main" xmlns="" id="{AC79E82E-725A-4A5C-8870-87B87B2217D2}"/>
              </a:ext>
            </a:extLst>
          </p:cNvPr>
          <p:cNvSpPr/>
          <p:nvPr userDrawn="1"/>
        </p:nvSpPr>
        <p:spPr>
          <a:xfrm>
            <a:off x="516732" y="469294"/>
            <a:ext cx="11158537" cy="5919412"/>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4">
            <a:extLst>
              <a:ext uri="{FF2B5EF4-FFF2-40B4-BE49-F238E27FC236}">
                <a16:creationId xmlns:a16="http://schemas.microsoft.com/office/drawing/2014/main" xmlns="" id="{7704643A-27F9-4F01-AE4B-E1CF77BBF78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任意形状 6">
            <a:extLst>
              <a:ext uri="{FF2B5EF4-FFF2-40B4-BE49-F238E27FC236}">
                <a16:creationId xmlns:a16="http://schemas.microsoft.com/office/drawing/2014/main" xmlns="" id="{52809BF3-EAF2-418A-8FE2-3182C056114E}"/>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椭圆 7">
            <a:extLst>
              <a:ext uri="{FF2B5EF4-FFF2-40B4-BE49-F238E27FC236}">
                <a16:creationId xmlns:a16="http://schemas.microsoft.com/office/drawing/2014/main" xmlns="" id="{FFF22FB9-6783-415D-BC60-2669AA680D3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图片 8">
            <a:extLst>
              <a:ext uri="{FF2B5EF4-FFF2-40B4-BE49-F238E27FC236}">
                <a16:creationId xmlns:a16="http://schemas.microsoft.com/office/drawing/2014/main" xmlns="" id="{B600497A-4A7B-4AA5-AFC0-36CD65FDAE70}"/>
              </a:ext>
            </a:extLst>
          </p:cNvPr>
          <p:cNvPicPr>
            <a:picLocks noChangeAspect="1"/>
          </p:cNvPicPr>
          <p:nvPr userDrawn="1"/>
        </p:nvPicPr>
        <p:blipFill>
          <a:blip r:embed="rId2"/>
          <a:stretch>
            <a:fillRect/>
          </a:stretch>
        </p:blipFill>
        <p:spPr>
          <a:xfrm rot="2700000">
            <a:off x="10957684" y="5135837"/>
            <a:ext cx="602779" cy="1767959"/>
          </a:xfrm>
          <a:prstGeom prst="rect">
            <a:avLst/>
          </a:prstGeom>
        </p:spPr>
      </p:pic>
      <p:sp>
        <p:nvSpPr>
          <p:cNvPr id="14" name="椭圆 9">
            <a:extLst>
              <a:ext uri="{FF2B5EF4-FFF2-40B4-BE49-F238E27FC236}">
                <a16:creationId xmlns:a16="http://schemas.microsoft.com/office/drawing/2014/main" xmlns="" id="{E108BAEE-4A24-4598-AEF4-3244CF1E929F}"/>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TextBox 17">
            <a:extLst>
              <a:ext uri="{FF2B5EF4-FFF2-40B4-BE49-F238E27FC236}">
                <a16:creationId xmlns:a16="http://schemas.microsoft.com/office/drawing/2014/main" xmlns="" id="{0268FBC2-A039-41A8-B368-926DE1556C72}"/>
              </a:ext>
            </a:extLst>
          </p:cNvPr>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15214851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82144C-21F2-403F-9E0E-6A4C0D38C4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6FFE4A7-254C-4357-9CF2-4ED0A27354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BFBAEF0-3745-4901-8954-8DA9FB163FB9}"/>
              </a:ext>
            </a:extLst>
          </p:cNvPr>
          <p:cNvSpPr>
            <a:spLocks noGrp="1"/>
          </p:cNvSpPr>
          <p:nvPr>
            <p:ph type="dt" sz="half" idx="10"/>
          </p:nvPr>
        </p:nvSpPr>
        <p:spPr/>
        <p:txBody>
          <a:bodyPr/>
          <a:lstStyle/>
          <a:p>
            <a:fld id="{7AB204D0-D7E2-4563-AEFA-F50DF77A8FC4}" type="datetimeFigureOut">
              <a:rPr lang="en-US" smtClean="0"/>
              <a:t>2/6/22</a:t>
            </a:fld>
            <a:endParaRPr lang="en-US"/>
          </a:p>
        </p:txBody>
      </p:sp>
      <p:sp>
        <p:nvSpPr>
          <p:cNvPr id="5" name="Footer Placeholder 4">
            <a:extLst>
              <a:ext uri="{FF2B5EF4-FFF2-40B4-BE49-F238E27FC236}">
                <a16:creationId xmlns:a16="http://schemas.microsoft.com/office/drawing/2014/main" xmlns="" id="{83C1928F-D807-43EE-9821-77AAB63EB0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A461644-A521-46D5-8B47-E474FD5EC464}"/>
              </a:ext>
            </a:extLst>
          </p:cNvPr>
          <p:cNvSpPr>
            <a:spLocks noGrp="1"/>
          </p:cNvSpPr>
          <p:nvPr>
            <p:ph type="sldNum" sz="quarter" idx="12"/>
          </p:nvPr>
        </p:nvSpPr>
        <p:spPr/>
        <p:txBody>
          <a:bodyPr/>
          <a:lstStyle/>
          <a:p>
            <a:fld id="{F9A9287E-CF77-4CF8-9D00-D8C56064157C}" type="slidenum">
              <a:rPr lang="en-US" smtClean="0"/>
              <a:t>‹#›</a:t>
            </a:fld>
            <a:endParaRPr lang="en-US"/>
          </a:p>
        </p:txBody>
      </p:sp>
    </p:spTree>
    <p:extLst>
      <p:ext uri="{BB962C8B-B14F-4D97-AF65-F5344CB8AC3E}">
        <p14:creationId xmlns:p14="http://schemas.microsoft.com/office/powerpoint/2010/main" val="1652909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CC59EB-C2F6-4F99-8EB1-336F2356D6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1AA1310-95B0-4C77-94CC-BE9F8B1B3C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252A6B3-D97A-4224-8DD0-5D5C056E5977}"/>
              </a:ext>
            </a:extLst>
          </p:cNvPr>
          <p:cNvSpPr>
            <a:spLocks noGrp="1"/>
          </p:cNvSpPr>
          <p:nvPr>
            <p:ph type="dt" sz="half" idx="10"/>
          </p:nvPr>
        </p:nvSpPr>
        <p:spPr/>
        <p:txBody>
          <a:bodyPr/>
          <a:lstStyle/>
          <a:p>
            <a:fld id="{7AB204D0-D7E2-4563-AEFA-F50DF77A8FC4}" type="datetimeFigureOut">
              <a:rPr lang="en-US" smtClean="0"/>
              <a:t>2/6/22</a:t>
            </a:fld>
            <a:endParaRPr lang="en-US"/>
          </a:p>
        </p:txBody>
      </p:sp>
      <p:sp>
        <p:nvSpPr>
          <p:cNvPr id="5" name="Footer Placeholder 4">
            <a:extLst>
              <a:ext uri="{FF2B5EF4-FFF2-40B4-BE49-F238E27FC236}">
                <a16:creationId xmlns:a16="http://schemas.microsoft.com/office/drawing/2014/main" xmlns="" id="{CAC47626-099B-4F65-89B5-8CF30C43F8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CEC9DAA-FDCA-4E73-AA11-615EE629DF76}"/>
              </a:ext>
            </a:extLst>
          </p:cNvPr>
          <p:cNvSpPr>
            <a:spLocks noGrp="1"/>
          </p:cNvSpPr>
          <p:nvPr>
            <p:ph type="sldNum" sz="quarter" idx="12"/>
          </p:nvPr>
        </p:nvSpPr>
        <p:spPr/>
        <p:txBody>
          <a:bodyPr/>
          <a:lstStyle/>
          <a:p>
            <a:fld id="{F9A9287E-CF77-4CF8-9D00-D8C56064157C}" type="slidenum">
              <a:rPr lang="en-US" smtClean="0"/>
              <a:t>‹#›</a:t>
            </a:fld>
            <a:endParaRPr lang="en-US"/>
          </a:p>
        </p:txBody>
      </p:sp>
    </p:spTree>
    <p:extLst>
      <p:ext uri="{BB962C8B-B14F-4D97-AF65-F5344CB8AC3E}">
        <p14:creationId xmlns:p14="http://schemas.microsoft.com/office/powerpoint/2010/main" val="26958727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78BFBF-8ED5-4CCA-8ACD-1423CC5E34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358922B-4882-4895-B6D1-9A0F00377F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EE270F4-F1ED-4E27-93F9-C79338DD68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398253C-9CB4-49EE-90DA-12D1D46BA20E}"/>
              </a:ext>
            </a:extLst>
          </p:cNvPr>
          <p:cNvSpPr>
            <a:spLocks noGrp="1"/>
          </p:cNvSpPr>
          <p:nvPr>
            <p:ph type="dt" sz="half" idx="10"/>
          </p:nvPr>
        </p:nvSpPr>
        <p:spPr/>
        <p:txBody>
          <a:bodyPr/>
          <a:lstStyle/>
          <a:p>
            <a:fld id="{7AB204D0-D7E2-4563-AEFA-F50DF77A8FC4}" type="datetimeFigureOut">
              <a:rPr lang="en-US" smtClean="0"/>
              <a:t>2/6/22</a:t>
            </a:fld>
            <a:endParaRPr lang="en-US"/>
          </a:p>
        </p:txBody>
      </p:sp>
      <p:sp>
        <p:nvSpPr>
          <p:cNvPr id="6" name="Footer Placeholder 5">
            <a:extLst>
              <a:ext uri="{FF2B5EF4-FFF2-40B4-BE49-F238E27FC236}">
                <a16:creationId xmlns:a16="http://schemas.microsoft.com/office/drawing/2014/main" xmlns="" id="{44ADDE5D-A731-4500-8C72-578A236148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DC81417-1EE5-4714-BF41-CC96EC9134AD}"/>
              </a:ext>
            </a:extLst>
          </p:cNvPr>
          <p:cNvSpPr>
            <a:spLocks noGrp="1"/>
          </p:cNvSpPr>
          <p:nvPr>
            <p:ph type="sldNum" sz="quarter" idx="12"/>
          </p:nvPr>
        </p:nvSpPr>
        <p:spPr/>
        <p:txBody>
          <a:bodyPr/>
          <a:lstStyle/>
          <a:p>
            <a:fld id="{F9A9287E-CF77-4CF8-9D00-D8C56064157C}" type="slidenum">
              <a:rPr lang="en-US" smtClean="0"/>
              <a:t>‹#›</a:t>
            </a:fld>
            <a:endParaRPr lang="en-US"/>
          </a:p>
        </p:txBody>
      </p:sp>
    </p:spTree>
    <p:extLst>
      <p:ext uri="{BB962C8B-B14F-4D97-AF65-F5344CB8AC3E}">
        <p14:creationId xmlns:p14="http://schemas.microsoft.com/office/powerpoint/2010/main" val="34358333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E08216-CF98-4F03-9322-8856E669B9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38048FD-B710-4695-9B50-32B202CB26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45BE973-33D3-449D-951D-1E841F60D6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D1A0B06-7D2A-4265-A080-0B3EE2C469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2187C55-8B7B-49F6-BAF6-3449DF8E55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73C325C-4B1B-451F-9CBB-6881FAB43962}"/>
              </a:ext>
            </a:extLst>
          </p:cNvPr>
          <p:cNvSpPr>
            <a:spLocks noGrp="1"/>
          </p:cNvSpPr>
          <p:nvPr>
            <p:ph type="dt" sz="half" idx="10"/>
          </p:nvPr>
        </p:nvSpPr>
        <p:spPr/>
        <p:txBody>
          <a:bodyPr/>
          <a:lstStyle/>
          <a:p>
            <a:fld id="{7AB204D0-D7E2-4563-AEFA-F50DF77A8FC4}" type="datetimeFigureOut">
              <a:rPr lang="en-US" smtClean="0"/>
              <a:t>2/6/22</a:t>
            </a:fld>
            <a:endParaRPr lang="en-US"/>
          </a:p>
        </p:txBody>
      </p:sp>
      <p:sp>
        <p:nvSpPr>
          <p:cNvPr id="8" name="Footer Placeholder 7">
            <a:extLst>
              <a:ext uri="{FF2B5EF4-FFF2-40B4-BE49-F238E27FC236}">
                <a16:creationId xmlns:a16="http://schemas.microsoft.com/office/drawing/2014/main" xmlns="" id="{97566D2B-0565-4A4D-90D8-82C29D1111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215C296-17E5-4CB9-B2AD-67CEF936A991}"/>
              </a:ext>
            </a:extLst>
          </p:cNvPr>
          <p:cNvSpPr>
            <a:spLocks noGrp="1"/>
          </p:cNvSpPr>
          <p:nvPr>
            <p:ph type="sldNum" sz="quarter" idx="12"/>
          </p:nvPr>
        </p:nvSpPr>
        <p:spPr/>
        <p:txBody>
          <a:bodyPr/>
          <a:lstStyle/>
          <a:p>
            <a:fld id="{F9A9287E-CF77-4CF8-9D00-D8C56064157C}" type="slidenum">
              <a:rPr lang="en-US" smtClean="0"/>
              <a:t>‹#›</a:t>
            </a:fld>
            <a:endParaRPr lang="en-US"/>
          </a:p>
        </p:txBody>
      </p:sp>
    </p:spTree>
    <p:extLst>
      <p:ext uri="{BB962C8B-B14F-4D97-AF65-F5344CB8AC3E}">
        <p14:creationId xmlns:p14="http://schemas.microsoft.com/office/powerpoint/2010/main" val="11704599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54505D-E7B4-4A6D-A49D-2C6B1EF3D1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CCB3E9C-560F-4A83-AD0B-B460F82F0119}"/>
              </a:ext>
            </a:extLst>
          </p:cNvPr>
          <p:cNvSpPr>
            <a:spLocks noGrp="1"/>
          </p:cNvSpPr>
          <p:nvPr>
            <p:ph type="dt" sz="half" idx="10"/>
          </p:nvPr>
        </p:nvSpPr>
        <p:spPr/>
        <p:txBody>
          <a:bodyPr/>
          <a:lstStyle/>
          <a:p>
            <a:fld id="{7AB204D0-D7E2-4563-AEFA-F50DF77A8FC4}" type="datetimeFigureOut">
              <a:rPr lang="en-US" smtClean="0"/>
              <a:t>2/6/22</a:t>
            </a:fld>
            <a:endParaRPr lang="en-US"/>
          </a:p>
        </p:txBody>
      </p:sp>
      <p:sp>
        <p:nvSpPr>
          <p:cNvPr id="4" name="Footer Placeholder 3">
            <a:extLst>
              <a:ext uri="{FF2B5EF4-FFF2-40B4-BE49-F238E27FC236}">
                <a16:creationId xmlns:a16="http://schemas.microsoft.com/office/drawing/2014/main" xmlns="" id="{EB4AF810-AD0E-4B8E-952B-E7C317537E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13B14A1-D149-4C35-9603-C004562CC29E}"/>
              </a:ext>
            </a:extLst>
          </p:cNvPr>
          <p:cNvSpPr>
            <a:spLocks noGrp="1"/>
          </p:cNvSpPr>
          <p:nvPr>
            <p:ph type="sldNum" sz="quarter" idx="12"/>
          </p:nvPr>
        </p:nvSpPr>
        <p:spPr/>
        <p:txBody>
          <a:bodyPr/>
          <a:lstStyle/>
          <a:p>
            <a:fld id="{F9A9287E-CF77-4CF8-9D00-D8C56064157C}" type="slidenum">
              <a:rPr lang="en-US" smtClean="0"/>
              <a:t>‹#›</a:t>
            </a:fld>
            <a:endParaRPr lang="en-US"/>
          </a:p>
        </p:txBody>
      </p:sp>
    </p:spTree>
    <p:extLst>
      <p:ext uri="{BB962C8B-B14F-4D97-AF65-F5344CB8AC3E}">
        <p14:creationId xmlns:p14="http://schemas.microsoft.com/office/powerpoint/2010/main" val="41079787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0EA4303-FFFE-4728-972F-BAC16AF178E0}"/>
              </a:ext>
            </a:extLst>
          </p:cNvPr>
          <p:cNvSpPr>
            <a:spLocks noGrp="1"/>
          </p:cNvSpPr>
          <p:nvPr>
            <p:ph type="dt" sz="half" idx="10"/>
          </p:nvPr>
        </p:nvSpPr>
        <p:spPr/>
        <p:txBody>
          <a:bodyPr/>
          <a:lstStyle/>
          <a:p>
            <a:fld id="{7AB204D0-D7E2-4563-AEFA-F50DF77A8FC4}" type="datetimeFigureOut">
              <a:rPr lang="en-US" smtClean="0"/>
              <a:t>2/6/22</a:t>
            </a:fld>
            <a:endParaRPr lang="en-US"/>
          </a:p>
        </p:txBody>
      </p:sp>
      <p:sp>
        <p:nvSpPr>
          <p:cNvPr id="3" name="Footer Placeholder 2">
            <a:extLst>
              <a:ext uri="{FF2B5EF4-FFF2-40B4-BE49-F238E27FC236}">
                <a16:creationId xmlns:a16="http://schemas.microsoft.com/office/drawing/2014/main" xmlns="" id="{D6ABDD29-1DAD-46C9-B4CD-5CC0852D7A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C760AD6-F39F-4C35-9823-C280542EE6B9}"/>
              </a:ext>
            </a:extLst>
          </p:cNvPr>
          <p:cNvSpPr>
            <a:spLocks noGrp="1"/>
          </p:cNvSpPr>
          <p:nvPr>
            <p:ph type="sldNum" sz="quarter" idx="12"/>
          </p:nvPr>
        </p:nvSpPr>
        <p:spPr/>
        <p:txBody>
          <a:bodyPr/>
          <a:lstStyle/>
          <a:p>
            <a:fld id="{F9A9287E-CF77-4CF8-9D00-D8C56064157C}" type="slidenum">
              <a:rPr lang="en-US" smtClean="0"/>
              <a:t>‹#›</a:t>
            </a:fld>
            <a:endParaRPr lang="en-US"/>
          </a:p>
        </p:txBody>
      </p:sp>
    </p:spTree>
    <p:extLst>
      <p:ext uri="{BB962C8B-B14F-4D97-AF65-F5344CB8AC3E}">
        <p14:creationId xmlns:p14="http://schemas.microsoft.com/office/powerpoint/2010/main" val="24832123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BFF3D0-A1C6-4C15-B13E-B7CE420F90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E77BC0B-3597-4ADA-9812-8C21568602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3657A80-8B49-4C6C-AA35-8FEE8DBCC1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29A01B2-34E8-4EBB-98B8-ECBF5AB156B6}"/>
              </a:ext>
            </a:extLst>
          </p:cNvPr>
          <p:cNvSpPr>
            <a:spLocks noGrp="1"/>
          </p:cNvSpPr>
          <p:nvPr>
            <p:ph type="dt" sz="half" idx="10"/>
          </p:nvPr>
        </p:nvSpPr>
        <p:spPr/>
        <p:txBody>
          <a:bodyPr/>
          <a:lstStyle/>
          <a:p>
            <a:fld id="{7AB204D0-D7E2-4563-AEFA-F50DF77A8FC4}" type="datetimeFigureOut">
              <a:rPr lang="en-US" smtClean="0"/>
              <a:t>2/6/22</a:t>
            </a:fld>
            <a:endParaRPr lang="en-US"/>
          </a:p>
        </p:txBody>
      </p:sp>
      <p:sp>
        <p:nvSpPr>
          <p:cNvPr id="6" name="Footer Placeholder 5">
            <a:extLst>
              <a:ext uri="{FF2B5EF4-FFF2-40B4-BE49-F238E27FC236}">
                <a16:creationId xmlns:a16="http://schemas.microsoft.com/office/drawing/2014/main" xmlns="" id="{D459FFD6-31AB-43FD-B219-C796726A51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AD7A0E0-59D0-407C-9AC3-5DE57336E313}"/>
              </a:ext>
            </a:extLst>
          </p:cNvPr>
          <p:cNvSpPr>
            <a:spLocks noGrp="1"/>
          </p:cNvSpPr>
          <p:nvPr>
            <p:ph type="sldNum" sz="quarter" idx="12"/>
          </p:nvPr>
        </p:nvSpPr>
        <p:spPr/>
        <p:txBody>
          <a:bodyPr/>
          <a:lstStyle/>
          <a:p>
            <a:fld id="{F9A9287E-CF77-4CF8-9D00-D8C56064157C}" type="slidenum">
              <a:rPr lang="en-US" smtClean="0"/>
              <a:t>‹#›</a:t>
            </a:fld>
            <a:endParaRPr lang="en-US"/>
          </a:p>
        </p:txBody>
      </p:sp>
    </p:spTree>
    <p:extLst>
      <p:ext uri="{BB962C8B-B14F-4D97-AF65-F5344CB8AC3E}">
        <p14:creationId xmlns:p14="http://schemas.microsoft.com/office/powerpoint/2010/main" val="4580190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2176C2-7501-4631-ABE8-A76B9DACCC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D23DBF7-9447-4D35-AA6D-FD575C4477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282E6E3-87CD-4AF3-8AA7-4C89DA5A65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4B0F6A4-1BD6-426B-849E-2B08E0789B00}"/>
              </a:ext>
            </a:extLst>
          </p:cNvPr>
          <p:cNvSpPr>
            <a:spLocks noGrp="1"/>
          </p:cNvSpPr>
          <p:nvPr>
            <p:ph type="dt" sz="half" idx="10"/>
          </p:nvPr>
        </p:nvSpPr>
        <p:spPr/>
        <p:txBody>
          <a:bodyPr/>
          <a:lstStyle/>
          <a:p>
            <a:fld id="{7AB204D0-D7E2-4563-AEFA-F50DF77A8FC4}" type="datetimeFigureOut">
              <a:rPr lang="en-US" smtClean="0"/>
              <a:t>2/6/22</a:t>
            </a:fld>
            <a:endParaRPr lang="en-US"/>
          </a:p>
        </p:txBody>
      </p:sp>
      <p:sp>
        <p:nvSpPr>
          <p:cNvPr id="6" name="Footer Placeholder 5">
            <a:extLst>
              <a:ext uri="{FF2B5EF4-FFF2-40B4-BE49-F238E27FC236}">
                <a16:creationId xmlns:a16="http://schemas.microsoft.com/office/drawing/2014/main" xmlns="" id="{B231E591-7196-4330-81FB-2E36D2734C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CB647E2-BC38-4089-9BB9-F2442CDF5EFD}"/>
              </a:ext>
            </a:extLst>
          </p:cNvPr>
          <p:cNvSpPr>
            <a:spLocks noGrp="1"/>
          </p:cNvSpPr>
          <p:nvPr>
            <p:ph type="sldNum" sz="quarter" idx="12"/>
          </p:nvPr>
        </p:nvSpPr>
        <p:spPr/>
        <p:txBody>
          <a:bodyPr/>
          <a:lstStyle/>
          <a:p>
            <a:fld id="{F9A9287E-CF77-4CF8-9D00-D8C56064157C}" type="slidenum">
              <a:rPr lang="en-US" smtClean="0"/>
              <a:t>‹#›</a:t>
            </a:fld>
            <a:endParaRPr lang="en-US"/>
          </a:p>
        </p:txBody>
      </p:sp>
    </p:spTree>
    <p:extLst>
      <p:ext uri="{BB962C8B-B14F-4D97-AF65-F5344CB8AC3E}">
        <p14:creationId xmlns:p14="http://schemas.microsoft.com/office/powerpoint/2010/main" val="1745268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309438-E74E-4B0D-B6F1-A5C9C84B18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D216BB7-3303-4F32-9AFD-A1BF1B2201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4C8B5A7-B07F-4D91-8154-D3C304ED2E4F}"/>
              </a:ext>
            </a:extLst>
          </p:cNvPr>
          <p:cNvSpPr>
            <a:spLocks noGrp="1"/>
          </p:cNvSpPr>
          <p:nvPr>
            <p:ph type="dt" sz="half" idx="10"/>
          </p:nvPr>
        </p:nvSpPr>
        <p:spPr/>
        <p:txBody>
          <a:bodyPr/>
          <a:lstStyle/>
          <a:p>
            <a:fld id="{7AB204D0-D7E2-4563-AEFA-F50DF77A8FC4}" type="datetimeFigureOut">
              <a:rPr lang="en-US" smtClean="0"/>
              <a:t>2/6/22</a:t>
            </a:fld>
            <a:endParaRPr lang="en-US"/>
          </a:p>
        </p:txBody>
      </p:sp>
      <p:sp>
        <p:nvSpPr>
          <p:cNvPr id="5" name="Footer Placeholder 4">
            <a:extLst>
              <a:ext uri="{FF2B5EF4-FFF2-40B4-BE49-F238E27FC236}">
                <a16:creationId xmlns:a16="http://schemas.microsoft.com/office/drawing/2014/main" xmlns="" id="{E0C94839-0CD8-4E53-8A6E-81C76A8F66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D442B1F-888F-465A-9993-5F52E284B6B3}"/>
              </a:ext>
            </a:extLst>
          </p:cNvPr>
          <p:cNvSpPr>
            <a:spLocks noGrp="1"/>
          </p:cNvSpPr>
          <p:nvPr>
            <p:ph type="sldNum" sz="quarter" idx="12"/>
          </p:nvPr>
        </p:nvSpPr>
        <p:spPr/>
        <p:txBody>
          <a:bodyPr/>
          <a:lstStyle/>
          <a:p>
            <a:fld id="{F9A9287E-CF77-4CF8-9D00-D8C56064157C}" type="slidenum">
              <a:rPr lang="en-US" smtClean="0"/>
              <a:t>‹#›</a:t>
            </a:fld>
            <a:endParaRPr lang="en-US"/>
          </a:p>
        </p:txBody>
      </p:sp>
    </p:spTree>
    <p:extLst>
      <p:ext uri="{BB962C8B-B14F-4D97-AF65-F5344CB8AC3E}">
        <p14:creationId xmlns:p14="http://schemas.microsoft.com/office/powerpoint/2010/main" val="28118409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63AC4A1-326F-425F-897E-089D2B9F4B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8790A29-9ECB-4613-9BF6-8574EAE419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82A14EA-21A4-4D26-93E4-F44AC32B8FFB}"/>
              </a:ext>
            </a:extLst>
          </p:cNvPr>
          <p:cNvSpPr>
            <a:spLocks noGrp="1"/>
          </p:cNvSpPr>
          <p:nvPr>
            <p:ph type="dt" sz="half" idx="10"/>
          </p:nvPr>
        </p:nvSpPr>
        <p:spPr/>
        <p:txBody>
          <a:bodyPr/>
          <a:lstStyle/>
          <a:p>
            <a:fld id="{7AB204D0-D7E2-4563-AEFA-F50DF77A8FC4}" type="datetimeFigureOut">
              <a:rPr lang="en-US" smtClean="0"/>
              <a:t>2/6/22</a:t>
            </a:fld>
            <a:endParaRPr lang="en-US"/>
          </a:p>
        </p:txBody>
      </p:sp>
      <p:sp>
        <p:nvSpPr>
          <p:cNvPr id="5" name="Footer Placeholder 4">
            <a:extLst>
              <a:ext uri="{FF2B5EF4-FFF2-40B4-BE49-F238E27FC236}">
                <a16:creationId xmlns:a16="http://schemas.microsoft.com/office/drawing/2014/main" xmlns="" id="{1E0FEBB7-0A36-40F2-B1DB-6C03CE563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2959ACC-3591-4D6E-A39A-ECC60599BCFA}"/>
              </a:ext>
            </a:extLst>
          </p:cNvPr>
          <p:cNvSpPr>
            <a:spLocks noGrp="1"/>
          </p:cNvSpPr>
          <p:nvPr>
            <p:ph type="sldNum" sz="quarter" idx="12"/>
          </p:nvPr>
        </p:nvSpPr>
        <p:spPr/>
        <p:txBody>
          <a:bodyPr/>
          <a:lstStyle/>
          <a:p>
            <a:fld id="{F9A9287E-CF77-4CF8-9D00-D8C56064157C}" type="slidenum">
              <a:rPr lang="en-US" smtClean="0"/>
              <a:t>‹#›</a:t>
            </a:fld>
            <a:endParaRPr lang="en-US"/>
          </a:p>
        </p:txBody>
      </p:sp>
    </p:spTree>
    <p:extLst>
      <p:ext uri="{BB962C8B-B14F-4D97-AF65-F5344CB8AC3E}">
        <p14:creationId xmlns:p14="http://schemas.microsoft.com/office/powerpoint/2010/main" val="2724620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22A9BE9-7F72-794D-9F3C-9A8FE2E8F64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xmlns="" id="{13AC6F02-871E-DE47-AC93-1CD134CED5F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xmlns="" id="{1C55CEBD-7C39-394B-A99F-80554FC46B49}"/>
              </a:ext>
            </a:extLst>
          </p:cNvPr>
          <p:cNvSpPr>
            <a:spLocks noGrp="1"/>
          </p:cNvSpPr>
          <p:nvPr>
            <p:ph type="dt" sz="half" idx="10"/>
          </p:nvPr>
        </p:nvSpPr>
        <p:spPr>
          <a:xfrm>
            <a:off x="838200" y="6356350"/>
            <a:ext cx="2743200" cy="365125"/>
          </a:xfrm>
          <a:prstGeom prst="rect">
            <a:avLst/>
          </a:prstGeom>
        </p:spPr>
        <p:txBody>
          <a:bodyPr/>
          <a:lstStyle/>
          <a:p>
            <a:fld id="{84B79D43-DAE6-0F47-A9C1-04982654FBFB}" type="datetimeFigureOut">
              <a:rPr kumimoji="1" lang="zh-CN" altLang="en-US" smtClean="0"/>
              <a:t>2022/2/6</a:t>
            </a:fld>
            <a:endParaRPr kumimoji="1" lang="zh-CN" altLang="en-US"/>
          </a:p>
        </p:txBody>
      </p:sp>
      <p:sp>
        <p:nvSpPr>
          <p:cNvPr id="5" name="页脚占位符 4">
            <a:extLst>
              <a:ext uri="{FF2B5EF4-FFF2-40B4-BE49-F238E27FC236}">
                <a16:creationId xmlns:a16="http://schemas.microsoft.com/office/drawing/2014/main" xmlns="" id="{AB24BB0A-6CBD-2E41-ACC7-D29880DA3BBB}"/>
              </a:ext>
            </a:extLst>
          </p:cNvPr>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a:extLst>
              <a:ext uri="{FF2B5EF4-FFF2-40B4-BE49-F238E27FC236}">
                <a16:creationId xmlns:a16="http://schemas.microsoft.com/office/drawing/2014/main" xmlns="" id="{0CDC3A08-879E-9449-ADFD-682ABDEB913D}"/>
              </a:ext>
            </a:extLst>
          </p:cNvPr>
          <p:cNvSpPr>
            <a:spLocks noGrp="1"/>
          </p:cNvSpPr>
          <p:nvPr>
            <p:ph type="sldNum" sz="quarter" idx="12"/>
          </p:nvPr>
        </p:nvSpPr>
        <p:spPr>
          <a:xfrm>
            <a:off x="8610600" y="6356350"/>
            <a:ext cx="2743200" cy="365125"/>
          </a:xfrm>
          <a:prstGeom prst="rect">
            <a:avLst/>
          </a:prstGeom>
        </p:spPr>
        <p:txBody>
          <a:bodyPr/>
          <a:lstStyle/>
          <a:p>
            <a:fld id="{EEF17B97-31AA-F046-A2B1-CB7B8C901C9E}" type="slidenum">
              <a:rPr kumimoji="1" lang="zh-CN" altLang="en-US" smtClean="0"/>
              <a:t>‹#›</a:t>
            </a:fld>
            <a:endParaRPr kumimoji="1" lang="zh-CN" altLang="en-US"/>
          </a:p>
        </p:txBody>
      </p:sp>
      <p:pic>
        <p:nvPicPr>
          <p:cNvPr id="8" name="bkgr 2">
            <a:extLst>
              <a:ext uri="{FF2B5EF4-FFF2-40B4-BE49-F238E27FC236}">
                <a16:creationId xmlns:a16="http://schemas.microsoft.com/office/drawing/2014/main" xmlns="" id="{38AC285F-500F-4823-9925-F5126EFF53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643"/>
          <a:stretch/>
        </p:blipFill>
        <p:spPr>
          <a:xfrm>
            <a:off x="0" y="0"/>
            <a:ext cx="12192000" cy="6858000"/>
          </a:xfrm>
          <a:prstGeom prst="rect">
            <a:avLst/>
          </a:prstGeom>
        </p:spPr>
      </p:pic>
      <p:pic>
        <p:nvPicPr>
          <p:cNvPr id="9" name="bkgr 3">
            <a:extLst>
              <a:ext uri="{FF2B5EF4-FFF2-40B4-BE49-F238E27FC236}">
                <a16:creationId xmlns:a16="http://schemas.microsoft.com/office/drawing/2014/main" xmlns="" id="{18D8E4D1-5BEA-47FB-B6B1-77140B0ACF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350" y="1616715"/>
            <a:ext cx="12191999" cy="3967171"/>
          </a:xfrm>
          <a:prstGeom prst="rect">
            <a:avLst/>
          </a:prstGeom>
        </p:spPr>
      </p:pic>
      <p:pic>
        <p:nvPicPr>
          <p:cNvPr id="10" name="Mây 3">
            <a:extLst>
              <a:ext uri="{FF2B5EF4-FFF2-40B4-BE49-F238E27FC236}">
                <a16:creationId xmlns:a16="http://schemas.microsoft.com/office/drawing/2014/main" xmlns="" id="{CF296135-D4DF-40CF-91AE-3DDE6EC7F5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11" name="Mặt trời">
            <a:extLst>
              <a:ext uri="{FF2B5EF4-FFF2-40B4-BE49-F238E27FC236}">
                <a16:creationId xmlns:a16="http://schemas.microsoft.com/office/drawing/2014/main" xmlns="" id="{C82272DC-9AE7-4F8A-9DBC-18B437E63E7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12" name="Bảng">
            <a:extLst>
              <a:ext uri="{FF2B5EF4-FFF2-40B4-BE49-F238E27FC236}">
                <a16:creationId xmlns:a16="http://schemas.microsoft.com/office/drawing/2014/main" xmlns="" id="{AE27FC4A-F65E-4234-B487-16E04BB5CC3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33931" y="1223058"/>
            <a:ext cx="7924136" cy="4570649"/>
          </a:xfrm>
          <a:prstGeom prst="rect">
            <a:avLst/>
          </a:prstGeom>
        </p:spPr>
      </p:pic>
      <p:pic>
        <p:nvPicPr>
          <p:cNvPr id="13" name="bkgr 1">
            <a:extLst>
              <a:ext uri="{FF2B5EF4-FFF2-40B4-BE49-F238E27FC236}">
                <a16:creationId xmlns:a16="http://schemas.microsoft.com/office/drawing/2014/main" xmlns="" id="{7E0198F7-54A5-4EEC-BF47-E179621E7BC6}"/>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1" b="-247"/>
          <a:stretch/>
        </p:blipFill>
        <p:spPr>
          <a:xfrm>
            <a:off x="0" y="4806595"/>
            <a:ext cx="12192000" cy="2081605"/>
          </a:xfrm>
          <a:prstGeom prst="rect">
            <a:avLst/>
          </a:prstGeom>
        </p:spPr>
      </p:pic>
      <p:pic>
        <p:nvPicPr>
          <p:cNvPr id="14" name="bóng bay 1">
            <a:extLst>
              <a:ext uri="{FF2B5EF4-FFF2-40B4-BE49-F238E27FC236}">
                <a16:creationId xmlns:a16="http://schemas.microsoft.com/office/drawing/2014/main" xmlns="" id="{8F885F34-4254-40BD-92C3-F7D80F1CB33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5" name="bóng bay 2">
            <a:extLst>
              <a:ext uri="{FF2B5EF4-FFF2-40B4-BE49-F238E27FC236}">
                <a16:creationId xmlns:a16="http://schemas.microsoft.com/office/drawing/2014/main" xmlns="" id="{F2C01B6A-0FD4-4BBC-85EC-F4BAAEE6ED7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6" name="bóng bay 3">
            <a:extLst>
              <a:ext uri="{FF2B5EF4-FFF2-40B4-BE49-F238E27FC236}">
                <a16:creationId xmlns:a16="http://schemas.microsoft.com/office/drawing/2014/main" xmlns="" id="{B9E1856F-AF55-4383-B3EA-76E97E7507B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a:extLst>
              <a:ext uri="{FF2B5EF4-FFF2-40B4-BE49-F238E27FC236}">
                <a16:creationId xmlns:a16="http://schemas.microsoft.com/office/drawing/2014/main" xmlns="" id="{0D410B0F-A90E-4663-98EB-8ABEA4FE8C72}"/>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18" name="Mây 1">
            <a:extLst>
              <a:ext uri="{FF2B5EF4-FFF2-40B4-BE49-F238E27FC236}">
                <a16:creationId xmlns:a16="http://schemas.microsoft.com/office/drawing/2014/main" xmlns="" id="{5A1E536F-40A7-4C4A-B8A2-B0B8687C6FD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a:extLst>
              <a:ext uri="{FF2B5EF4-FFF2-40B4-BE49-F238E27FC236}">
                <a16:creationId xmlns:a16="http://schemas.microsoft.com/office/drawing/2014/main" xmlns="" id="{828C202E-19A0-4E74-A687-352B4AF94DC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0" name="Mây 4">
            <a:extLst>
              <a:ext uri="{FF2B5EF4-FFF2-40B4-BE49-F238E27FC236}">
                <a16:creationId xmlns:a16="http://schemas.microsoft.com/office/drawing/2014/main" xmlns="" id="{39F10DAD-11CB-4B17-AB39-528CA599F5E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
        <p:nvSpPr>
          <p:cNvPr id="21" name="TextBox 20">
            <a:extLst>
              <a:ext uri="{FF2B5EF4-FFF2-40B4-BE49-F238E27FC236}">
                <a16:creationId xmlns:a16="http://schemas.microsoft.com/office/drawing/2014/main" xmlns="" id="{B56D77B1-C2AC-4E51-885D-2E687FD792DE}"/>
              </a:ext>
            </a:extLst>
          </p:cNvPr>
          <p:cNvSpPr txBox="1"/>
          <p:nvPr userDrawn="1"/>
        </p:nvSpPr>
        <p:spPr>
          <a:xfrm>
            <a:off x="9201992" y="-18115"/>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39428101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37" indent="0" algn="ctr">
              <a:buNone/>
              <a:defRPr>
                <a:solidFill>
                  <a:schemeClr val="tx1">
                    <a:tint val="75000"/>
                  </a:schemeClr>
                </a:solidFill>
              </a:defRPr>
            </a:lvl2pPr>
            <a:lvl3pPr marL="1219072" indent="0" algn="ctr">
              <a:buNone/>
              <a:defRPr>
                <a:solidFill>
                  <a:schemeClr val="tx1">
                    <a:tint val="75000"/>
                  </a:schemeClr>
                </a:solidFill>
              </a:defRPr>
            </a:lvl3pPr>
            <a:lvl4pPr marL="1828609" indent="0" algn="ctr">
              <a:buNone/>
              <a:defRPr>
                <a:solidFill>
                  <a:schemeClr val="tx1">
                    <a:tint val="75000"/>
                  </a:schemeClr>
                </a:solidFill>
              </a:defRPr>
            </a:lvl4pPr>
            <a:lvl5pPr marL="2438144" indent="0" algn="ctr">
              <a:buNone/>
              <a:defRPr>
                <a:solidFill>
                  <a:schemeClr val="tx1">
                    <a:tint val="75000"/>
                  </a:schemeClr>
                </a:solidFill>
              </a:defRPr>
            </a:lvl5pPr>
            <a:lvl6pPr marL="3047680" indent="0" algn="ctr">
              <a:buNone/>
              <a:defRPr>
                <a:solidFill>
                  <a:schemeClr val="tx1">
                    <a:tint val="75000"/>
                  </a:schemeClr>
                </a:solidFill>
              </a:defRPr>
            </a:lvl6pPr>
            <a:lvl7pPr marL="3657217" indent="0" algn="ctr">
              <a:buNone/>
              <a:defRPr>
                <a:solidFill>
                  <a:schemeClr val="tx1">
                    <a:tint val="75000"/>
                  </a:schemeClr>
                </a:solidFill>
              </a:defRPr>
            </a:lvl7pPr>
            <a:lvl8pPr marL="4266753" indent="0" algn="ctr">
              <a:buNone/>
              <a:defRPr>
                <a:solidFill>
                  <a:schemeClr val="tx1">
                    <a:tint val="75000"/>
                  </a:schemeClr>
                </a:solidFill>
              </a:defRPr>
            </a:lvl8pPr>
            <a:lvl9pPr marL="487628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AF1BE9-B57C-498F-AC7D-C05E3E786575}" type="datetimeFigureOut">
              <a:rPr lang="en-US" smtClean="0">
                <a:solidFill>
                  <a:prstClr val="black">
                    <a:tint val="75000"/>
                  </a:prstClr>
                </a:solidFill>
              </a:rPr>
              <a:pPr/>
              <a:t>2/6/22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7A1E25-5442-4AB3-89FD-63405F21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2333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AF1BE9-B57C-498F-AC7D-C05E3E786575}" type="datetimeFigureOut">
              <a:rPr lang="en-US" smtClean="0">
                <a:solidFill>
                  <a:prstClr val="black">
                    <a:tint val="75000"/>
                  </a:prstClr>
                </a:solidFill>
              </a:rPr>
              <a:pPr/>
              <a:t>2/6/22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7A1E25-5442-4AB3-89FD-63405F21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24801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3"/>
            <a:ext cx="10363200" cy="1362076"/>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5" y="2906713"/>
            <a:ext cx="10363200" cy="1500187"/>
          </a:xfrm>
        </p:spPr>
        <p:txBody>
          <a:bodyPr anchor="b"/>
          <a:lstStyle>
            <a:lvl1pPr marL="0" indent="0">
              <a:buNone/>
              <a:defRPr sz="2667">
                <a:solidFill>
                  <a:schemeClr val="tx1">
                    <a:tint val="75000"/>
                  </a:schemeClr>
                </a:solidFill>
              </a:defRPr>
            </a:lvl1pPr>
            <a:lvl2pPr marL="609537" indent="0">
              <a:buNone/>
              <a:defRPr sz="2400">
                <a:solidFill>
                  <a:schemeClr val="tx1">
                    <a:tint val="75000"/>
                  </a:schemeClr>
                </a:solidFill>
              </a:defRPr>
            </a:lvl2pPr>
            <a:lvl3pPr marL="1219072" indent="0">
              <a:buNone/>
              <a:defRPr sz="2133">
                <a:solidFill>
                  <a:schemeClr val="tx1">
                    <a:tint val="75000"/>
                  </a:schemeClr>
                </a:solidFill>
              </a:defRPr>
            </a:lvl3pPr>
            <a:lvl4pPr marL="1828609" indent="0">
              <a:buNone/>
              <a:defRPr sz="1867">
                <a:solidFill>
                  <a:schemeClr val="tx1">
                    <a:tint val="75000"/>
                  </a:schemeClr>
                </a:solidFill>
              </a:defRPr>
            </a:lvl4pPr>
            <a:lvl5pPr marL="2438144" indent="0">
              <a:buNone/>
              <a:defRPr sz="1867">
                <a:solidFill>
                  <a:schemeClr val="tx1">
                    <a:tint val="75000"/>
                  </a:schemeClr>
                </a:solidFill>
              </a:defRPr>
            </a:lvl5pPr>
            <a:lvl6pPr marL="3047680" indent="0">
              <a:buNone/>
              <a:defRPr sz="1867">
                <a:solidFill>
                  <a:schemeClr val="tx1">
                    <a:tint val="75000"/>
                  </a:schemeClr>
                </a:solidFill>
              </a:defRPr>
            </a:lvl6pPr>
            <a:lvl7pPr marL="3657217" indent="0">
              <a:buNone/>
              <a:defRPr sz="1867">
                <a:solidFill>
                  <a:schemeClr val="tx1">
                    <a:tint val="75000"/>
                  </a:schemeClr>
                </a:solidFill>
              </a:defRPr>
            </a:lvl7pPr>
            <a:lvl8pPr marL="4266753" indent="0">
              <a:buNone/>
              <a:defRPr sz="1867">
                <a:solidFill>
                  <a:schemeClr val="tx1">
                    <a:tint val="75000"/>
                  </a:schemeClr>
                </a:solidFill>
              </a:defRPr>
            </a:lvl8pPr>
            <a:lvl9pPr marL="4876289"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AF1BE9-B57C-498F-AC7D-C05E3E786575}" type="datetimeFigureOut">
              <a:rPr lang="en-US" smtClean="0">
                <a:solidFill>
                  <a:prstClr val="black">
                    <a:tint val="75000"/>
                  </a:prstClr>
                </a:solidFill>
              </a:rPr>
              <a:pPr/>
              <a:t>2/6/22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7A1E25-5442-4AB3-89FD-63405F21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71234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33501"/>
            <a:ext cx="5384800" cy="37719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33501"/>
            <a:ext cx="5384800" cy="37719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AF1BE9-B57C-498F-AC7D-C05E3E786575}" type="datetimeFigureOut">
              <a:rPr lang="en-US" smtClean="0">
                <a:solidFill>
                  <a:prstClr val="black">
                    <a:tint val="75000"/>
                  </a:prstClr>
                </a:solidFill>
              </a:rPr>
              <a:pPr/>
              <a:t>2/6/22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7A1E25-5442-4AB3-89FD-63405F21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7472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5"/>
            <a:ext cx="5386917" cy="639763"/>
          </a:xfrm>
        </p:spPr>
        <p:txBody>
          <a:bodyPr anchor="b"/>
          <a:lstStyle>
            <a:lvl1pPr marL="0" indent="0">
              <a:buNone/>
              <a:defRPr sz="3200" b="1"/>
            </a:lvl1pPr>
            <a:lvl2pPr marL="609537" indent="0">
              <a:buNone/>
              <a:defRPr sz="2667" b="1"/>
            </a:lvl2pPr>
            <a:lvl3pPr marL="1219072" indent="0">
              <a:buNone/>
              <a:defRPr sz="2400" b="1"/>
            </a:lvl3pPr>
            <a:lvl4pPr marL="1828609" indent="0">
              <a:buNone/>
              <a:defRPr sz="2133" b="1"/>
            </a:lvl4pPr>
            <a:lvl5pPr marL="2438144" indent="0">
              <a:buNone/>
              <a:defRPr sz="2133" b="1"/>
            </a:lvl5pPr>
            <a:lvl6pPr marL="3047680" indent="0">
              <a:buNone/>
              <a:defRPr sz="2133" b="1"/>
            </a:lvl6pPr>
            <a:lvl7pPr marL="3657217" indent="0">
              <a:buNone/>
              <a:defRPr sz="2133" b="1"/>
            </a:lvl7pPr>
            <a:lvl8pPr marL="4266753" indent="0">
              <a:buNone/>
              <a:defRPr sz="2133" b="1"/>
            </a:lvl8pPr>
            <a:lvl9pPr marL="4876289"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5"/>
            <a:ext cx="5389033" cy="639763"/>
          </a:xfrm>
        </p:spPr>
        <p:txBody>
          <a:bodyPr anchor="b"/>
          <a:lstStyle>
            <a:lvl1pPr marL="0" indent="0">
              <a:buNone/>
              <a:defRPr sz="3200" b="1"/>
            </a:lvl1pPr>
            <a:lvl2pPr marL="609537" indent="0">
              <a:buNone/>
              <a:defRPr sz="2667" b="1"/>
            </a:lvl2pPr>
            <a:lvl3pPr marL="1219072" indent="0">
              <a:buNone/>
              <a:defRPr sz="2400" b="1"/>
            </a:lvl3pPr>
            <a:lvl4pPr marL="1828609" indent="0">
              <a:buNone/>
              <a:defRPr sz="2133" b="1"/>
            </a:lvl4pPr>
            <a:lvl5pPr marL="2438144" indent="0">
              <a:buNone/>
              <a:defRPr sz="2133" b="1"/>
            </a:lvl5pPr>
            <a:lvl6pPr marL="3047680" indent="0">
              <a:buNone/>
              <a:defRPr sz="2133" b="1"/>
            </a:lvl6pPr>
            <a:lvl7pPr marL="3657217" indent="0">
              <a:buNone/>
              <a:defRPr sz="2133" b="1"/>
            </a:lvl7pPr>
            <a:lvl8pPr marL="4266753" indent="0">
              <a:buNone/>
              <a:defRPr sz="2133" b="1"/>
            </a:lvl8pPr>
            <a:lvl9pPr marL="4876289"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AF1BE9-B57C-498F-AC7D-C05E3E786575}" type="datetimeFigureOut">
              <a:rPr lang="en-US" smtClean="0">
                <a:solidFill>
                  <a:prstClr val="black">
                    <a:tint val="75000"/>
                  </a:prstClr>
                </a:solidFill>
              </a:rPr>
              <a:pPr/>
              <a:t>2/6/22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F7A1E25-5442-4AB3-89FD-63405F21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1928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AF1BE9-B57C-498F-AC7D-C05E3E786575}" type="datetimeFigureOut">
              <a:rPr lang="en-US" smtClean="0">
                <a:solidFill>
                  <a:prstClr val="black">
                    <a:tint val="75000"/>
                  </a:prstClr>
                </a:solidFill>
              </a:rPr>
              <a:pPr/>
              <a:t>2/6/22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F7A1E25-5442-4AB3-89FD-63405F21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43378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AF1BE9-B57C-498F-AC7D-C05E3E786575}" type="datetimeFigureOut">
              <a:rPr lang="en-US" smtClean="0">
                <a:solidFill>
                  <a:prstClr val="black">
                    <a:tint val="75000"/>
                  </a:prstClr>
                </a:solidFill>
              </a:rPr>
              <a:pPr/>
              <a:t>2/6/22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F7A1E25-5442-4AB3-89FD-63405F21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46613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2"/>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37" indent="0">
              <a:buNone/>
              <a:defRPr sz="1600"/>
            </a:lvl2pPr>
            <a:lvl3pPr marL="1219072" indent="0">
              <a:buNone/>
              <a:defRPr sz="1333"/>
            </a:lvl3pPr>
            <a:lvl4pPr marL="1828609" indent="0">
              <a:buNone/>
              <a:defRPr sz="1200"/>
            </a:lvl4pPr>
            <a:lvl5pPr marL="2438144" indent="0">
              <a:buNone/>
              <a:defRPr sz="1200"/>
            </a:lvl5pPr>
            <a:lvl6pPr marL="3047680" indent="0">
              <a:buNone/>
              <a:defRPr sz="1200"/>
            </a:lvl6pPr>
            <a:lvl7pPr marL="3657217" indent="0">
              <a:buNone/>
              <a:defRPr sz="1200"/>
            </a:lvl7pPr>
            <a:lvl8pPr marL="4266753" indent="0">
              <a:buNone/>
              <a:defRPr sz="1200"/>
            </a:lvl8pPr>
            <a:lvl9pPr marL="4876289"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F1AF1BE9-B57C-498F-AC7D-C05E3E786575}" type="datetimeFigureOut">
              <a:rPr lang="en-US" smtClean="0">
                <a:solidFill>
                  <a:prstClr val="black">
                    <a:tint val="75000"/>
                  </a:prstClr>
                </a:solidFill>
              </a:rPr>
              <a:pPr/>
              <a:t>2/6/22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7A1E25-5442-4AB3-89FD-63405F21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19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6"/>
            <a:ext cx="7315200" cy="4114800"/>
          </a:xfrm>
        </p:spPr>
        <p:txBody>
          <a:bodyPr/>
          <a:lstStyle>
            <a:lvl1pPr marL="0" indent="0">
              <a:buNone/>
              <a:defRPr sz="4267"/>
            </a:lvl1pPr>
            <a:lvl2pPr marL="609537" indent="0">
              <a:buNone/>
              <a:defRPr sz="3733"/>
            </a:lvl2pPr>
            <a:lvl3pPr marL="1219072" indent="0">
              <a:buNone/>
              <a:defRPr sz="3200"/>
            </a:lvl3pPr>
            <a:lvl4pPr marL="1828609" indent="0">
              <a:buNone/>
              <a:defRPr sz="2667"/>
            </a:lvl4pPr>
            <a:lvl5pPr marL="2438144" indent="0">
              <a:buNone/>
              <a:defRPr sz="2667"/>
            </a:lvl5pPr>
            <a:lvl6pPr marL="3047680" indent="0">
              <a:buNone/>
              <a:defRPr sz="2667"/>
            </a:lvl6pPr>
            <a:lvl7pPr marL="3657217" indent="0">
              <a:buNone/>
              <a:defRPr sz="2667"/>
            </a:lvl7pPr>
            <a:lvl8pPr marL="4266753" indent="0">
              <a:buNone/>
              <a:defRPr sz="2667"/>
            </a:lvl8pPr>
            <a:lvl9pPr marL="4876289" indent="0">
              <a:buNone/>
              <a:defRPr sz="2667"/>
            </a:lvl9pPr>
          </a:lstStyle>
          <a:p>
            <a:endParaRPr lang="en-US"/>
          </a:p>
        </p:txBody>
      </p:sp>
      <p:sp>
        <p:nvSpPr>
          <p:cNvPr id="4" name="Text Placeholder 3"/>
          <p:cNvSpPr>
            <a:spLocks noGrp="1"/>
          </p:cNvSpPr>
          <p:nvPr>
            <p:ph type="body" sz="half" idx="2"/>
          </p:nvPr>
        </p:nvSpPr>
        <p:spPr>
          <a:xfrm>
            <a:off x="2389717" y="5367340"/>
            <a:ext cx="7315200" cy="804861"/>
          </a:xfrm>
        </p:spPr>
        <p:txBody>
          <a:bodyPr/>
          <a:lstStyle>
            <a:lvl1pPr marL="0" indent="0">
              <a:buNone/>
              <a:defRPr sz="1867"/>
            </a:lvl1pPr>
            <a:lvl2pPr marL="609537" indent="0">
              <a:buNone/>
              <a:defRPr sz="1600"/>
            </a:lvl2pPr>
            <a:lvl3pPr marL="1219072" indent="0">
              <a:buNone/>
              <a:defRPr sz="1333"/>
            </a:lvl3pPr>
            <a:lvl4pPr marL="1828609" indent="0">
              <a:buNone/>
              <a:defRPr sz="1200"/>
            </a:lvl4pPr>
            <a:lvl5pPr marL="2438144" indent="0">
              <a:buNone/>
              <a:defRPr sz="1200"/>
            </a:lvl5pPr>
            <a:lvl6pPr marL="3047680" indent="0">
              <a:buNone/>
              <a:defRPr sz="1200"/>
            </a:lvl6pPr>
            <a:lvl7pPr marL="3657217" indent="0">
              <a:buNone/>
              <a:defRPr sz="1200"/>
            </a:lvl7pPr>
            <a:lvl8pPr marL="4266753" indent="0">
              <a:buNone/>
              <a:defRPr sz="1200"/>
            </a:lvl8pPr>
            <a:lvl9pPr marL="4876289"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F1AF1BE9-B57C-498F-AC7D-C05E3E786575}" type="datetimeFigureOut">
              <a:rPr lang="en-US" smtClean="0">
                <a:solidFill>
                  <a:prstClr val="black">
                    <a:tint val="75000"/>
                  </a:prstClr>
                </a:solidFill>
              </a:rPr>
              <a:pPr/>
              <a:t>2/6/22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7A1E25-5442-4AB3-89FD-63405F21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8083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AF1BE9-B57C-498F-AC7D-C05E3E786575}" type="datetimeFigureOut">
              <a:rPr lang="en-US" smtClean="0">
                <a:solidFill>
                  <a:prstClr val="black">
                    <a:tint val="75000"/>
                  </a:prstClr>
                </a:solidFill>
              </a:rPr>
              <a:pPr/>
              <a:t>2/6/22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7A1E25-5442-4AB3-89FD-63405F21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394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xmlns="" id="{D7E4988E-D4F8-4DC0-B9CC-BB4B7F36BEB4}"/>
              </a:ext>
            </a:extLst>
          </p:cNvPr>
          <p:cNvPicPr>
            <a:picLocks noChangeAspect="1"/>
          </p:cNvPicPr>
          <p:nvPr userDrawn="1"/>
        </p:nvPicPr>
        <p:blipFill rotWithShape="1">
          <a:blip r:embed="rId2"/>
          <a:srcRect l="626" t="832" r="626" b="1028"/>
          <a:stretch>
            <a:fillRect/>
          </a:stretch>
        </p:blipFill>
        <p:spPr>
          <a:xfrm>
            <a:off x="0" y="1"/>
            <a:ext cx="12219444" cy="6857999"/>
          </a:xfrm>
          <a:prstGeom prst="rect">
            <a:avLst/>
          </a:prstGeom>
        </p:spPr>
      </p:pic>
      <p:pic>
        <p:nvPicPr>
          <p:cNvPr id="9" name="图形 1">
            <a:extLst>
              <a:ext uri="{FF2B5EF4-FFF2-40B4-BE49-F238E27FC236}">
                <a16:creationId xmlns:a16="http://schemas.microsoft.com/office/drawing/2014/main" xmlns="" id="{4147D270-CA58-46E3-A687-87D81398E68F}"/>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0" y="5212224"/>
            <a:ext cx="3308946" cy="1645775"/>
          </a:xfrm>
          <a:prstGeom prst="rect">
            <a:avLst/>
          </a:prstGeom>
        </p:spPr>
      </p:pic>
      <p:sp>
        <p:nvSpPr>
          <p:cNvPr id="10" name="TextBox 9">
            <a:extLst>
              <a:ext uri="{FF2B5EF4-FFF2-40B4-BE49-F238E27FC236}">
                <a16:creationId xmlns:a16="http://schemas.microsoft.com/office/drawing/2014/main" xmlns="" id="{C69D82C2-117E-4A35-95BF-D458B26D688D}"/>
              </a:ext>
            </a:extLst>
          </p:cNvPr>
          <p:cNvSpPr txBox="1"/>
          <p:nvPr userDrawn="1"/>
        </p:nvSpPr>
        <p:spPr>
          <a:xfrm>
            <a:off x="8011749" y="0"/>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2236505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4876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AF1BE9-B57C-498F-AC7D-C05E3E786575}" type="datetimeFigureOut">
              <a:rPr lang="en-US" smtClean="0">
                <a:solidFill>
                  <a:prstClr val="black">
                    <a:tint val="75000"/>
                  </a:prstClr>
                </a:solidFill>
              </a:rPr>
              <a:pPr/>
              <a:t>2/6/22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7A1E25-5442-4AB3-89FD-63405F21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1249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91319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image 101">
            <a:extLst>
              <a:ext uri="{FF2B5EF4-FFF2-40B4-BE49-F238E27FC236}">
                <a16:creationId xmlns:a16="http://schemas.microsoft.com/office/drawing/2014/main" xmlns="" id="{D514E436-AC77-4C62-A470-F269B076254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2" name="矩形 2">
            <a:extLst>
              <a:ext uri="{FF2B5EF4-FFF2-40B4-BE49-F238E27FC236}">
                <a16:creationId xmlns:a16="http://schemas.microsoft.com/office/drawing/2014/main" xmlns="" id="{85267853-B155-4C5A-B17D-13C99003FA45}"/>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4">
            <a:extLst>
              <a:ext uri="{FF2B5EF4-FFF2-40B4-BE49-F238E27FC236}">
                <a16:creationId xmlns:a16="http://schemas.microsoft.com/office/drawing/2014/main" xmlns="" id="{EAE8A449-7A3F-40C5-B305-E2A28C9FD942}"/>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任意形状 6">
            <a:extLst>
              <a:ext uri="{FF2B5EF4-FFF2-40B4-BE49-F238E27FC236}">
                <a16:creationId xmlns:a16="http://schemas.microsoft.com/office/drawing/2014/main" xmlns="" id="{61A8C16D-6509-4108-98A5-625CBDF5F070}"/>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 name="椭圆 7">
            <a:extLst>
              <a:ext uri="{FF2B5EF4-FFF2-40B4-BE49-F238E27FC236}">
                <a16:creationId xmlns:a16="http://schemas.microsoft.com/office/drawing/2014/main" xmlns="" id="{F3B873EF-BA25-43F8-B507-68795F3111ED}"/>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6" name="图片 8">
            <a:extLst>
              <a:ext uri="{FF2B5EF4-FFF2-40B4-BE49-F238E27FC236}">
                <a16:creationId xmlns:a16="http://schemas.microsoft.com/office/drawing/2014/main" xmlns="" id="{1F61594D-16F0-4C27-A22F-50D3F1414045}"/>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7" name="椭圆 9">
            <a:extLst>
              <a:ext uri="{FF2B5EF4-FFF2-40B4-BE49-F238E27FC236}">
                <a16:creationId xmlns:a16="http://schemas.microsoft.com/office/drawing/2014/main" xmlns="" id="{B20D4855-2AE0-48EF-9542-73C2EC19F99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TextBox 17">
            <a:extLst>
              <a:ext uri="{FF2B5EF4-FFF2-40B4-BE49-F238E27FC236}">
                <a16:creationId xmlns:a16="http://schemas.microsoft.com/office/drawing/2014/main" xmlns="" id="{35733CB7-2EEC-42DC-9103-2D109DD1CFEE}"/>
              </a:ext>
            </a:extLst>
          </p:cNvPr>
          <p:cNvSpPr txBox="1"/>
          <p:nvPr userDrawn="1"/>
        </p:nvSpPr>
        <p:spPr>
          <a:xfrm>
            <a:off x="7320632" y="6524284"/>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24571745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image 101">
            <a:extLst>
              <a:ext uri="{FF2B5EF4-FFF2-40B4-BE49-F238E27FC236}">
                <a16:creationId xmlns:a16="http://schemas.microsoft.com/office/drawing/2014/main" xmlns="" id="{1094CE54-B4B3-4C76-B9C9-971ECB34C24E}"/>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矩形 2">
            <a:extLst>
              <a:ext uri="{FF2B5EF4-FFF2-40B4-BE49-F238E27FC236}">
                <a16:creationId xmlns:a16="http://schemas.microsoft.com/office/drawing/2014/main" xmlns="" id="{05B45BC2-AFD2-4521-86C7-28EA6A142BF8}"/>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9" name="椭圆 4">
            <a:extLst>
              <a:ext uri="{FF2B5EF4-FFF2-40B4-BE49-F238E27FC236}">
                <a16:creationId xmlns:a16="http://schemas.microsoft.com/office/drawing/2014/main" xmlns="" id="{73E6612B-E6CF-431F-83A1-B242A79A465C}"/>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任意形状 6">
            <a:extLst>
              <a:ext uri="{FF2B5EF4-FFF2-40B4-BE49-F238E27FC236}">
                <a16:creationId xmlns:a16="http://schemas.microsoft.com/office/drawing/2014/main" xmlns="" id="{9B231B91-9FD3-46F5-8DB9-BCC8C6F58B0F}"/>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7">
            <a:extLst>
              <a:ext uri="{FF2B5EF4-FFF2-40B4-BE49-F238E27FC236}">
                <a16:creationId xmlns:a16="http://schemas.microsoft.com/office/drawing/2014/main" xmlns="" id="{75059DDB-9C2F-46FF-9EF1-50E22BC24E2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8">
            <a:extLst>
              <a:ext uri="{FF2B5EF4-FFF2-40B4-BE49-F238E27FC236}">
                <a16:creationId xmlns:a16="http://schemas.microsoft.com/office/drawing/2014/main" xmlns="" id="{A8997046-CAE6-4B59-8DDF-0EFAE5413AF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3" name="椭圆 9">
            <a:extLst>
              <a:ext uri="{FF2B5EF4-FFF2-40B4-BE49-F238E27FC236}">
                <a16:creationId xmlns:a16="http://schemas.microsoft.com/office/drawing/2014/main" xmlns="" id="{BE790CA5-EC6C-4F0B-B555-50D8033BE031}"/>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3">
            <a:extLst>
              <a:ext uri="{FF2B5EF4-FFF2-40B4-BE49-F238E27FC236}">
                <a16:creationId xmlns:a16="http://schemas.microsoft.com/office/drawing/2014/main" xmlns="" id="{8D193922-661E-4324-B921-1DB8F942A2A9}"/>
              </a:ext>
            </a:extLst>
          </p:cNvPr>
          <p:cNvSpPr/>
          <p:nvPr userDrawn="1"/>
        </p:nvSpPr>
        <p:spPr>
          <a:xfrm rot="219724">
            <a:off x="4477184" y="1157469"/>
            <a:ext cx="6008783" cy="4661425"/>
          </a:xfrm>
          <a:prstGeom prst="rect">
            <a:avLst/>
          </a:prstGeom>
          <a:solidFill>
            <a:srgbClr val="7030A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xmlns="" id="{0FE6874E-118B-4078-BE60-91865D019286}"/>
              </a:ext>
            </a:extLst>
          </p:cNvPr>
          <p:cNvSpPr/>
          <p:nvPr userDrawn="1"/>
        </p:nvSpPr>
        <p:spPr>
          <a:xfrm rot="2471267">
            <a:off x="9030857" y="1477608"/>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xmlns="" id="{8E6DDB6A-D1EC-44AC-A42F-3D5C776DEBE6}"/>
              </a:ext>
            </a:extLst>
          </p:cNvPr>
          <p:cNvSpPr/>
          <p:nvPr userDrawn="1"/>
        </p:nvSpPr>
        <p:spPr>
          <a:xfrm rot="20410169">
            <a:off x="4016052" y="1064033"/>
            <a:ext cx="2397502" cy="495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xmlns="" id="{83A11163-4540-4661-A7E2-7E02DE00886F}"/>
              </a:ext>
            </a:extLst>
          </p:cNvPr>
          <p:cNvSpPr txBox="1"/>
          <p:nvPr userDrawn="1"/>
        </p:nvSpPr>
        <p:spPr>
          <a:xfrm>
            <a:off x="5353380" y="198271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rgbClr val="7030A0"/>
                </a:solidFill>
                <a:effectLst>
                  <a:outerShdw blurRad="50800" dist="38100" dir="8100000" algn="tr" rotWithShape="0">
                    <a:prstClr val="black">
                      <a:alpha val="40000"/>
                    </a:prstClr>
                  </a:outerShdw>
                </a:effectLst>
                <a:uLnTx/>
                <a:uFillTx/>
                <a:latin typeface="Arial" panose="020B0604020202020204"/>
                <a:ea typeface="+mn-ea"/>
                <a:cs typeface="+mn-cs"/>
              </a:rPr>
              <a:t>LUYỆN TẬP</a:t>
            </a:r>
          </a:p>
        </p:txBody>
      </p:sp>
      <p:pic>
        <p:nvPicPr>
          <p:cNvPr id="18" name="Picture 17" descr="A close-up of a map&#10;&#10;Description automatically generated with low confidence">
            <a:extLst>
              <a:ext uri="{FF2B5EF4-FFF2-40B4-BE49-F238E27FC236}">
                <a16:creationId xmlns:a16="http://schemas.microsoft.com/office/drawing/2014/main" xmlns="" id="{EC3B8C2B-5D7C-48F2-8FC7-FE45F136AC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74337" y="1150962"/>
            <a:ext cx="1481296" cy="4904737"/>
          </a:xfrm>
          <a:prstGeom prst="rect">
            <a:avLst/>
          </a:prstGeom>
        </p:spPr>
      </p:pic>
      <p:sp>
        <p:nvSpPr>
          <p:cNvPr id="19" name="TextBox 18">
            <a:extLst>
              <a:ext uri="{FF2B5EF4-FFF2-40B4-BE49-F238E27FC236}">
                <a16:creationId xmlns:a16="http://schemas.microsoft.com/office/drawing/2014/main" xmlns="" id="{4D616774-3438-47D7-81AB-B40EEBD5818D}"/>
              </a:ext>
            </a:extLst>
          </p:cNvPr>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16833416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image 101">
            <a:extLst>
              <a:ext uri="{FF2B5EF4-FFF2-40B4-BE49-F238E27FC236}">
                <a16:creationId xmlns:a16="http://schemas.microsoft.com/office/drawing/2014/main" xmlns="" id="{431122EC-FBF2-4C68-B7F9-E67ABB594A49}"/>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7" name="矩形 2">
            <a:extLst>
              <a:ext uri="{FF2B5EF4-FFF2-40B4-BE49-F238E27FC236}">
                <a16:creationId xmlns:a16="http://schemas.microsoft.com/office/drawing/2014/main" xmlns="" id="{26859808-0E4C-4601-BFD5-C6BA5BCC44FE}"/>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8" name="椭圆 4">
            <a:extLst>
              <a:ext uri="{FF2B5EF4-FFF2-40B4-BE49-F238E27FC236}">
                <a16:creationId xmlns:a16="http://schemas.microsoft.com/office/drawing/2014/main" xmlns="" id="{C20B859B-7433-488D-AD26-C313806026F3}"/>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任意形状 6">
            <a:extLst>
              <a:ext uri="{FF2B5EF4-FFF2-40B4-BE49-F238E27FC236}">
                <a16:creationId xmlns:a16="http://schemas.microsoft.com/office/drawing/2014/main" xmlns="" id="{26C76A02-5C8B-42AD-8662-686E30606D34}"/>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7">
            <a:extLst>
              <a:ext uri="{FF2B5EF4-FFF2-40B4-BE49-F238E27FC236}">
                <a16:creationId xmlns:a16="http://schemas.microsoft.com/office/drawing/2014/main" xmlns="" id="{C6F4EA04-890C-4306-9211-FB1733E0C647}"/>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1" name="图片 8">
            <a:extLst>
              <a:ext uri="{FF2B5EF4-FFF2-40B4-BE49-F238E27FC236}">
                <a16:creationId xmlns:a16="http://schemas.microsoft.com/office/drawing/2014/main" xmlns="" id="{A97A903A-09E9-4691-B496-37BE5D102D5D}"/>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2" name="椭圆 9">
            <a:extLst>
              <a:ext uri="{FF2B5EF4-FFF2-40B4-BE49-F238E27FC236}">
                <a16:creationId xmlns:a16="http://schemas.microsoft.com/office/drawing/2014/main" xmlns="" id="{0A2B951D-F19F-475D-B457-B86EF8DC984B}"/>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Rectangle 12">
            <a:extLst>
              <a:ext uri="{FF2B5EF4-FFF2-40B4-BE49-F238E27FC236}">
                <a16:creationId xmlns:a16="http://schemas.microsoft.com/office/drawing/2014/main" xmlns="" id="{B509803A-0360-4D33-9AB5-ED47ED9135D1}"/>
              </a:ext>
            </a:extLst>
          </p:cNvPr>
          <p:cNvSpPr/>
          <p:nvPr userDrawn="1"/>
        </p:nvSpPr>
        <p:spPr>
          <a:xfrm rot="21228401">
            <a:off x="2278901" y="1179055"/>
            <a:ext cx="6008783" cy="4661425"/>
          </a:xfrm>
          <a:prstGeom prst="rect">
            <a:avLst/>
          </a:prstGeom>
          <a:solidFill>
            <a:schemeClr val="accent4">
              <a:lumMod val="60000"/>
              <a:lumOff val="40000"/>
              <a:alpha val="50000"/>
            </a:scheme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xmlns="" id="{7E0D0665-6999-4651-BD19-C7C402D30EEB}"/>
              </a:ext>
            </a:extLst>
          </p:cNvPr>
          <p:cNvSpPr/>
          <p:nvPr userDrawn="1"/>
        </p:nvSpPr>
        <p:spPr>
          <a:xfrm rot="1737576">
            <a:off x="6328895" y="1082086"/>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xmlns="" id="{0A77F017-DFC1-4D5F-8272-B3E76D6DA324}"/>
              </a:ext>
            </a:extLst>
          </p:cNvPr>
          <p:cNvSpPr/>
          <p:nvPr userDrawn="1"/>
        </p:nvSpPr>
        <p:spPr>
          <a:xfrm rot="19676478">
            <a:off x="1401292" y="1522000"/>
            <a:ext cx="2397502"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xmlns="" id="{4D542502-B1BA-4EEE-B113-19E670FE5796}"/>
              </a:ext>
            </a:extLst>
          </p:cNvPr>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chemeClr val="accent5">
                    <a:lumMod val="75000"/>
                  </a:schemeClr>
                </a:solidFill>
                <a:effectLst>
                  <a:outerShdw blurRad="50800" dist="38100" dir="8100000" algn="tr" rotWithShape="0">
                    <a:prstClr val="black">
                      <a:alpha val="40000"/>
                    </a:prstClr>
                  </a:outerShdw>
                </a:effectLst>
                <a:uLnTx/>
                <a:uFillTx/>
                <a:latin typeface="Arial" panose="020B0604020202020204"/>
                <a:ea typeface="+mn-ea"/>
                <a:cs typeface="+mn-cs"/>
              </a:rPr>
              <a:t>HOẠT ĐỘNG</a:t>
            </a:r>
          </a:p>
        </p:txBody>
      </p:sp>
      <p:pic>
        <p:nvPicPr>
          <p:cNvPr id="18" name="图片 9">
            <a:extLst>
              <a:ext uri="{FF2B5EF4-FFF2-40B4-BE49-F238E27FC236}">
                <a16:creationId xmlns:a16="http://schemas.microsoft.com/office/drawing/2014/main" xmlns="" id="{9E265F87-F072-4C1C-809B-60B65BA79A8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70707" y="2622107"/>
            <a:ext cx="3028932" cy="3847430"/>
          </a:xfrm>
          <a:prstGeom prst="rect">
            <a:avLst/>
          </a:prstGeom>
        </p:spPr>
      </p:pic>
      <p:sp>
        <p:nvSpPr>
          <p:cNvPr id="19" name="TextBox 18">
            <a:extLst>
              <a:ext uri="{FF2B5EF4-FFF2-40B4-BE49-F238E27FC236}">
                <a16:creationId xmlns:a16="http://schemas.microsoft.com/office/drawing/2014/main" xmlns="" id="{1C8F1E24-5B7F-481A-86BE-BC8D3CC99D79}"/>
              </a:ext>
            </a:extLst>
          </p:cNvPr>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261585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xmlns="" id="{0E1D8535-7268-4559-A162-57863C850AB4}"/>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a16="http://schemas.microsoft.com/office/drawing/2014/main" xmlns="" id="{3599D6A8-8376-4469-B1C4-0D0AB8B9FCB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a16="http://schemas.microsoft.com/office/drawing/2014/main" xmlns="" id="{F6108594-A8DF-4763-BAD6-AFEBB0C3196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a16="http://schemas.microsoft.com/office/drawing/2014/main" xmlns="" id="{B8502FED-250A-4CBC-8EE4-50D3D012EADA}"/>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a16="http://schemas.microsoft.com/office/drawing/2014/main" xmlns="" id="{4B97A2AD-D2A2-4C3E-AA45-DF5B9EE1314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a16="http://schemas.microsoft.com/office/drawing/2014/main" xmlns="" id="{1D1F51E3-6E1F-4794-92D5-63FB01D635F9}"/>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a16="http://schemas.microsoft.com/office/drawing/2014/main" xmlns="" id="{ECDDE16C-0075-42EB-A3AA-DDD1D96A76E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xmlns="" id="{EFB12868-D957-45A4-B5D8-783DBD98F2C6}"/>
              </a:ext>
            </a:extLst>
          </p:cNvPr>
          <p:cNvSpPr/>
          <p:nvPr userDrawn="1"/>
        </p:nvSpPr>
        <p:spPr>
          <a:xfrm>
            <a:off x="3667342" y="983093"/>
            <a:ext cx="6008783" cy="4661425"/>
          </a:xfrm>
          <a:prstGeom prst="rect">
            <a:avLst/>
          </a:prstGeom>
          <a:solidFill>
            <a:srgbClr val="00CC66">
              <a:alpha val="49804"/>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xmlns="" id="{CFA12B3A-07B6-44F1-A01E-33FD73C34EBA}"/>
              </a:ext>
            </a:extLst>
          </p:cNvPr>
          <p:cNvSpPr/>
          <p:nvPr userDrawn="1"/>
        </p:nvSpPr>
        <p:spPr>
          <a:xfrm rot="2109175">
            <a:off x="8040873" y="1261475"/>
            <a:ext cx="221102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xmlns="" id="{4A2EDEA0-7184-436C-992C-8D667AA8EB7F}"/>
              </a:ext>
            </a:extLst>
          </p:cNvPr>
          <p:cNvSpPr/>
          <p:nvPr userDrawn="1"/>
        </p:nvSpPr>
        <p:spPr>
          <a:xfrm rot="20048077">
            <a:off x="2977240" y="1148481"/>
            <a:ext cx="2397502" cy="4953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xmlns="" id="{1F28E606-F052-4F98-9FBC-30FFA9B82FDA}"/>
              </a:ext>
            </a:extLst>
          </p:cNvPr>
          <p:cNvSpPr txBox="1"/>
          <p:nvPr userDrawn="1"/>
        </p:nvSpPr>
        <p:spPr>
          <a:xfrm>
            <a:off x="4557819" y="191342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rgbClr val="00B050"/>
                </a:solidFill>
                <a:effectLst>
                  <a:outerShdw blurRad="50800" dist="38100" dir="8100000" algn="tr" rotWithShape="0">
                    <a:prstClr val="black">
                      <a:alpha val="40000"/>
                    </a:prstClr>
                  </a:outerShdw>
                </a:effectLst>
                <a:uLnTx/>
                <a:uFillTx/>
                <a:latin typeface="Arial" panose="020B0604020202020204"/>
                <a:ea typeface="+mn-ea"/>
                <a:cs typeface="+mn-cs"/>
              </a:rPr>
              <a:t>KHÁM PHÁ</a:t>
            </a:r>
          </a:p>
        </p:txBody>
      </p:sp>
      <p:pic>
        <p:nvPicPr>
          <p:cNvPr id="21" name="图形 1">
            <a:extLst>
              <a:ext uri="{FF2B5EF4-FFF2-40B4-BE49-F238E27FC236}">
                <a16:creationId xmlns:a16="http://schemas.microsoft.com/office/drawing/2014/main" xmlns="" id="{E7242FD6-D5A6-4563-A793-692CAF206911}"/>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416645" y="3997564"/>
            <a:ext cx="3980370" cy="1979722"/>
          </a:xfrm>
          <a:prstGeom prst="rect">
            <a:avLst/>
          </a:prstGeom>
        </p:spPr>
      </p:pic>
      <p:sp>
        <p:nvSpPr>
          <p:cNvPr id="22" name="TextBox 21">
            <a:extLst>
              <a:ext uri="{FF2B5EF4-FFF2-40B4-BE49-F238E27FC236}">
                <a16:creationId xmlns:a16="http://schemas.microsoft.com/office/drawing/2014/main" xmlns="" id="{215E454A-B08C-4576-8333-920008E55294}"/>
              </a:ext>
            </a:extLst>
          </p:cNvPr>
          <p:cNvSpPr txBox="1"/>
          <p:nvPr userDrawn="1"/>
        </p:nvSpPr>
        <p:spPr>
          <a:xfrm>
            <a:off x="7668010" y="6560136"/>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4126300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5.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278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2/6/22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384986429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fld id="{32BF82D2-7A68-459D-A996-9BDDA2518FA4}" type="datetimeFigureOut">
              <a:rPr lang="zh-CN" altLang="en-US" smtClean="0"/>
              <a:t>2022/2/6</a:t>
            </a:fld>
            <a:endParaRPr lang="zh-CN" altLang="en-US"/>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385616453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9D6D275-C3BC-4E78-B0C3-ED503DC67E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24605B8-D4E2-45E2-8F8B-C56C4E0A90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2E7778C-0E31-4E94-9158-0CF2CF7560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B204D0-D7E2-4563-AEFA-F50DF77A8FC4}" type="datetimeFigureOut">
              <a:rPr lang="en-US" smtClean="0"/>
              <a:t>2/6/22</a:t>
            </a:fld>
            <a:endParaRPr lang="en-US"/>
          </a:p>
        </p:txBody>
      </p:sp>
      <p:sp>
        <p:nvSpPr>
          <p:cNvPr id="5" name="Footer Placeholder 4">
            <a:extLst>
              <a:ext uri="{FF2B5EF4-FFF2-40B4-BE49-F238E27FC236}">
                <a16:creationId xmlns:a16="http://schemas.microsoft.com/office/drawing/2014/main" xmlns="" id="{2C8C0BEC-A0D6-4DD5-A1AE-6B4DC2FCD1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095E2FFA-6530-48EF-B031-6A2799554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A9287E-CF77-4CF8-9D00-D8C56064157C}" type="slidenum">
              <a:rPr lang="en-US" smtClean="0"/>
              <a:t>‹#›</a:t>
            </a:fld>
            <a:endParaRPr lang="en-US"/>
          </a:p>
        </p:txBody>
      </p:sp>
    </p:spTree>
    <p:extLst>
      <p:ext uri="{BB962C8B-B14F-4D97-AF65-F5344CB8AC3E}">
        <p14:creationId xmlns:p14="http://schemas.microsoft.com/office/powerpoint/2010/main" val="202308121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33" tIns="45717" rIns="91433" bIns="45717"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33" tIns="45717" rIns="91433"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2"/>
            <a:ext cx="2844800" cy="365125"/>
          </a:xfrm>
          <a:prstGeom prst="rect">
            <a:avLst/>
          </a:prstGeom>
        </p:spPr>
        <p:txBody>
          <a:bodyPr vert="horz" lIns="91433" tIns="45717" rIns="91433" bIns="45717" rtlCol="0" anchor="ctr"/>
          <a:lstStyle>
            <a:lvl1pPr algn="l">
              <a:defRPr sz="1600">
                <a:solidFill>
                  <a:schemeClr val="tx1">
                    <a:tint val="75000"/>
                  </a:schemeClr>
                </a:solidFill>
              </a:defRPr>
            </a:lvl1pPr>
          </a:lstStyle>
          <a:p>
            <a:fld id="{F1AF1BE9-B57C-498F-AC7D-C05E3E786575}" type="datetimeFigureOut">
              <a:rPr lang="en-US" smtClean="0">
                <a:solidFill>
                  <a:prstClr val="black">
                    <a:tint val="75000"/>
                  </a:prstClr>
                </a:solidFill>
              </a:rPr>
              <a:pPr/>
              <a:t>2/6/22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33" tIns="45717" rIns="91433" bIns="45717"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33" tIns="45717" rIns="91433" bIns="45717" rtlCol="0" anchor="ctr"/>
          <a:lstStyle>
            <a:lvl1pPr algn="r">
              <a:defRPr sz="1600">
                <a:solidFill>
                  <a:schemeClr val="tx1">
                    <a:tint val="75000"/>
                  </a:schemeClr>
                </a:solidFill>
              </a:defRPr>
            </a:lvl1pPr>
          </a:lstStyle>
          <a:p>
            <a:fld id="{EF7A1E25-5442-4AB3-89FD-63405F21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63323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iming>
    <p:tnLst>
      <p:par>
        <p:cTn id="1" dur="indefinite" restart="never" nodeType="tmRoot"/>
      </p:par>
    </p:tnLst>
  </p:timing>
  <p:txStyles>
    <p:titleStyle>
      <a:lvl1pPr algn="ctr" defTabSz="1219072" rtl="0" eaLnBrk="1" latinLnBrk="0" hangingPunct="1">
        <a:spcBef>
          <a:spcPct val="0"/>
        </a:spcBef>
        <a:buNone/>
        <a:defRPr sz="5867" b="0" i="0" u="none" kern="1200">
          <a:solidFill>
            <a:schemeClr val="tx1"/>
          </a:solidFill>
          <a:latin typeface="+mj-lt"/>
          <a:ea typeface="+mj-ea"/>
          <a:cs typeface="+mj-cs"/>
        </a:defRPr>
      </a:lvl1pPr>
    </p:titleStyle>
    <p:bodyStyle>
      <a:lvl1pPr marL="457153" indent="-457153" algn="l" defTabSz="1219072"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495" indent="-380960" algn="l" defTabSz="1219072" rtl="0" eaLnBrk="1" latinLnBrk="0" hangingPunct="1">
        <a:spcBef>
          <a:spcPct val="20000"/>
        </a:spcBef>
        <a:buFont typeface="Arial" panose="020B0604020202020204" pitchFamily="34" charset="0"/>
        <a:buChar char="–"/>
        <a:defRPr sz="3733" b="0" i="0" u="none" kern="1200">
          <a:solidFill>
            <a:schemeClr val="tx1"/>
          </a:solidFill>
          <a:latin typeface="+mn-lt"/>
          <a:ea typeface="+mn-ea"/>
          <a:cs typeface="+mn-cs"/>
        </a:defRPr>
      </a:lvl2pPr>
      <a:lvl3pPr marL="1523841" indent="-304768" algn="l" defTabSz="121907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376" indent="-304768" algn="l" defTabSz="121907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2913" indent="-304768" algn="l" defTabSz="121907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448" indent="-304768" algn="l" defTabSz="121907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1985" indent="-304768" algn="l" defTabSz="121907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522" indent="-304768" algn="l" defTabSz="121907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057" indent="-304768" algn="l" defTabSz="121907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072" rtl="0" eaLnBrk="1" latinLnBrk="0" hangingPunct="1">
        <a:defRPr sz="2400" kern="1200">
          <a:solidFill>
            <a:schemeClr val="tx1"/>
          </a:solidFill>
          <a:latin typeface="+mn-lt"/>
          <a:ea typeface="+mn-ea"/>
          <a:cs typeface="+mn-cs"/>
        </a:defRPr>
      </a:lvl1pPr>
      <a:lvl2pPr marL="609537" algn="l" defTabSz="1219072" rtl="0" eaLnBrk="1" latinLnBrk="0" hangingPunct="1">
        <a:defRPr sz="2400" kern="1200">
          <a:solidFill>
            <a:schemeClr val="tx1"/>
          </a:solidFill>
          <a:latin typeface="+mn-lt"/>
          <a:ea typeface="+mn-ea"/>
          <a:cs typeface="+mn-cs"/>
        </a:defRPr>
      </a:lvl2pPr>
      <a:lvl3pPr marL="1219072" algn="l" defTabSz="1219072" rtl="0" eaLnBrk="1" latinLnBrk="0" hangingPunct="1">
        <a:defRPr sz="2400" kern="1200">
          <a:solidFill>
            <a:schemeClr val="tx1"/>
          </a:solidFill>
          <a:latin typeface="+mn-lt"/>
          <a:ea typeface="+mn-ea"/>
          <a:cs typeface="+mn-cs"/>
        </a:defRPr>
      </a:lvl3pPr>
      <a:lvl4pPr marL="1828609" algn="l" defTabSz="1219072" rtl="0" eaLnBrk="1" latinLnBrk="0" hangingPunct="1">
        <a:defRPr sz="2400" kern="1200">
          <a:solidFill>
            <a:schemeClr val="tx1"/>
          </a:solidFill>
          <a:latin typeface="+mn-lt"/>
          <a:ea typeface="+mn-ea"/>
          <a:cs typeface="+mn-cs"/>
        </a:defRPr>
      </a:lvl4pPr>
      <a:lvl5pPr marL="2438144" algn="l" defTabSz="1219072" rtl="0" eaLnBrk="1" latinLnBrk="0" hangingPunct="1">
        <a:defRPr sz="2400" kern="1200">
          <a:solidFill>
            <a:schemeClr val="tx1"/>
          </a:solidFill>
          <a:latin typeface="+mn-lt"/>
          <a:ea typeface="+mn-ea"/>
          <a:cs typeface="+mn-cs"/>
        </a:defRPr>
      </a:lvl5pPr>
      <a:lvl6pPr marL="3047680" algn="l" defTabSz="1219072" rtl="0" eaLnBrk="1" latinLnBrk="0" hangingPunct="1">
        <a:defRPr sz="2400" kern="1200">
          <a:solidFill>
            <a:schemeClr val="tx1"/>
          </a:solidFill>
          <a:latin typeface="+mn-lt"/>
          <a:ea typeface="+mn-ea"/>
          <a:cs typeface="+mn-cs"/>
        </a:defRPr>
      </a:lvl6pPr>
      <a:lvl7pPr marL="3657217" algn="l" defTabSz="1219072" rtl="0" eaLnBrk="1" latinLnBrk="0" hangingPunct="1">
        <a:defRPr sz="2400" kern="1200">
          <a:solidFill>
            <a:schemeClr val="tx1"/>
          </a:solidFill>
          <a:latin typeface="+mn-lt"/>
          <a:ea typeface="+mn-ea"/>
          <a:cs typeface="+mn-cs"/>
        </a:defRPr>
      </a:lvl7pPr>
      <a:lvl8pPr marL="4266753" algn="l" defTabSz="1219072" rtl="0" eaLnBrk="1" latinLnBrk="0" hangingPunct="1">
        <a:defRPr sz="2400" kern="1200">
          <a:solidFill>
            <a:schemeClr val="tx1"/>
          </a:solidFill>
          <a:latin typeface="+mn-lt"/>
          <a:ea typeface="+mn-ea"/>
          <a:cs typeface="+mn-cs"/>
        </a:defRPr>
      </a:lvl8pPr>
      <a:lvl9pPr marL="4876289" algn="l" defTabSz="1219072"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gif"/><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54.png"/><Relationship Id="rId2" Type="http://schemas.openxmlformats.org/officeDocument/2006/relationships/image" Target="../media/image55.png"/><Relationship Id="rId1" Type="http://schemas.openxmlformats.org/officeDocument/2006/relationships/slideLayout" Target="../slideLayouts/slideLayout3.xml"/><Relationship Id="rId6" Type="http://schemas.microsoft.com/office/2007/relationships/hdphoto" Target="../media/hdphoto3.wdp"/><Relationship Id="rId5" Type="http://schemas.openxmlformats.org/officeDocument/2006/relationships/image" Target="../media/image57.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4.png"/><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9.png"/><Relationship Id="rId1" Type="http://schemas.openxmlformats.org/officeDocument/2006/relationships/slideLayout" Target="../slideLayouts/slideLayout11.xml"/><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g"/></Relationships>
</file>

<file path=ppt/slides/_rels/slide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slide" Target="slide5.xml"/><Relationship Id="rId18" Type="http://schemas.openxmlformats.org/officeDocument/2006/relationships/image" Target="../media/image43.png"/><Relationship Id="rId26" Type="http://schemas.openxmlformats.org/officeDocument/2006/relationships/image" Target="../media/image48.png"/><Relationship Id="rId3" Type="http://schemas.openxmlformats.org/officeDocument/2006/relationships/audio" Target="../media/audio2.wav"/><Relationship Id="rId21" Type="http://schemas.openxmlformats.org/officeDocument/2006/relationships/slide" Target="slide9.xml"/><Relationship Id="rId7" Type="http://schemas.openxmlformats.org/officeDocument/2006/relationships/image" Target="../media/image35.jpg"/><Relationship Id="rId12" Type="http://schemas.openxmlformats.org/officeDocument/2006/relationships/image" Target="../media/image40.png"/><Relationship Id="rId17" Type="http://schemas.openxmlformats.org/officeDocument/2006/relationships/slide" Target="slide7.xml"/><Relationship Id="rId25" Type="http://schemas.microsoft.com/office/2007/relationships/hdphoto" Target="../media/hdphoto1.wdp"/><Relationship Id="rId2" Type="http://schemas.openxmlformats.org/officeDocument/2006/relationships/audio" Target="../media/audio1.wav"/><Relationship Id="rId16" Type="http://schemas.openxmlformats.org/officeDocument/2006/relationships/image" Target="../media/image42.png"/><Relationship Id="rId20" Type="http://schemas.openxmlformats.org/officeDocument/2006/relationships/image" Target="../media/image44.png"/><Relationship Id="rId1" Type="http://schemas.openxmlformats.org/officeDocument/2006/relationships/slideLayout" Target="../slideLayouts/slideLayout30.xml"/><Relationship Id="rId6" Type="http://schemas.openxmlformats.org/officeDocument/2006/relationships/audio" Target="../media/audio5.wav"/><Relationship Id="rId11" Type="http://schemas.openxmlformats.org/officeDocument/2006/relationships/image" Target="../media/image39.png"/><Relationship Id="rId24" Type="http://schemas.openxmlformats.org/officeDocument/2006/relationships/image" Target="../media/image47.png"/><Relationship Id="rId5" Type="http://schemas.openxmlformats.org/officeDocument/2006/relationships/audio" Target="../media/audio4.wav"/><Relationship Id="rId15" Type="http://schemas.openxmlformats.org/officeDocument/2006/relationships/slide" Target="slide6.xml"/><Relationship Id="rId23" Type="http://schemas.openxmlformats.org/officeDocument/2006/relationships/image" Target="../media/image46.jpeg"/><Relationship Id="rId10" Type="http://schemas.openxmlformats.org/officeDocument/2006/relationships/image" Target="../media/image38.gif"/><Relationship Id="rId19" Type="http://schemas.openxmlformats.org/officeDocument/2006/relationships/slide" Target="slide8.xml"/><Relationship Id="rId4" Type="http://schemas.openxmlformats.org/officeDocument/2006/relationships/audio" Target="../media/audio3.wav"/><Relationship Id="rId9" Type="http://schemas.openxmlformats.org/officeDocument/2006/relationships/image" Target="../media/image37.gif"/><Relationship Id="rId14" Type="http://schemas.openxmlformats.org/officeDocument/2006/relationships/image" Target="../media/image41.png"/><Relationship Id="rId22" Type="http://schemas.openxmlformats.org/officeDocument/2006/relationships/image" Target="../media/image45.png"/><Relationship Id="rId27" Type="http://schemas.openxmlformats.org/officeDocument/2006/relationships/image" Target="../media/image49.png"/></Relationships>
</file>

<file path=ppt/slides/_rels/slide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audio" Target="../media/audio7.wav"/><Relationship Id="rId7" Type="http://schemas.openxmlformats.org/officeDocument/2006/relationships/image" Target="../media/image52.png"/><Relationship Id="rId2" Type="http://schemas.openxmlformats.org/officeDocument/2006/relationships/audio" Target="../media/audio6.wav"/><Relationship Id="rId1" Type="http://schemas.openxmlformats.org/officeDocument/2006/relationships/slideLayout" Target="../slideLayouts/slideLayout30.xml"/><Relationship Id="rId6" Type="http://schemas.openxmlformats.org/officeDocument/2006/relationships/image" Target="../media/image51.png"/><Relationship Id="rId5" Type="http://schemas.openxmlformats.org/officeDocument/2006/relationships/slide" Target="slide4.xml"/><Relationship Id="rId4" Type="http://schemas.openxmlformats.org/officeDocument/2006/relationships/image" Target="../media/image50.jpg"/></Relationships>
</file>

<file path=ppt/slides/_rels/slide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audio" Target="../media/audio7.wav"/><Relationship Id="rId7" Type="http://schemas.openxmlformats.org/officeDocument/2006/relationships/image" Target="../media/image52.png"/><Relationship Id="rId2" Type="http://schemas.openxmlformats.org/officeDocument/2006/relationships/audio" Target="../media/audio6.wav"/><Relationship Id="rId1" Type="http://schemas.openxmlformats.org/officeDocument/2006/relationships/slideLayout" Target="../slideLayouts/slideLayout30.xml"/><Relationship Id="rId6" Type="http://schemas.openxmlformats.org/officeDocument/2006/relationships/image" Target="../media/image51.png"/><Relationship Id="rId5" Type="http://schemas.openxmlformats.org/officeDocument/2006/relationships/slide" Target="slide4.xml"/><Relationship Id="rId4" Type="http://schemas.openxmlformats.org/officeDocument/2006/relationships/image" Target="../media/image50.jpg"/></Relationships>
</file>

<file path=ppt/slides/_rels/slide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audio" Target="../media/audio6.wav"/><Relationship Id="rId7" Type="http://schemas.openxmlformats.org/officeDocument/2006/relationships/image" Target="../media/image52.png"/><Relationship Id="rId2" Type="http://schemas.openxmlformats.org/officeDocument/2006/relationships/audio" Target="../media/audio7.wav"/><Relationship Id="rId1" Type="http://schemas.openxmlformats.org/officeDocument/2006/relationships/slideLayout" Target="../slideLayouts/slideLayout30.xml"/><Relationship Id="rId6" Type="http://schemas.openxmlformats.org/officeDocument/2006/relationships/image" Target="../media/image51.png"/><Relationship Id="rId5" Type="http://schemas.openxmlformats.org/officeDocument/2006/relationships/slide" Target="slide4.xml"/><Relationship Id="rId4" Type="http://schemas.openxmlformats.org/officeDocument/2006/relationships/image" Target="../media/image50.jpg"/></Relationships>
</file>

<file path=ppt/slides/_rels/slide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audio" Target="../media/audio6.wav"/><Relationship Id="rId7" Type="http://schemas.openxmlformats.org/officeDocument/2006/relationships/image" Target="../media/image52.png"/><Relationship Id="rId2" Type="http://schemas.openxmlformats.org/officeDocument/2006/relationships/audio" Target="../media/audio7.wav"/><Relationship Id="rId1" Type="http://schemas.openxmlformats.org/officeDocument/2006/relationships/slideLayout" Target="../slideLayouts/slideLayout30.xml"/><Relationship Id="rId6" Type="http://schemas.openxmlformats.org/officeDocument/2006/relationships/image" Target="../media/image51.png"/><Relationship Id="rId5" Type="http://schemas.openxmlformats.org/officeDocument/2006/relationships/slide" Target="slide4.xml"/><Relationship Id="rId4" Type="http://schemas.openxmlformats.org/officeDocument/2006/relationships/image" Target="../media/image50.jpg"/></Relationships>
</file>

<file path=ppt/slides/_rels/slide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audio" Target="../media/audio7.wav"/><Relationship Id="rId7" Type="http://schemas.openxmlformats.org/officeDocument/2006/relationships/image" Target="../media/image52.png"/><Relationship Id="rId2" Type="http://schemas.openxmlformats.org/officeDocument/2006/relationships/audio" Target="../media/audio6.wav"/><Relationship Id="rId1" Type="http://schemas.openxmlformats.org/officeDocument/2006/relationships/slideLayout" Target="../slideLayouts/slideLayout30.xml"/><Relationship Id="rId6" Type="http://schemas.openxmlformats.org/officeDocument/2006/relationships/image" Target="../media/image51.png"/><Relationship Id="rId5" Type="http://schemas.openxmlformats.org/officeDocument/2006/relationships/slide" Target="slide4.xml"/><Relationship Id="rId4" Type="http://schemas.openxmlformats.org/officeDocument/2006/relationships/image" Target="../media/image5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7" name="WordArt 11"/>
          <p:cNvSpPr>
            <a:spLocks noChangeArrowheads="1" noChangeShapeType="1" noTextEdit="1"/>
          </p:cNvSpPr>
          <p:nvPr/>
        </p:nvSpPr>
        <p:spPr bwMode="auto">
          <a:xfrm>
            <a:off x="2819400" y="1676400"/>
            <a:ext cx="6781800" cy="1524000"/>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rgbClr val="FFFF99"/>
              </a:extrusionClr>
            </a:sp3d>
          </a:bodyPr>
          <a:lstStyle/>
          <a:p>
            <a:pPr algn="ctr"/>
            <a:endParaRPr lang="vi-VN" sz="1100" b="1" kern="10">
              <a:ln w="9525">
                <a:round/>
                <a:headEnd/>
                <a:tailEnd/>
              </a:ln>
              <a:gradFill rotWithShape="1">
                <a:gsLst>
                  <a:gs pos="0">
                    <a:srgbClr val="000000"/>
                  </a:gs>
                  <a:gs pos="20000">
                    <a:srgbClr val="0A128C"/>
                  </a:gs>
                  <a:gs pos="35001">
                    <a:srgbClr val="181CC7"/>
                  </a:gs>
                  <a:gs pos="44000">
                    <a:srgbClr val="7005D4"/>
                  </a:gs>
                  <a:gs pos="50000">
                    <a:srgbClr val="8C3D91"/>
                  </a:gs>
                  <a:gs pos="56000">
                    <a:srgbClr val="7005D4"/>
                  </a:gs>
                  <a:gs pos="64999">
                    <a:srgbClr val="181CC7"/>
                  </a:gs>
                  <a:gs pos="80000">
                    <a:srgbClr val="0A128C"/>
                  </a:gs>
                  <a:gs pos="100000">
                    <a:srgbClr val="000000"/>
                  </a:gs>
                </a:gsLst>
                <a:lin ang="5400000" scaled="1"/>
              </a:gradFill>
              <a:latin typeface="Times New Roman"/>
              <a:cs typeface="Times New Roman"/>
            </a:endParaRPr>
          </a:p>
        </p:txBody>
      </p:sp>
      <p:sp>
        <p:nvSpPr>
          <p:cNvPr id="14348" name="WordArt 12"/>
          <p:cNvSpPr>
            <a:spLocks noChangeArrowheads="1" noChangeShapeType="1" noTextEdit="1"/>
          </p:cNvSpPr>
          <p:nvPr/>
        </p:nvSpPr>
        <p:spPr bwMode="auto">
          <a:xfrm>
            <a:off x="2909060" y="2785992"/>
            <a:ext cx="6173260" cy="722019"/>
          </a:xfrm>
          <a:prstGeom prst="rect">
            <a:avLst/>
          </a:prstGeom>
        </p:spPr>
        <p:txBody>
          <a:bodyPr wrap="none" fromWordArt="1">
            <a:prstTxWarp prst="textPlain">
              <a:avLst>
                <a:gd name="adj" fmla="val 50000"/>
              </a:avLst>
            </a:prstTxWarp>
          </a:bodyPr>
          <a:lstStyle/>
          <a:p>
            <a:pPr algn="ctr">
              <a:defRPr/>
            </a:pPr>
            <a:r>
              <a:rPr lang="en-US" sz="3600" b="1" kern="10" dirty="0">
                <a:ln w="9525">
                  <a:solidFill>
                    <a:srgbClr val="FF0000"/>
                  </a:solidFill>
                  <a:round/>
                  <a:headEnd/>
                  <a:tailEnd/>
                </a:ln>
                <a:solidFill>
                  <a:srgbClr val="0000FF"/>
                </a:solidFill>
                <a:effectLst>
                  <a:outerShdw sy="50000" kx="2453608" rotWithShape="0">
                    <a:srgbClr val="868686">
                      <a:alpha val="50000"/>
                    </a:srgbClr>
                  </a:outerShdw>
                </a:effectLst>
                <a:latin typeface="Times New Roman" pitchFamily="18" charset="0"/>
                <a:cs typeface="Times New Roman" pitchFamily="18" charset="0"/>
              </a:rPr>
              <a:t>MÔN: TOÁN</a:t>
            </a:r>
          </a:p>
        </p:txBody>
      </p:sp>
      <p:grpSp>
        <p:nvGrpSpPr>
          <p:cNvPr id="2053" name="Group 13"/>
          <p:cNvGrpSpPr>
            <a:grpSpLocks/>
          </p:cNvGrpSpPr>
          <p:nvPr/>
        </p:nvGrpSpPr>
        <p:grpSpPr bwMode="auto">
          <a:xfrm>
            <a:off x="1" y="-14288"/>
            <a:ext cx="12256654" cy="6837363"/>
            <a:chOff x="14" y="-9"/>
            <a:chExt cx="5781" cy="4329"/>
          </a:xfrm>
        </p:grpSpPr>
        <p:pic>
          <p:nvPicPr>
            <p:cNvPr id="2057" name="Picture 1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 y="0"/>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27"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6"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 y="4267"/>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7"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1"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4" name="TextBox 12"/>
          <p:cNvSpPr txBox="1">
            <a:spLocks noChangeArrowheads="1"/>
          </p:cNvSpPr>
          <p:nvPr/>
        </p:nvSpPr>
        <p:spPr bwMode="auto">
          <a:xfrm>
            <a:off x="1752600" y="533400"/>
            <a:ext cx="9331036" cy="130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150000"/>
              </a:lnSpc>
            </a:pPr>
            <a:r>
              <a:rPr lang="en-US" sz="2800" b="1" dirty="0">
                <a:solidFill>
                  <a:srgbClr val="FF0000"/>
                </a:solidFill>
                <a:cs typeface="Times New Roman" pitchFamily="18" charset="0"/>
              </a:rPr>
              <a:t>ỦY BAN NHÂN DÂN QUẬN LONG BIÊN</a:t>
            </a:r>
          </a:p>
          <a:p>
            <a:pPr algn="ctr" eaLnBrk="1" hangingPunct="1">
              <a:lnSpc>
                <a:spcPct val="150000"/>
              </a:lnSpc>
            </a:pPr>
            <a:r>
              <a:rPr lang="en-US" sz="2800" b="1" dirty="0">
                <a:solidFill>
                  <a:srgbClr val="FF0000"/>
                </a:solidFill>
                <a:cs typeface="Times New Roman" pitchFamily="18" charset="0"/>
              </a:rPr>
              <a:t>TRƯỜNG TIỂU HỌC ÁI MỘ B</a:t>
            </a:r>
          </a:p>
        </p:txBody>
      </p:sp>
      <p:sp>
        <p:nvSpPr>
          <p:cNvPr id="2056" name="TextBox 14"/>
          <p:cNvSpPr txBox="1">
            <a:spLocks noChangeArrowheads="1"/>
          </p:cNvSpPr>
          <p:nvPr/>
        </p:nvSpPr>
        <p:spPr bwMode="auto">
          <a:xfrm>
            <a:off x="1977476" y="4145455"/>
            <a:ext cx="853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600" b="1" dirty="0">
                <a:solidFill>
                  <a:srgbClr val="FF0000"/>
                </a:solidFill>
                <a:cs typeface="Times New Roman" pitchFamily="18" charset="0"/>
              </a:rPr>
              <a:t>LỚP 2</a:t>
            </a:r>
          </a:p>
        </p:txBody>
      </p:sp>
      <p:sp>
        <p:nvSpPr>
          <p:cNvPr id="12" name="TextBox 14">
            <a:extLst>
              <a:ext uri="{FF2B5EF4-FFF2-40B4-BE49-F238E27FC236}">
                <a16:creationId xmlns:a16="http://schemas.microsoft.com/office/drawing/2014/main" xmlns="" id="{038EBA7F-34F2-4ECE-BCA6-B7BCB30B21FB}"/>
              </a:ext>
            </a:extLst>
          </p:cNvPr>
          <p:cNvSpPr txBox="1">
            <a:spLocks noChangeArrowheads="1"/>
          </p:cNvSpPr>
          <p:nvPr/>
        </p:nvSpPr>
        <p:spPr bwMode="auto">
          <a:xfrm>
            <a:off x="301319" y="4975745"/>
            <a:ext cx="115776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600" b="1" dirty="0" err="1" smtClean="0">
                <a:solidFill>
                  <a:srgbClr val="7030A0"/>
                </a:solidFill>
                <a:cs typeface="Times New Roman" pitchFamily="18" charset="0"/>
              </a:rPr>
              <a:t>Bài</a:t>
            </a:r>
            <a:r>
              <a:rPr lang="en-US" sz="3600" b="1" dirty="0" smtClean="0">
                <a:solidFill>
                  <a:srgbClr val="7030A0"/>
                </a:solidFill>
                <a:cs typeface="Times New Roman" pitchFamily="18" charset="0"/>
              </a:rPr>
              <a:t>: </a:t>
            </a:r>
            <a:r>
              <a:rPr lang="en-US" sz="3600" b="1" dirty="0" err="1" smtClean="0">
                <a:solidFill>
                  <a:srgbClr val="7030A0"/>
                </a:solidFill>
                <a:cs typeface="Times New Roman" pitchFamily="18" charset="0"/>
              </a:rPr>
              <a:t>Bảng</a:t>
            </a:r>
            <a:r>
              <a:rPr lang="en-US" sz="3600" b="1" dirty="0" smtClean="0">
                <a:solidFill>
                  <a:srgbClr val="7030A0"/>
                </a:solidFill>
                <a:cs typeface="Times New Roman" pitchFamily="18" charset="0"/>
              </a:rPr>
              <a:t> </a:t>
            </a:r>
            <a:r>
              <a:rPr lang="en-US" sz="3600" b="1" dirty="0">
                <a:solidFill>
                  <a:srgbClr val="7030A0"/>
                </a:solidFill>
                <a:cs typeface="Times New Roman" pitchFamily="18" charset="0"/>
              </a:rPr>
              <a:t>chia 2.</a:t>
            </a:r>
          </a:p>
        </p:txBody>
      </p:sp>
      <p:pic>
        <p:nvPicPr>
          <p:cNvPr id="13" name="Picture 12">
            <a:extLst>
              <a:ext uri="{FF2B5EF4-FFF2-40B4-BE49-F238E27FC236}">
                <a16:creationId xmlns:a16="http://schemas.microsoft.com/office/drawing/2014/main" xmlns="" id="{BC8C3591-1849-4523-A500-493EB0D6E0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05" y="178287"/>
            <a:ext cx="1523999" cy="1523999"/>
          </a:xfrm>
          <a:prstGeom prst="rect">
            <a:avLst/>
          </a:prstGeom>
        </p:spPr>
      </p:pic>
    </p:spTree>
    <p:extLst>
      <p:ext uri="{BB962C8B-B14F-4D97-AF65-F5344CB8AC3E}">
        <p14:creationId xmlns:p14="http://schemas.microsoft.com/office/powerpoint/2010/main" val="14547371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repeatCount="2000" fill="hold" grpId="0" nodeType="afterEffect" nodePh="1">
                                  <p:stCondLst>
                                    <p:cond delay="0"/>
                                  </p:stCondLst>
                                  <p:endCondLst>
                                    <p:cond evt="begin" delay="0">
                                      <p:tn val="5"/>
                                    </p:cond>
                                  </p:endCondLst>
                                  <p:childTnLst>
                                    <p:set>
                                      <p:cBhvr>
                                        <p:cTn id="6" dur="1" fill="hold">
                                          <p:stCondLst>
                                            <p:cond delay="0"/>
                                          </p:stCondLst>
                                        </p:cTn>
                                        <p:tgtEl>
                                          <p:spTgt spid="14347"/>
                                        </p:tgtEl>
                                        <p:attrNameLst>
                                          <p:attrName>style.visibility</p:attrName>
                                        </p:attrNameLst>
                                      </p:cBhvr>
                                      <p:to>
                                        <p:strVal val="visible"/>
                                      </p:to>
                                    </p:set>
                                    <p:anim calcmode="lin" valueType="num">
                                      <p:cBhvr>
                                        <p:cTn id="7" dur="500" fill="hold"/>
                                        <p:tgtEl>
                                          <p:spTgt spid="14347"/>
                                        </p:tgtEl>
                                        <p:attrNameLst>
                                          <p:attrName>ppt_w</p:attrName>
                                        </p:attrNameLst>
                                      </p:cBhvr>
                                      <p:tavLst>
                                        <p:tav tm="0">
                                          <p:val>
                                            <p:fltVal val="0"/>
                                          </p:val>
                                        </p:tav>
                                        <p:tav tm="100000">
                                          <p:val>
                                            <p:strVal val="#ppt_w"/>
                                          </p:val>
                                        </p:tav>
                                      </p:tavLst>
                                    </p:anim>
                                    <p:anim calcmode="lin" valueType="num">
                                      <p:cBhvr>
                                        <p:cTn id="8" dur="500" fill="hold"/>
                                        <p:tgtEl>
                                          <p:spTgt spid="14347"/>
                                        </p:tgtEl>
                                        <p:attrNameLst>
                                          <p:attrName>ppt_h</p:attrName>
                                        </p:attrNameLst>
                                      </p:cBhvr>
                                      <p:tavLst>
                                        <p:tav tm="0">
                                          <p:val>
                                            <p:fltVal val="0"/>
                                          </p:val>
                                        </p:tav>
                                        <p:tav tm="100000">
                                          <p:val>
                                            <p:strVal val="#ppt_h"/>
                                          </p:val>
                                        </p:tav>
                                      </p:tavLst>
                                    </p:anim>
                                    <p:animEffect transition="in" filter="fade">
                                      <p:cBhvr>
                                        <p:cTn id="9" dur="5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863392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xmlns="" id="{3F4EC883-CAF8-4487-9264-F4CDCA3BE643}"/>
              </a:ext>
            </a:extLst>
          </p:cNvPr>
          <p:cNvPicPr>
            <a:picLocks noChangeAspect="1" noChangeArrowheads="1"/>
          </p:cNvPicPr>
          <p:nvPr/>
        </p:nvPicPr>
        <p:blipFill>
          <a:blip r:embed="rId2" cstate="print"/>
          <a:srcRect/>
          <a:stretch>
            <a:fillRect/>
          </a:stretch>
        </p:blipFill>
        <p:spPr bwMode="auto">
          <a:xfrm>
            <a:off x="730152" y="424509"/>
            <a:ext cx="2237784" cy="863493"/>
          </a:xfrm>
          <a:prstGeom prst="rect">
            <a:avLst/>
          </a:prstGeom>
          <a:noFill/>
        </p:spPr>
      </p:pic>
      <p:sp>
        <p:nvSpPr>
          <p:cNvPr id="3" name="Oval 2">
            <a:extLst>
              <a:ext uri="{FF2B5EF4-FFF2-40B4-BE49-F238E27FC236}">
                <a16:creationId xmlns:a16="http://schemas.microsoft.com/office/drawing/2014/main" xmlns="" id="{EBA173B2-C201-45C6-A93A-CDC4685CD1BB}"/>
              </a:ext>
            </a:extLst>
          </p:cNvPr>
          <p:cNvSpPr/>
          <p:nvPr/>
        </p:nvSpPr>
        <p:spPr>
          <a:xfrm>
            <a:off x="2967362" y="786913"/>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endParaRPr kumimoji="0" lang="vi-VN"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4" name="Group 3">
            <a:extLst>
              <a:ext uri="{FF2B5EF4-FFF2-40B4-BE49-F238E27FC236}">
                <a16:creationId xmlns:a16="http://schemas.microsoft.com/office/drawing/2014/main" xmlns="" id="{4A891CF6-E7DD-4923-9327-3BA985182179}"/>
              </a:ext>
            </a:extLst>
          </p:cNvPr>
          <p:cNvGrpSpPr/>
          <p:nvPr/>
        </p:nvGrpSpPr>
        <p:grpSpPr>
          <a:xfrm>
            <a:off x="3585169" y="806878"/>
            <a:ext cx="1081046" cy="461666"/>
            <a:chOff x="1870518" y="1440653"/>
            <a:chExt cx="1081046" cy="451509"/>
          </a:xfrm>
        </p:grpSpPr>
        <p:grpSp>
          <p:nvGrpSpPr>
            <p:cNvPr id="5" name="Group 4">
              <a:extLst>
                <a:ext uri="{FF2B5EF4-FFF2-40B4-BE49-F238E27FC236}">
                  <a16:creationId xmlns:a16="http://schemas.microsoft.com/office/drawing/2014/main" xmlns="" id="{1BEFA404-8EF7-49AB-81D0-EB5023228510}"/>
                </a:ext>
              </a:extLst>
            </p:cNvPr>
            <p:cNvGrpSpPr/>
            <p:nvPr/>
          </p:nvGrpSpPr>
          <p:grpSpPr>
            <a:xfrm>
              <a:off x="1870518" y="1440654"/>
              <a:ext cx="758382" cy="451508"/>
              <a:chOff x="1870518" y="1440654"/>
              <a:chExt cx="758382" cy="451508"/>
            </a:xfrm>
          </p:grpSpPr>
          <p:sp>
            <p:nvSpPr>
              <p:cNvPr id="7" name="Rectangle: Rounded Corners 6">
                <a:extLst>
                  <a:ext uri="{FF2B5EF4-FFF2-40B4-BE49-F238E27FC236}">
                    <a16:creationId xmlns:a16="http://schemas.microsoft.com/office/drawing/2014/main" xmlns="" id="{3764BF9C-AE93-49A4-9190-C41F6011A9CC}"/>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xmlns="" id="{6A1FE751-E498-4382-B9C5-73CF72BB4F8B}"/>
                  </a:ext>
                </a:extLst>
              </p:cNvPr>
              <p:cNvSpPr txBox="1"/>
              <p:nvPr/>
            </p:nvSpPr>
            <p:spPr>
              <a:xfrm>
                <a:off x="1969023" y="1440654"/>
                <a:ext cx="510076" cy="45150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Số</a:t>
                </a:r>
              </a:p>
            </p:txBody>
          </p:sp>
        </p:grpSp>
        <p:sp>
          <p:nvSpPr>
            <p:cNvPr id="6" name="TextBox 5">
              <a:extLst>
                <a:ext uri="{FF2B5EF4-FFF2-40B4-BE49-F238E27FC236}">
                  <a16:creationId xmlns:a16="http://schemas.microsoft.com/office/drawing/2014/main" xmlns="" id="{64916CB8-CBFC-47B7-90AC-418BEE8A3501}"/>
                </a:ext>
              </a:extLst>
            </p:cNvPr>
            <p:cNvSpPr txBox="1"/>
            <p:nvPr/>
          </p:nvSpPr>
          <p:spPr>
            <a:xfrm>
              <a:off x="2630642" y="1440653"/>
              <a:ext cx="320922" cy="45150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graphicFrame>
        <p:nvGraphicFramePr>
          <p:cNvPr id="9" name="Table 17">
            <a:extLst>
              <a:ext uri="{FF2B5EF4-FFF2-40B4-BE49-F238E27FC236}">
                <a16:creationId xmlns:a16="http://schemas.microsoft.com/office/drawing/2014/main" xmlns="" id="{A91185BB-1300-4B86-A933-BA9DDD995CF9}"/>
              </a:ext>
            </a:extLst>
          </p:cNvPr>
          <p:cNvGraphicFramePr>
            <a:graphicFrameLocks noGrp="1"/>
          </p:cNvGraphicFramePr>
          <p:nvPr>
            <p:extLst>
              <p:ext uri="{D42A27DB-BD31-4B8C-83A1-F6EECF244321}">
                <p14:modId xmlns:p14="http://schemas.microsoft.com/office/powerpoint/2010/main" val="466827056"/>
              </p:ext>
            </p:extLst>
          </p:nvPr>
        </p:nvGraphicFramePr>
        <p:xfrm>
          <a:off x="1978480" y="1694186"/>
          <a:ext cx="8235043" cy="1830511"/>
        </p:xfrm>
        <a:graphic>
          <a:graphicData uri="http://schemas.openxmlformats.org/drawingml/2006/table">
            <a:tbl>
              <a:tblPr firstRow="1" bandRow="1">
                <a:tableStyleId>{2D5ABB26-0587-4C30-8999-92F81FD0307C}</a:tableStyleId>
              </a:tblPr>
              <a:tblGrid>
                <a:gridCol w="1765666">
                  <a:extLst>
                    <a:ext uri="{9D8B030D-6E8A-4147-A177-3AD203B41FA5}">
                      <a16:colId xmlns:a16="http://schemas.microsoft.com/office/drawing/2014/main" xmlns="" val="3750429237"/>
                    </a:ext>
                  </a:extLst>
                </a:gridCol>
                <a:gridCol w="1011898">
                  <a:extLst>
                    <a:ext uri="{9D8B030D-6E8A-4147-A177-3AD203B41FA5}">
                      <a16:colId xmlns:a16="http://schemas.microsoft.com/office/drawing/2014/main" xmlns="" val="892396866"/>
                    </a:ext>
                  </a:extLst>
                </a:gridCol>
                <a:gridCol w="1023275">
                  <a:extLst>
                    <a:ext uri="{9D8B030D-6E8A-4147-A177-3AD203B41FA5}">
                      <a16:colId xmlns:a16="http://schemas.microsoft.com/office/drawing/2014/main" xmlns="" val="1994511951"/>
                    </a:ext>
                  </a:extLst>
                </a:gridCol>
                <a:gridCol w="1085295">
                  <a:extLst>
                    <a:ext uri="{9D8B030D-6E8A-4147-A177-3AD203B41FA5}">
                      <a16:colId xmlns:a16="http://schemas.microsoft.com/office/drawing/2014/main" xmlns="" val="1764713203"/>
                    </a:ext>
                  </a:extLst>
                </a:gridCol>
                <a:gridCol w="1116303">
                  <a:extLst>
                    <a:ext uri="{9D8B030D-6E8A-4147-A177-3AD203B41FA5}">
                      <a16:colId xmlns:a16="http://schemas.microsoft.com/office/drawing/2014/main" xmlns="" val="2253912237"/>
                    </a:ext>
                  </a:extLst>
                </a:gridCol>
                <a:gridCol w="1116303">
                  <a:extLst>
                    <a:ext uri="{9D8B030D-6E8A-4147-A177-3AD203B41FA5}">
                      <a16:colId xmlns:a16="http://schemas.microsoft.com/office/drawing/2014/main" xmlns="" val="1514898112"/>
                    </a:ext>
                  </a:extLst>
                </a:gridCol>
                <a:gridCol w="1116303">
                  <a:extLst>
                    <a:ext uri="{9D8B030D-6E8A-4147-A177-3AD203B41FA5}">
                      <a16:colId xmlns:a16="http://schemas.microsoft.com/office/drawing/2014/main" xmlns="" val="177573286"/>
                    </a:ext>
                  </a:extLst>
                </a:gridCol>
              </a:tblGrid>
              <a:tr h="597884">
                <a:tc>
                  <a:txBody>
                    <a:bodyPr/>
                    <a:lstStyle/>
                    <a:p>
                      <a:pPr algn="ctr"/>
                      <a:r>
                        <a:rPr lang="vi-VN" sz="2800" dirty="0">
                          <a:latin typeface="Times New Roman" panose="02020603050405020304" pitchFamily="18" charset="0"/>
                          <a:cs typeface="Times New Roman" panose="02020603050405020304" pitchFamily="18" charset="0"/>
                        </a:rPr>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latin typeface="Times New Roman" panose="02020603050405020304" pitchFamily="18" charset="0"/>
                          <a:cs typeface="Times New Roman" panose="02020603050405020304" pitchFamily="18" charset="0"/>
                        </a:rPr>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3933725870"/>
                  </a:ext>
                </a:extLst>
              </a:tr>
              <a:tr h="597884">
                <a:tc>
                  <a:txBody>
                    <a:bodyPr/>
                    <a:lstStyle/>
                    <a:p>
                      <a:pPr algn="ctr"/>
                      <a:r>
                        <a:rPr lang="vi-VN" sz="2800" dirty="0">
                          <a:latin typeface="Times New Roman" panose="02020603050405020304" pitchFamily="18" charset="0"/>
                          <a:cs typeface="Times New Roman" panose="02020603050405020304" pitchFamily="18" charset="0"/>
                        </a:rPr>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latin typeface="Times New Roman" panose="02020603050405020304" pitchFamily="18" charset="0"/>
                          <a:cs typeface="Times New Roman" panose="02020603050405020304" pitchFamily="18" charset="0"/>
                        </a:rPr>
                        <a:t>4</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latin typeface="Times New Roman" panose="02020603050405020304" pitchFamily="18" charset="0"/>
                          <a:cs typeface="Times New Roman" panose="02020603050405020304" pitchFamily="18" charset="0"/>
                        </a:rPr>
                        <a:t>6</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latin typeface="Times New Roman" panose="02020603050405020304" pitchFamily="18" charset="0"/>
                          <a:cs typeface="Times New Roman" panose="02020603050405020304" pitchFamily="18" charset="0"/>
                        </a:rPr>
                        <a:t>5</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latin typeface="Times New Roman" panose="02020603050405020304" pitchFamily="18" charset="0"/>
                          <a:cs typeface="Times New Roman" panose="02020603050405020304" pitchFamily="18" charset="0"/>
                        </a:rPr>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latin typeface="Times New Roman" panose="02020603050405020304" pitchFamily="18" charset="0"/>
                          <a:cs typeface="Times New Roman" panose="02020603050405020304" pitchFamily="18" charset="0"/>
                        </a:rPr>
                        <a:t>9</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latin typeface="Times New Roman" panose="02020603050405020304" pitchFamily="18" charset="0"/>
                          <a:cs typeface="Times New Roman" panose="02020603050405020304" pitchFamily="18" charset="0"/>
                        </a:rPr>
                        <a:t>10</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2854868410"/>
                  </a:ext>
                </a:extLst>
              </a:tr>
              <a:tr h="634743">
                <a:tc>
                  <a:txBody>
                    <a:bodyPr/>
                    <a:lstStyle/>
                    <a:p>
                      <a:pPr algn="ctr"/>
                      <a:r>
                        <a:rPr lang="vi-VN" sz="2800" dirty="0">
                          <a:latin typeface="Times New Roman" panose="02020603050405020304" pitchFamily="18" charset="0"/>
                          <a:cs typeface="Times New Roman" panose="02020603050405020304" pitchFamily="18" charset="0"/>
                        </a:rPr>
                        <a:t>Tích</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latin typeface="Times New Roman" panose="02020603050405020304" pitchFamily="18" charset="0"/>
                          <a:cs typeface="Times New Roman" panose="02020603050405020304" pitchFamily="18" charset="0"/>
                        </a:rPr>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latin typeface="Times New Roman" panose="02020603050405020304" pitchFamily="18" charset="0"/>
                          <a:cs typeface="Times New Roman" panose="02020603050405020304" pitchFamily="18" charset="0"/>
                        </a:rPr>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3030421308"/>
                  </a:ext>
                </a:extLst>
              </a:tr>
            </a:tbl>
          </a:graphicData>
        </a:graphic>
      </p:graphicFrame>
      <p:sp>
        <p:nvSpPr>
          <p:cNvPr id="10" name="TextBox 9">
            <a:extLst>
              <a:ext uri="{FF2B5EF4-FFF2-40B4-BE49-F238E27FC236}">
                <a16:creationId xmlns:a16="http://schemas.microsoft.com/office/drawing/2014/main" xmlns="" id="{7C033D18-6959-441A-ACBC-AC214B087229}"/>
              </a:ext>
            </a:extLst>
          </p:cNvPr>
          <p:cNvSpPr txBox="1"/>
          <p:nvPr/>
        </p:nvSpPr>
        <p:spPr>
          <a:xfrm>
            <a:off x="4869200" y="2939922"/>
            <a:ext cx="748822" cy="584775"/>
          </a:xfrm>
          <a:prstGeom prst="rect">
            <a:avLst/>
          </a:prstGeom>
          <a:solidFill>
            <a:schemeClr val="bg1"/>
          </a:solid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12</a:t>
            </a:r>
          </a:p>
        </p:txBody>
      </p:sp>
      <p:sp>
        <p:nvSpPr>
          <p:cNvPr id="11" name="TextBox 10">
            <a:extLst>
              <a:ext uri="{FF2B5EF4-FFF2-40B4-BE49-F238E27FC236}">
                <a16:creationId xmlns:a16="http://schemas.microsoft.com/office/drawing/2014/main" xmlns="" id="{233ECA2F-BEEB-42CF-BC2F-1CCC86A79AFD}"/>
              </a:ext>
            </a:extLst>
          </p:cNvPr>
          <p:cNvSpPr txBox="1"/>
          <p:nvPr/>
        </p:nvSpPr>
        <p:spPr>
          <a:xfrm>
            <a:off x="5921933" y="2934941"/>
            <a:ext cx="748822" cy="584775"/>
          </a:xfrm>
          <a:prstGeom prst="rect">
            <a:avLst/>
          </a:prstGeom>
          <a:solidFill>
            <a:schemeClr val="bg1"/>
          </a:solid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10</a:t>
            </a:r>
          </a:p>
        </p:txBody>
      </p:sp>
      <p:sp>
        <p:nvSpPr>
          <p:cNvPr id="12" name="TextBox 11">
            <a:extLst>
              <a:ext uri="{FF2B5EF4-FFF2-40B4-BE49-F238E27FC236}">
                <a16:creationId xmlns:a16="http://schemas.microsoft.com/office/drawing/2014/main" xmlns="" id="{31CBCAD6-99B0-47ED-9DED-52C2E72296FA}"/>
              </a:ext>
            </a:extLst>
          </p:cNvPr>
          <p:cNvSpPr txBox="1"/>
          <p:nvPr/>
        </p:nvSpPr>
        <p:spPr>
          <a:xfrm>
            <a:off x="7010044" y="2929960"/>
            <a:ext cx="748822" cy="584775"/>
          </a:xfrm>
          <a:prstGeom prst="rect">
            <a:avLst/>
          </a:prstGeom>
          <a:solidFill>
            <a:schemeClr val="bg1"/>
          </a:solid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16</a:t>
            </a:r>
          </a:p>
        </p:txBody>
      </p:sp>
      <p:sp>
        <p:nvSpPr>
          <p:cNvPr id="13" name="TextBox 12">
            <a:extLst>
              <a:ext uri="{FF2B5EF4-FFF2-40B4-BE49-F238E27FC236}">
                <a16:creationId xmlns:a16="http://schemas.microsoft.com/office/drawing/2014/main" xmlns="" id="{B823A5B2-A535-42E9-A72C-6EC66535275F}"/>
              </a:ext>
            </a:extLst>
          </p:cNvPr>
          <p:cNvSpPr txBox="1"/>
          <p:nvPr/>
        </p:nvSpPr>
        <p:spPr>
          <a:xfrm>
            <a:off x="8125369" y="2924979"/>
            <a:ext cx="748822" cy="584775"/>
          </a:xfrm>
          <a:prstGeom prst="rect">
            <a:avLst/>
          </a:prstGeom>
          <a:solidFill>
            <a:schemeClr val="bg1"/>
          </a:solid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18</a:t>
            </a:r>
          </a:p>
        </p:txBody>
      </p:sp>
      <p:sp>
        <p:nvSpPr>
          <p:cNvPr id="14" name="TextBox 13">
            <a:extLst>
              <a:ext uri="{FF2B5EF4-FFF2-40B4-BE49-F238E27FC236}">
                <a16:creationId xmlns:a16="http://schemas.microsoft.com/office/drawing/2014/main" xmlns="" id="{F53034C4-E9A4-4B3D-B934-633E12158ACB}"/>
              </a:ext>
            </a:extLst>
          </p:cNvPr>
          <p:cNvSpPr txBox="1"/>
          <p:nvPr/>
        </p:nvSpPr>
        <p:spPr>
          <a:xfrm>
            <a:off x="9308728" y="2919998"/>
            <a:ext cx="748822" cy="584775"/>
          </a:xfrm>
          <a:prstGeom prst="rect">
            <a:avLst/>
          </a:prstGeom>
          <a:solidFill>
            <a:schemeClr val="bg1"/>
          </a:solid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20</a:t>
            </a:r>
          </a:p>
        </p:txBody>
      </p:sp>
      <p:sp>
        <p:nvSpPr>
          <p:cNvPr id="15" name="TextBox 14">
            <a:extLst>
              <a:ext uri="{FF2B5EF4-FFF2-40B4-BE49-F238E27FC236}">
                <a16:creationId xmlns:a16="http://schemas.microsoft.com/office/drawing/2014/main" xmlns="" id="{54591C02-9A8F-4980-8B61-31E0B72B7051}"/>
              </a:ext>
            </a:extLst>
          </p:cNvPr>
          <p:cNvSpPr txBox="1"/>
          <p:nvPr/>
        </p:nvSpPr>
        <p:spPr>
          <a:xfrm>
            <a:off x="1077010" y="1694186"/>
            <a:ext cx="45878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a:t>
            </a:r>
          </a:p>
        </p:txBody>
      </p:sp>
      <p:sp>
        <p:nvSpPr>
          <p:cNvPr id="16" name="TextBox 15">
            <a:extLst>
              <a:ext uri="{FF2B5EF4-FFF2-40B4-BE49-F238E27FC236}">
                <a16:creationId xmlns:a16="http://schemas.microsoft.com/office/drawing/2014/main" xmlns="" id="{7250D20F-D3C8-45A6-9F59-7AFD4E3E87EE}"/>
              </a:ext>
            </a:extLst>
          </p:cNvPr>
          <p:cNvSpPr txBox="1"/>
          <p:nvPr/>
        </p:nvSpPr>
        <p:spPr>
          <a:xfrm>
            <a:off x="1077009" y="3762471"/>
            <a:ext cx="45878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t>
            </a:r>
          </a:p>
        </p:txBody>
      </p:sp>
      <p:graphicFrame>
        <p:nvGraphicFramePr>
          <p:cNvPr id="17" name="Table 17">
            <a:extLst>
              <a:ext uri="{FF2B5EF4-FFF2-40B4-BE49-F238E27FC236}">
                <a16:creationId xmlns:a16="http://schemas.microsoft.com/office/drawing/2014/main" xmlns="" id="{20780316-AA09-4DE2-8617-F7E088C2C84B}"/>
              </a:ext>
            </a:extLst>
          </p:cNvPr>
          <p:cNvGraphicFramePr>
            <a:graphicFrameLocks noGrp="1"/>
          </p:cNvGraphicFramePr>
          <p:nvPr>
            <p:extLst>
              <p:ext uri="{D42A27DB-BD31-4B8C-83A1-F6EECF244321}">
                <p14:modId xmlns:p14="http://schemas.microsoft.com/office/powerpoint/2010/main" val="2147201195"/>
              </p:ext>
            </p:extLst>
          </p:nvPr>
        </p:nvGraphicFramePr>
        <p:xfrm>
          <a:off x="1978480" y="4021255"/>
          <a:ext cx="8235043" cy="1996271"/>
        </p:xfrm>
        <a:graphic>
          <a:graphicData uri="http://schemas.openxmlformats.org/drawingml/2006/table">
            <a:tbl>
              <a:tblPr firstRow="1" bandRow="1">
                <a:tableStyleId>{2D5ABB26-0587-4C30-8999-92F81FD0307C}</a:tableStyleId>
              </a:tblPr>
              <a:tblGrid>
                <a:gridCol w="1765666">
                  <a:extLst>
                    <a:ext uri="{9D8B030D-6E8A-4147-A177-3AD203B41FA5}">
                      <a16:colId xmlns:a16="http://schemas.microsoft.com/office/drawing/2014/main" xmlns="" val="3750429237"/>
                    </a:ext>
                  </a:extLst>
                </a:gridCol>
                <a:gridCol w="1011898">
                  <a:extLst>
                    <a:ext uri="{9D8B030D-6E8A-4147-A177-3AD203B41FA5}">
                      <a16:colId xmlns:a16="http://schemas.microsoft.com/office/drawing/2014/main" xmlns="" val="892396866"/>
                    </a:ext>
                  </a:extLst>
                </a:gridCol>
                <a:gridCol w="1023275">
                  <a:extLst>
                    <a:ext uri="{9D8B030D-6E8A-4147-A177-3AD203B41FA5}">
                      <a16:colId xmlns:a16="http://schemas.microsoft.com/office/drawing/2014/main" xmlns="" val="1994511951"/>
                    </a:ext>
                  </a:extLst>
                </a:gridCol>
                <a:gridCol w="1085295">
                  <a:extLst>
                    <a:ext uri="{9D8B030D-6E8A-4147-A177-3AD203B41FA5}">
                      <a16:colId xmlns:a16="http://schemas.microsoft.com/office/drawing/2014/main" xmlns="" val="1764713203"/>
                    </a:ext>
                  </a:extLst>
                </a:gridCol>
                <a:gridCol w="1116303">
                  <a:extLst>
                    <a:ext uri="{9D8B030D-6E8A-4147-A177-3AD203B41FA5}">
                      <a16:colId xmlns:a16="http://schemas.microsoft.com/office/drawing/2014/main" xmlns="" val="2253912237"/>
                    </a:ext>
                  </a:extLst>
                </a:gridCol>
                <a:gridCol w="1116303">
                  <a:extLst>
                    <a:ext uri="{9D8B030D-6E8A-4147-A177-3AD203B41FA5}">
                      <a16:colId xmlns:a16="http://schemas.microsoft.com/office/drawing/2014/main" xmlns="" val="1514898112"/>
                    </a:ext>
                  </a:extLst>
                </a:gridCol>
                <a:gridCol w="1116303">
                  <a:extLst>
                    <a:ext uri="{9D8B030D-6E8A-4147-A177-3AD203B41FA5}">
                      <a16:colId xmlns:a16="http://schemas.microsoft.com/office/drawing/2014/main" xmlns="" val="177573286"/>
                    </a:ext>
                  </a:extLst>
                </a:gridCol>
              </a:tblGrid>
              <a:tr h="652025">
                <a:tc>
                  <a:txBody>
                    <a:bodyPr/>
                    <a:lstStyle/>
                    <a:p>
                      <a:pPr algn="ctr"/>
                      <a:r>
                        <a:rPr lang="vi-VN" sz="2800" dirty="0">
                          <a:latin typeface="Times New Roman" panose="02020603050405020304" pitchFamily="18" charset="0"/>
                          <a:cs typeface="Times New Roman" panose="02020603050405020304" pitchFamily="18" charset="0"/>
                        </a:rPr>
                        <a:t>Số bị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latin typeface="Times New Roman" panose="02020603050405020304" pitchFamily="18" charset="0"/>
                          <a:cs typeface="Times New Roman" panose="02020603050405020304" pitchFamily="18" charset="0"/>
                        </a:rPr>
                        <a:t>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xmlns="" val="3933725870"/>
                  </a:ext>
                </a:extLst>
              </a:tr>
              <a:tr h="652025">
                <a:tc>
                  <a:txBody>
                    <a:bodyPr/>
                    <a:lstStyle/>
                    <a:p>
                      <a:pPr algn="ctr"/>
                      <a:r>
                        <a:rPr lang="vi-VN" sz="2800" dirty="0">
                          <a:latin typeface="Times New Roman" panose="02020603050405020304" pitchFamily="18" charset="0"/>
                          <a:cs typeface="Times New Roman" panose="02020603050405020304" pitchFamily="18" charset="0"/>
                        </a:rPr>
                        <a:t>Số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latin typeface="Times New Roman" panose="02020603050405020304" pitchFamily="18" charset="0"/>
                          <a:cs typeface="Times New Roman" panose="02020603050405020304" pitchFamily="18" charset="0"/>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xmlns="" val="2854868410"/>
                  </a:ext>
                </a:extLst>
              </a:tr>
              <a:tr h="692221">
                <a:tc>
                  <a:txBody>
                    <a:bodyPr/>
                    <a:lstStyle/>
                    <a:p>
                      <a:pPr algn="ctr"/>
                      <a:r>
                        <a:rPr lang="vi-VN" sz="2800" dirty="0">
                          <a:latin typeface="Times New Roman" panose="02020603050405020304" pitchFamily="18" charset="0"/>
                          <a:cs typeface="Times New Roman" panose="02020603050405020304" pitchFamily="18" charset="0"/>
                        </a:rPr>
                        <a:t>Thương</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latin typeface="Times New Roman" panose="02020603050405020304" pitchFamily="18" charset="0"/>
                          <a:cs typeface="Times New Roman" panose="02020603050405020304" pitchFamily="18" charset="0"/>
                        </a:rPr>
                        <a:t>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algn="ctr"/>
                      <a:r>
                        <a:rPr lang="vi-VN" sz="2800" dirty="0">
                          <a:latin typeface="Times New Roman" panose="02020603050405020304" pitchFamily="18" charset="0"/>
                          <a:cs typeface="Times New Roman" panose="02020603050405020304" pitchFamily="18" charset="0"/>
                        </a:rPr>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xmlns="" val="3030421308"/>
                  </a:ext>
                </a:extLst>
              </a:tr>
            </a:tbl>
          </a:graphicData>
        </a:graphic>
      </p:graphicFrame>
      <p:sp>
        <p:nvSpPr>
          <p:cNvPr id="18" name="TextBox 17">
            <a:extLst>
              <a:ext uri="{FF2B5EF4-FFF2-40B4-BE49-F238E27FC236}">
                <a16:creationId xmlns:a16="http://schemas.microsoft.com/office/drawing/2014/main" xmlns="" id="{BB24B448-2B28-4286-98E2-0CCE1FFEA085}"/>
              </a:ext>
            </a:extLst>
          </p:cNvPr>
          <p:cNvSpPr txBox="1"/>
          <p:nvPr/>
        </p:nvSpPr>
        <p:spPr>
          <a:xfrm>
            <a:off x="4869200" y="5389638"/>
            <a:ext cx="771304" cy="584775"/>
          </a:xfrm>
          <a:prstGeom prst="rect">
            <a:avLst/>
          </a:prstGeom>
          <a:solidFill>
            <a:schemeClr val="bg1"/>
          </a:solid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sp>
        <p:nvSpPr>
          <p:cNvPr id="19" name="TextBox 18">
            <a:extLst>
              <a:ext uri="{FF2B5EF4-FFF2-40B4-BE49-F238E27FC236}">
                <a16:creationId xmlns:a16="http://schemas.microsoft.com/office/drawing/2014/main" xmlns="" id="{8179EA69-C23A-4558-85CB-568741F3CEF7}"/>
              </a:ext>
            </a:extLst>
          </p:cNvPr>
          <p:cNvSpPr txBox="1"/>
          <p:nvPr/>
        </p:nvSpPr>
        <p:spPr>
          <a:xfrm>
            <a:off x="5940983" y="5389638"/>
            <a:ext cx="771304" cy="584775"/>
          </a:xfrm>
          <a:prstGeom prst="rect">
            <a:avLst/>
          </a:prstGeom>
          <a:solidFill>
            <a:schemeClr val="bg1"/>
          </a:solid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8</a:t>
            </a:r>
          </a:p>
        </p:txBody>
      </p:sp>
      <p:sp>
        <p:nvSpPr>
          <p:cNvPr id="20" name="TextBox 19">
            <a:extLst>
              <a:ext uri="{FF2B5EF4-FFF2-40B4-BE49-F238E27FC236}">
                <a16:creationId xmlns:a16="http://schemas.microsoft.com/office/drawing/2014/main" xmlns="" id="{D64ADF2E-CA0F-4E20-8485-A8E1A133F02A}"/>
              </a:ext>
            </a:extLst>
          </p:cNvPr>
          <p:cNvSpPr txBox="1"/>
          <p:nvPr/>
        </p:nvSpPr>
        <p:spPr>
          <a:xfrm>
            <a:off x="7010044" y="5382166"/>
            <a:ext cx="771304" cy="584775"/>
          </a:xfrm>
          <a:prstGeom prst="rect">
            <a:avLst/>
          </a:prstGeom>
          <a:solidFill>
            <a:schemeClr val="bg1"/>
          </a:solid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10</a:t>
            </a:r>
          </a:p>
        </p:txBody>
      </p:sp>
      <p:sp>
        <p:nvSpPr>
          <p:cNvPr id="21" name="TextBox 20">
            <a:extLst>
              <a:ext uri="{FF2B5EF4-FFF2-40B4-BE49-F238E27FC236}">
                <a16:creationId xmlns:a16="http://schemas.microsoft.com/office/drawing/2014/main" xmlns="" id="{3901FB8C-0911-480C-9A5E-68927C2E4357}"/>
              </a:ext>
            </a:extLst>
          </p:cNvPr>
          <p:cNvSpPr txBox="1"/>
          <p:nvPr/>
        </p:nvSpPr>
        <p:spPr>
          <a:xfrm>
            <a:off x="8157639" y="5374695"/>
            <a:ext cx="771304" cy="584775"/>
          </a:xfrm>
          <a:prstGeom prst="rect">
            <a:avLst/>
          </a:prstGeom>
          <a:solidFill>
            <a:schemeClr val="bg1"/>
          </a:solid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7</a:t>
            </a:r>
          </a:p>
        </p:txBody>
      </p:sp>
      <p:sp>
        <p:nvSpPr>
          <p:cNvPr id="22" name="TextBox 21">
            <a:extLst>
              <a:ext uri="{FF2B5EF4-FFF2-40B4-BE49-F238E27FC236}">
                <a16:creationId xmlns:a16="http://schemas.microsoft.com/office/drawing/2014/main" xmlns="" id="{F42A261D-3E6C-4858-84F1-EE2B76EA9CC7}"/>
              </a:ext>
            </a:extLst>
          </p:cNvPr>
          <p:cNvSpPr txBox="1"/>
          <p:nvPr/>
        </p:nvSpPr>
        <p:spPr>
          <a:xfrm>
            <a:off x="9282555" y="5389638"/>
            <a:ext cx="771304" cy="584775"/>
          </a:xfrm>
          <a:prstGeom prst="rect">
            <a:avLst/>
          </a:prstGeom>
          <a:solidFill>
            <a:schemeClr val="bg1"/>
          </a:solid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9</a:t>
            </a:r>
          </a:p>
        </p:txBody>
      </p:sp>
      <p:sp useBgFill="1">
        <p:nvSpPr>
          <p:cNvPr id="23" name="Rectangle 22"/>
          <p:cNvSpPr/>
          <p:nvPr/>
        </p:nvSpPr>
        <p:spPr>
          <a:xfrm>
            <a:off x="7315200" y="6539345"/>
            <a:ext cx="3094182" cy="24938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7090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500"/>
                            </p:stCondLst>
                            <p:childTnLst>
                              <p:par>
                                <p:cTn id="17" presetID="16" presetClass="entr" presetSubtype="21"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childTnLst>
                          </p:cTn>
                        </p:par>
                        <p:par>
                          <p:cTn id="60" fill="hold">
                            <p:stCondLst>
                              <p:cond delay="500"/>
                            </p:stCondLst>
                            <p:childTnLst>
                              <p:par>
                                <p:cTn id="61" presetID="16" presetClass="entr" presetSubtype="21"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arn(inVertical)">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p:cTn id="75" dur="500" fill="hold"/>
                                        <p:tgtEl>
                                          <p:spTgt spid="19"/>
                                        </p:tgtEl>
                                        <p:attrNameLst>
                                          <p:attrName>ppt_w</p:attrName>
                                        </p:attrNameLst>
                                      </p:cBhvr>
                                      <p:tavLst>
                                        <p:tav tm="0">
                                          <p:val>
                                            <p:fltVal val="0"/>
                                          </p:val>
                                        </p:tav>
                                        <p:tav tm="100000">
                                          <p:val>
                                            <p:strVal val="#ppt_w"/>
                                          </p:val>
                                        </p:tav>
                                      </p:tavLst>
                                    </p:anim>
                                    <p:anim calcmode="lin" valueType="num">
                                      <p:cBhvr>
                                        <p:cTn id="76" dur="500" fill="hold"/>
                                        <p:tgtEl>
                                          <p:spTgt spid="19"/>
                                        </p:tgtEl>
                                        <p:attrNameLst>
                                          <p:attrName>ppt_h</p:attrName>
                                        </p:attrNameLst>
                                      </p:cBhvr>
                                      <p:tavLst>
                                        <p:tav tm="0">
                                          <p:val>
                                            <p:fltVal val="0"/>
                                          </p:val>
                                        </p:tav>
                                        <p:tav tm="100000">
                                          <p:val>
                                            <p:strVal val="#ppt_h"/>
                                          </p:val>
                                        </p:tav>
                                      </p:tavLst>
                                    </p:anim>
                                    <p:animEffect transition="in" filter="fade">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p:cTn id="82" dur="500" fill="hold"/>
                                        <p:tgtEl>
                                          <p:spTgt spid="20"/>
                                        </p:tgtEl>
                                        <p:attrNameLst>
                                          <p:attrName>ppt_w</p:attrName>
                                        </p:attrNameLst>
                                      </p:cBhvr>
                                      <p:tavLst>
                                        <p:tav tm="0">
                                          <p:val>
                                            <p:fltVal val="0"/>
                                          </p:val>
                                        </p:tav>
                                        <p:tav tm="100000">
                                          <p:val>
                                            <p:strVal val="#ppt_w"/>
                                          </p:val>
                                        </p:tav>
                                      </p:tavLst>
                                    </p:anim>
                                    <p:anim calcmode="lin" valueType="num">
                                      <p:cBhvr>
                                        <p:cTn id="83" dur="500" fill="hold"/>
                                        <p:tgtEl>
                                          <p:spTgt spid="20"/>
                                        </p:tgtEl>
                                        <p:attrNameLst>
                                          <p:attrName>ppt_h</p:attrName>
                                        </p:attrNameLst>
                                      </p:cBhvr>
                                      <p:tavLst>
                                        <p:tav tm="0">
                                          <p:val>
                                            <p:fltVal val="0"/>
                                          </p:val>
                                        </p:tav>
                                        <p:tav tm="100000">
                                          <p:val>
                                            <p:strVal val="#ppt_h"/>
                                          </p:val>
                                        </p:tav>
                                      </p:tavLst>
                                    </p:anim>
                                    <p:animEffect transition="in" filter="fade">
                                      <p:cBhvr>
                                        <p:cTn id="84" dur="500"/>
                                        <p:tgtEl>
                                          <p:spTgt spid="20"/>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fltVal val="0"/>
                                          </p:val>
                                        </p:tav>
                                        <p:tav tm="100000">
                                          <p:val>
                                            <p:strVal val="#ppt_w"/>
                                          </p:val>
                                        </p:tav>
                                      </p:tavLst>
                                    </p:anim>
                                    <p:anim calcmode="lin" valueType="num">
                                      <p:cBhvr>
                                        <p:cTn id="90" dur="500" fill="hold"/>
                                        <p:tgtEl>
                                          <p:spTgt spid="21"/>
                                        </p:tgtEl>
                                        <p:attrNameLst>
                                          <p:attrName>ppt_h</p:attrName>
                                        </p:attrNameLst>
                                      </p:cBhvr>
                                      <p:tavLst>
                                        <p:tav tm="0">
                                          <p:val>
                                            <p:fltVal val="0"/>
                                          </p:val>
                                        </p:tav>
                                        <p:tav tm="100000">
                                          <p:val>
                                            <p:strVal val="#ppt_h"/>
                                          </p:val>
                                        </p:tav>
                                      </p:tavLst>
                                    </p:anim>
                                    <p:animEffect transition="in" filter="fade">
                                      <p:cBhvr>
                                        <p:cTn id="91" dur="500"/>
                                        <p:tgtEl>
                                          <p:spTgt spid="21"/>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13" grpId="0" animBg="1"/>
      <p:bldP spid="14" grpId="0" animBg="1"/>
      <p:bldP spid="15" grpId="0"/>
      <p:bldP spid="16" grpId="0"/>
      <p:bldP spid="18" grpId="0" animBg="1"/>
      <p:bldP spid="19" grpId="0" animBg="1"/>
      <p:bldP spid="20" grpId="0" animBg="1"/>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xmlns="" id="{895EFE73-4FE9-4000-AF2D-C15FF847DD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7508" y="283804"/>
            <a:ext cx="614199" cy="614199"/>
          </a:xfrm>
          <a:prstGeom prst="rect">
            <a:avLst/>
          </a:prstGeom>
        </p:spPr>
      </p:pic>
      <p:pic>
        <p:nvPicPr>
          <p:cNvPr id="6" name="Picture 5" descr="Icon&#10;&#10;Description automatically generated">
            <a:extLst>
              <a:ext uri="{FF2B5EF4-FFF2-40B4-BE49-F238E27FC236}">
                <a16:creationId xmlns:a16="http://schemas.microsoft.com/office/drawing/2014/main" xmlns="" id="{713BAE6A-01FD-4B98-87B3-A98CE93D8F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3838" y="283804"/>
            <a:ext cx="614199" cy="614199"/>
          </a:xfrm>
          <a:prstGeom prst="rect">
            <a:avLst/>
          </a:prstGeom>
        </p:spPr>
      </p:pic>
      <p:pic>
        <p:nvPicPr>
          <p:cNvPr id="7" name="Picture 6" descr="Icon&#10;&#10;Description automatically generated">
            <a:extLst>
              <a:ext uri="{FF2B5EF4-FFF2-40B4-BE49-F238E27FC236}">
                <a16:creationId xmlns:a16="http://schemas.microsoft.com/office/drawing/2014/main" xmlns="" id="{5E18538A-4F25-4F35-B112-C6B2FD9939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0168" y="283804"/>
            <a:ext cx="614199" cy="614199"/>
          </a:xfrm>
          <a:prstGeom prst="rect">
            <a:avLst/>
          </a:prstGeom>
        </p:spPr>
      </p:pic>
      <p:pic>
        <p:nvPicPr>
          <p:cNvPr id="8" name="Picture 7" descr="Icon&#10;&#10;Description automatically generated">
            <a:extLst>
              <a:ext uri="{FF2B5EF4-FFF2-40B4-BE49-F238E27FC236}">
                <a16:creationId xmlns:a16="http://schemas.microsoft.com/office/drawing/2014/main" xmlns="" id="{459C17E8-4803-4877-86C7-72F6C8829D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6498" y="283804"/>
            <a:ext cx="614199" cy="614199"/>
          </a:xfrm>
          <a:prstGeom prst="rect">
            <a:avLst/>
          </a:prstGeom>
        </p:spPr>
      </p:pic>
      <p:pic>
        <p:nvPicPr>
          <p:cNvPr id="9" name="Picture 8" descr="Icon&#10;&#10;Description automatically generated">
            <a:extLst>
              <a:ext uri="{FF2B5EF4-FFF2-40B4-BE49-F238E27FC236}">
                <a16:creationId xmlns:a16="http://schemas.microsoft.com/office/drawing/2014/main" xmlns="" id="{49016FE6-8E9F-426C-979F-4BFCD84495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828" y="283804"/>
            <a:ext cx="614199" cy="614199"/>
          </a:xfrm>
          <a:prstGeom prst="rect">
            <a:avLst/>
          </a:prstGeom>
        </p:spPr>
      </p:pic>
      <p:pic>
        <p:nvPicPr>
          <p:cNvPr id="10" name="Picture 9" descr="Icon&#10;&#10;Description automatically generated">
            <a:extLst>
              <a:ext uri="{FF2B5EF4-FFF2-40B4-BE49-F238E27FC236}">
                <a16:creationId xmlns:a16="http://schemas.microsoft.com/office/drawing/2014/main" xmlns="" id="{EA522F28-9813-459A-AC94-1EAB3C1C31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9158" y="283804"/>
            <a:ext cx="614199" cy="614199"/>
          </a:xfrm>
          <a:prstGeom prst="rect">
            <a:avLst/>
          </a:prstGeom>
        </p:spPr>
      </p:pic>
      <p:pic>
        <p:nvPicPr>
          <p:cNvPr id="11" name="Picture 10" descr="Icon&#10;&#10;Description automatically generated">
            <a:extLst>
              <a:ext uri="{FF2B5EF4-FFF2-40B4-BE49-F238E27FC236}">
                <a16:creationId xmlns:a16="http://schemas.microsoft.com/office/drawing/2014/main" xmlns="" id="{FE64F19B-8F87-47EE-81DA-AFDF463DDE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5488" y="283804"/>
            <a:ext cx="614199" cy="614199"/>
          </a:xfrm>
          <a:prstGeom prst="rect">
            <a:avLst/>
          </a:prstGeom>
        </p:spPr>
      </p:pic>
      <p:pic>
        <p:nvPicPr>
          <p:cNvPr id="12" name="Picture 11" descr="Icon&#10;&#10;Description automatically generated">
            <a:extLst>
              <a:ext uri="{FF2B5EF4-FFF2-40B4-BE49-F238E27FC236}">
                <a16:creationId xmlns:a16="http://schemas.microsoft.com/office/drawing/2014/main" xmlns="" id="{A0713397-33B9-4CFE-849F-E14167CBE1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1818" y="283804"/>
            <a:ext cx="614199" cy="614199"/>
          </a:xfrm>
          <a:prstGeom prst="rect">
            <a:avLst/>
          </a:prstGeom>
        </p:spPr>
      </p:pic>
      <p:pic>
        <p:nvPicPr>
          <p:cNvPr id="13" name="Picture 12" descr="Icon&#10;&#10;Description automatically generated">
            <a:extLst>
              <a:ext uri="{FF2B5EF4-FFF2-40B4-BE49-F238E27FC236}">
                <a16:creationId xmlns:a16="http://schemas.microsoft.com/office/drawing/2014/main" xmlns="" id="{96DBD243-BE86-421B-87B2-3151600573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8148" y="283804"/>
            <a:ext cx="614199" cy="614199"/>
          </a:xfrm>
          <a:prstGeom prst="rect">
            <a:avLst/>
          </a:prstGeom>
        </p:spPr>
      </p:pic>
      <p:pic>
        <p:nvPicPr>
          <p:cNvPr id="14" name="Picture 13" descr="Icon&#10;&#10;Description automatically generated">
            <a:extLst>
              <a:ext uri="{FF2B5EF4-FFF2-40B4-BE49-F238E27FC236}">
                <a16:creationId xmlns:a16="http://schemas.microsoft.com/office/drawing/2014/main" xmlns="" id="{3E7CD36D-F70F-4283-AD9F-75C31006EE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44478" y="283804"/>
            <a:ext cx="614199" cy="614199"/>
          </a:xfrm>
          <a:prstGeom prst="rect">
            <a:avLst/>
          </a:prstGeom>
        </p:spPr>
      </p:pic>
      <p:pic>
        <p:nvPicPr>
          <p:cNvPr id="15" name="Picture 14">
            <a:extLst>
              <a:ext uri="{FF2B5EF4-FFF2-40B4-BE49-F238E27FC236}">
                <a16:creationId xmlns:a16="http://schemas.microsoft.com/office/drawing/2014/main" xmlns="" id="{94618D3B-72ED-488E-821A-A81E80983331}"/>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1582276" y="1023359"/>
            <a:ext cx="8981777" cy="2615973"/>
          </a:xfrm>
          <a:prstGeom prst="rect">
            <a:avLst/>
          </a:prstGeom>
        </p:spPr>
      </p:pic>
      <p:pic>
        <p:nvPicPr>
          <p:cNvPr id="16" name="Picture 15">
            <a:extLst>
              <a:ext uri="{FF2B5EF4-FFF2-40B4-BE49-F238E27FC236}">
                <a16:creationId xmlns:a16="http://schemas.microsoft.com/office/drawing/2014/main" xmlns="" id="{D5E48977-74BC-4E2F-ACAB-731CD23328BE}"/>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tretch>
            <a:fillRect/>
          </a:stretch>
        </p:blipFill>
        <p:spPr>
          <a:xfrm>
            <a:off x="1712467" y="3488113"/>
            <a:ext cx="8897257" cy="3030175"/>
          </a:xfrm>
          <a:prstGeom prst="rect">
            <a:avLst/>
          </a:prstGeom>
        </p:spPr>
      </p:pic>
      <p:pic>
        <p:nvPicPr>
          <p:cNvPr id="17" name="Picture 16" descr="C:\Users\TUAN\Downloads\Luyện tập 1.png">
            <a:extLst>
              <a:ext uri="{FF2B5EF4-FFF2-40B4-BE49-F238E27FC236}">
                <a16:creationId xmlns:a16="http://schemas.microsoft.com/office/drawing/2014/main" xmlns="" id="{E8A850D0-32AC-475F-948E-11ED9913FF1F}"/>
              </a:ext>
            </a:extLst>
          </p:cNvPr>
          <p:cNvPicPr>
            <a:picLocks noChangeAspect="1" noChangeArrowheads="1"/>
          </p:cNvPicPr>
          <p:nvPr/>
        </p:nvPicPr>
        <p:blipFill>
          <a:blip r:embed="rId7" cstate="print"/>
          <a:srcRect/>
          <a:stretch>
            <a:fillRect/>
          </a:stretch>
        </p:blipFill>
        <p:spPr bwMode="auto">
          <a:xfrm>
            <a:off x="730152" y="584000"/>
            <a:ext cx="2237784" cy="863493"/>
          </a:xfrm>
          <a:prstGeom prst="rect">
            <a:avLst/>
          </a:prstGeom>
          <a:noFill/>
        </p:spPr>
      </p:pic>
      <p:sp>
        <p:nvSpPr>
          <p:cNvPr id="18" name="Oval 17">
            <a:extLst>
              <a:ext uri="{FF2B5EF4-FFF2-40B4-BE49-F238E27FC236}">
                <a16:creationId xmlns:a16="http://schemas.microsoft.com/office/drawing/2014/main" xmlns="" id="{AD7184BE-158E-4645-91D7-3FC44FDAF0C1}"/>
              </a:ext>
            </a:extLst>
          </p:cNvPr>
          <p:cNvSpPr/>
          <p:nvPr/>
        </p:nvSpPr>
        <p:spPr>
          <a:xfrm>
            <a:off x="2967362" y="946404"/>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endParaRPr kumimoji="0" lang="vi-VN"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9" name="Group 18">
            <a:extLst>
              <a:ext uri="{FF2B5EF4-FFF2-40B4-BE49-F238E27FC236}">
                <a16:creationId xmlns:a16="http://schemas.microsoft.com/office/drawing/2014/main" xmlns="" id="{B2FFC27A-7CAF-48AB-A284-7C2D4F3753E2}"/>
              </a:ext>
            </a:extLst>
          </p:cNvPr>
          <p:cNvGrpSpPr/>
          <p:nvPr/>
        </p:nvGrpSpPr>
        <p:grpSpPr>
          <a:xfrm>
            <a:off x="3585169" y="966369"/>
            <a:ext cx="1081046" cy="461666"/>
            <a:chOff x="1870518" y="1440653"/>
            <a:chExt cx="1081046" cy="451509"/>
          </a:xfrm>
        </p:grpSpPr>
        <p:grpSp>
          <p:nvGrpSpPr>
            <p:cNvPr id="20" name="Group 19">
              <a:extLst>
                <a:ext uri="{FF2B5EF4-FFF2-40B4-BE49-F238E27FC236}">
                  <a16:creationId xmlns:a16="http://schemas.microsoft.com/office/drawing/2014/main" xmlns="" id="{369C33AC-AF27-4D86-8C38-AFEC237EB2D4}"/>
                </a:ext>
              </a:extLst>
            </p:cNvPr>
            <p:cNvGrpSpPr/>
            <p:nvPr/>
          </p:nvGrpSpPr>
          <p:grpSpPr>
            <a:xfrm>
              <a:off x="1870518" y="1440654"/>
              <a:ext cx="758382" cy="451508"/>
              <a:chOff x="1870518" y="1440654"/>
              <a:chExt cx="758382" cy="451508"/>
            </a:xfrm>
          </p:grpSpPr>
          <p:sp>
            <p:nvSpPr>
              <p:cNvPr id="22" name="Rectangle: Rounded Corners 21">
                <a:extLst>
                  <a:ext uri="{FF2B5EF4-FFF2-40B4-BE49-F238E27FC236}">
                    <a16:creationId xmlns:a16="http://schemas.microsoft.com/office/drawing/2014/main" xmlns="" id="{5FFA80C8-D991-42C7-A5AD-498702C104D1}"/>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xtBox 22">
                <a:extLst>
                  <a:ext uri="{FF2B5EF4-FFF2-40B4-BE49-F238E27FC236}">
                    <a16:creationId xmlns:a16="http://schemas.microsoft.com/office/drawing/2014/main" xmlns="" id="{4C350A9D-8DFC-456D-B236-BA76CD83AE95}"/>
                  </a:ext>
                </a:extLst>
              </p:cNvPr>
              <p:cNvSpPr txBox="1"/>
              <p:nvPr/>
            </p:nvSpPr>
            <p:spPr>
              <a:xfrm>
                <a:off x="1969023" y="1440654"/>
                <a:ext cx="510076" cy="45150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Số</a:t>
                </a:r>
              </a:p>
            </p:txBody>
          </p:sp>
        </p:grpSp>
        <p:sp>
          <p:nvSpPr>
            <p:cNvPr id="21" name="TextBox 20">
              <a:extLst>
                <a:ext uri="{FF2B5EF4-FFF2-40B4-BE49-F238E27FC236}">
                  <a16:creationId xmlns:a16="http://schemas.microsoft.com/office/drawing/2014/main" xmlns="" id="{9CD0416B-1E05-4891-A3A4-29028A155BF3}"/>
                </a:ext>
              </a:extLst>
            </p:cNvPr>
            <p:cNvSpPr txBox="1"/>
            <p:nvPr/>
          </p:nvSpPr>
          <p:spPr>
            <a:xfrm>
              <a:off x="2630642" y="1440653"/>
              <a:ext cx="320922" cy="45150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sp>
        <p:nvSpPr>
          <p:cNvPr id="24" name="TextBox 23">
            <a:extLst>
              <a:ext uri="{FF2B5EF4-FFF2-40B4-BE49-F238E27FC236}">
                <a16:creationId xmlns:a16="http://schemas.microsoft.com/office/drawing/2014/main" xmlns="" id="{30AD24A1-048F-4B4D-9ECD-93BACAD471D1}"/>
              </a:ext>
            </a:extLst>
          </p:cNvPr>
          <p:cNvSpPr txBox="1"/>
          <p:nvPr/>
        </p:nvSpPr>
        <p:spPr>
          <a:xfrm>
            <a:off x="1077010" y="1853677"/>
            <a:ext cx="45878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a:t>
            </a:r>
          </a:p>
        </p:txBody>
      </p:sp>
      <p:sp>
        <p:nvSpPr>
          <p:cNvPr id="25" name="TextBox 24">
            <a:extLst>
              <a:ext uri="{FF2B5EF4-FFF2-40B4-BE49-F238E27FC236}">
                <a16:creationId xmlns:a16="http://schemas.microsoft.com/office/drawing/2014/main" xmlns="" id="{E7B0172A-C35D-4773-9007-6F9356A79039}"/>
              </a:ext>
            </a:extLst>
          </p:cNvPr>
          <p:cNvSpPr txBox="1"/>
          <p:nvPr/>
        </p:nvSpPr>
        <p:spPr>
          <a:xfrm>
            <a:off x="1077009" y="3921962"/>
            <a:ext cx="45878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t>
            </a:r>
          </a:p>
        </p:txBody>
      </p:sp>
      <p:sp>
        <p:nvSpPr>
          <p:cNvPr id="26" name="TextBox 25">
            <a:extLst>
              <a:ext uri="{FF2B5EF4-FFF2-40B4-BE49-F238E27FC236}">
                <a16:creationId xmlns:a16="http://schemas.microsoft.com/office/drawing/2014/main" xmlns="" id="{49CA1785-D7E4-4134-B132-37DCC0913EF2}"/>
              </a:ext>
            </a:extLst>
          </p:cNvPr>
          <p:cNvSpPr txBox="1"/>
          <p:nvPr/>
        </p:nvSpPr>
        <p:spPr>
          <a:xfrm>
            <a:off x="5289625" y="2347869"/>
            <a:ext cx="441147" cy="646331"/>
          </a:xfrm>
          <a:prstGeom prst="rect">
            <a:avLst/>
          </a:prstGeom>
          <a:solidFill>
            <a:schemeClr val="bg1"/>
          </a:solidFill>
          <a:effectLst>
            <a:softEdge rad="76200"/>
          </a:effectLst>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5</a:t>
            </a:r>
          </a:p>
        </p:txBody>
      </p:sp>
      <p:sp>
        <p:nvSpPr>
          <p:cNvPr id="27" name="TextBox 26">
            <a:extLst>
              <a:ext uri="{FF2B5EF4-FFF2-40B4-BE49-F238E27FC236}">
                <a16:creationId xmlns:a16="http://schemas.microsoft.com/office/drawing/2014/main" xmlns="" id="{2064EFE9-A08F-4847-8B69-3F2755A35317}"/>
              </a:ext>
            </a:extLst>
          </p:cNvPr>
          <p:cNvSpPr txBox="1"/>
          <p:nvPr/>
        </p:nvSpPr>
        <p:spPr>
          <a:xfrm>
            <a:off x="8195367" y="2347869"/>
            <a:ext cx="595035" cy="646331"/>
          </a:xfrm>
          <a:prstGeom prst="rect">
            <a:avLst/>
          </a:prstGeom>
          <a:solidFill>
            <a:schemeClr val="bg1"/>
          </a:solidFill>
          <a:effectLst>
            <a:softEdge rad="76200"/>
          </a:effectLst>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10</a:t>
            </a:r>
          </a:p>
        </p:txBody>
      </p:sp>
      <p:sp>
        <p:nvSpPr>
          <p:cNvPr id="28" name="TextBox 27">
            <a:extLst>
              <a:ext uri="{FF2B5EF4-FFF2-40B4-BE49-F238E27FC236}">
                <a16:creationId xmlns:a16="http://schemas.microsoft.com/office/drawing/2014/main" xmlns="" id="{14BF34D3-9269-46BE-9615-5AE41CE88EC9}"/>
              </a:ext>
            </a:extLst>
          </p:cNvPr>
          <p:cNvSpPr txBox="1"/>
          <p:nvPr/>
        </p:nvSpPr>
        <p:spPr>
          <a:xfrm>
            <a:off x="4672453" y="4269785"/>
            <a:ext cx="441147" cy="646331"/>
          </a:xfrm>
          <a:prstGeom prst="rect">
            <a:avLst/>
          </a:prstGeom>
          <a:solidFill>
            <a:schemeClr val="bg1"/>
          </a:solidFill>
          <a:effectLst>
            <a:softEdge rad="76200"/>
          </a:effectLst>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8</a:t>
            </a:r>
          </a:p>
        </p:txBody>
      </p:sp>
      <p:sp>
        <p:nvSpPr>
          <p:cNvPr id="29" name="TextBox 28">
            <a:extLst>
              <a:ext uri="{FF2B5EF4-FFF2-40B4-BE49-F238E27FC236}">
                <a16:creationId xmlns:a16="http://schemas.microsoft.com/office/drawing/2014/main" xmlns="" id="{4A677478-47D8-4F1A-9604-2450F7C861B4}"/>
              </a:ext>
            </a:extLst>
          </p:cNvPr>
          <p:cNvSpPr txBox="1"/>
          <p:nvPr/>
        </p:nvSpPr>
        <p:spPr>
          <a:xfrm>
            <a:off x="6791539" y="4988686"/>
            <a:ext cx="441147" cy="646331"/>
          </a:xfrm>
          <a:prstGeom prst="rect">
            <a:avLst/>
          </a:prstGeom>
          <a:solidFill>
            <a:schemeClr val="bg1"/>
          </a:solidFill>
          <a:effectLst>
            <a:softEdge rad="76200"/>
          </a:effectLst>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sp>
        <p:nvSpPr>
          <p:cNvPr id="30" name="TextBox 29">
            <a:extLst>
              <a:ext uri="{FF2B5EF4-FFF2-40B4-BE49-F238E27FC236}">
                <a16:creationId xmlns:a16="http://schemas.microsoft.com/office/drawing/2014/main" xmlns="" id="{7CA7DC5E-C535-4000-B8C7-F40ABD8EC606}"/>
              </a:ext>
            </a:extLst>
          </p:cNvPr>
          <p:cNvSpPr txBox="1"/>
          <p:nvPr/>
        </p:nvSpPr>
        <p:spPr>
          <a:xfrm>
            <a:off x="9186396" y="4183572"/>
            <a:ext cx="441147" cy="646331"/>
          </a:xfrm>
          <a:prstGeom prst="rect">
            <a:avLst/>
          </a:prstGeom>
          <a:solidFill>
            <a:schemeClr val="bg1"/>
          </a:solidFill>
          <a:effectLst>
            <a:softEdge rad="76200"/>
          </a:effectLst>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sp>
        <p:nvSpPr>
          <p:cNvPr id="2" name="Rectangle 1"/>
          <p:cNvSpPr/>
          <p:nvPr/>
        </p:nvSpPr>
        <p:spPr>
          <a:xfrm>
            <a:off x="7395488" y="6518288"/>
            <a:ext cx="3056089" cy="339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1038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p:cTn id="49" dur="500" fill="hold"/>
                                        <p:tgtEl>
                                          <p:spTgt spid="28"/>
                                        </p:tgtEl>
                                        <p:attrNameLst>
                                          <p:attrName>ppt_w</p:attrName>
                                        </p:attrNameLst>
                                      </p:cBhvr>
                                      <p:tavLst>
                                        <p:tav tm="0">
                                          <p:val>
                                            <p:fltVal val="0"/>
                                          </p:val>
                                        </p:tav>
                                        <p:tav tm="100000">
                                          <p:val>
                                            <p:strVal val="#ppt_w"/>
                                          </p:val>
                                        </p:tav>
                                      </p:tavLst>
                                    </p:anim>
                                    <p:anim calcmode="lin" valueType="num">
                                      <p:cBhvr>
                                        <p:cTn id="50" dur="500" fill="hold"/>
                                        <p:tgtEl>
                                          <p:spTgt spid="28"/>
                                        </p:tgtEl>
                                        <p:attrNameLst>
                                          <p:attrName>ppt_h</p:attrName>
                                        </p:attrNameLst>
                                      </p:cBhvr>
                                      <p:tavLst>
                                        <p:tav tm="0">
                                          <p:val>
                                            <p:fltVal val="0"/>
                                          </p:val>
                                        </p:tav>
                                        <p:tav tm="100000">
                                          <p:val>
                                            <p:strVal val="#ppt_h"/>
                                          </p:val>
                                        </p:tav>
                                      </p:tavLst>
                                    </p:anim>
                                    <p:animEffect transition="in" filter="fade">
                                      <p:cBhvr>
                                        <p:cTn id="51" dur="5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p:cTn id="63" dur="500" fill="hold"/>
                                        <p:tgtEl>
                                          <p:spTgt spid="30"/>
                                        </p:tgtEl>
                                        <p:attrNameLst>
                                          <p:attrName>ppt_w</p:attrName>
                                        </p:attrNameLst>
                                      </p:cBhvr>
                                      <p:tavLst>
                                        <p:tav tm="0">
                                          <p:val>
                                            <p:fltVal val="0"/>
                                          </p:val>
                                        </p:tav>
                                        <p:tav tm="100000">
                                          <p:val>
                                            <p:strVal val="#ppt_w"/>
                                          </p:val>
                                        </p:tav>
                                      </p:tavLst>
                                    </p:anim>
                                    <p:anim calcmode="lin" valueType="num">
                                      <p:cBhvr>
                                        <p:cTn id="64" dur="500" fill="hold"/>
                                        <p:tgtEl>
                                          <p:spTgt spid="30"/>
                                        </p:tgtEl>
                                        <p:attrNameLst>
                                          <p:attrName>ppt_h</p:attrName>
                                        </p:attrNameLst>
                                      </p:cBhvr>
                                      <p:tavLst>
                                        <p:tav tm="0">
                                          <p:val>
                                            <p:fltVal val="0"/>
                                          </p:val>
                                        </p:tav>
                                        <p:tav tm="100000">
                                          <p:val>
                                            <p:strVal val="#ppt_h"/>
                                          </p:val>
                                        </p:tav>
                                      </p:tavLst>
                                    </p:anim>
                                    <p:animEffect transition="in" filter="fade">
                                      <p:cBhvr>
                                        <p:cTn id="6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p:bldP spid="25" grpId="0"/>
      <p:bldP spid="26" grpId="0" animBg="1"/>
      <p:bldP spid="27" grpId="0" animBg="1"/>
      <p:bldP spid="28" grpId="0" animBg="1"/>
      <p:bldP spid="29"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3EBDC"/>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BAE13869-AB1E-43BC-9972-E551A286EE25}"/>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411401" y="760558"/>
            <a:ext cx="9369198" cy="4915264"/>
          </a:xfrm>
          <a:prstGeom prst="rect">
            <a:avLst/>
          </a:prstGeom>
        </p:spPr>
      </p:pic>
      <p:pic>
        <p:nvPicPr>
          <p:cNvPr id="7" name="Picture 6" descr="C:\Users\TUAN\Downloads\Luyện tập 1.png">
            <a:extLst>
              <a:ext uri="{FF2B5EF4-FFF2-40B4-BE49-F238E27FC236}">
                <a16:creationId xmlns:a16="http://schemas.microsoft.com/office/drawing/2014/main" xmlns="" id="{BF4D41B1-9FF8-4D68-8B25-75B3CDD3BD32}"/>
              </a:ext>
            </a:extLst>
          </p:cNvPr>
          <p:cNvPicPr>
            <a:picLocks noChangeAspect="1" noChangeArrowheads="1"/>
          </p:cNvPicPr>
          <p:nvPr/>
        </p:nvPicPr>
        <p:blipFill>
          <a:blip r:embed="rId5" cstate="print"/>
          <a:srcRect/>
          <a:stretch>
            <a:fillRect/>
          </a:stretch>
        </p:blipFill>
        <p:spPr bwMode="auto">
          <a:xfrm>
            <a:off x="730152" y="328812"/>
            <a:ext cx="2237784" cy="863493"/>
          </a:xfrm>
          <a:prstGeom prst="rect">
            <a:avLst/>
          </a:prstGeom>
          <a:noFill/>
        </p:spPr>
      </p:pic>
      <p:sp>
        <p:nvSpPr>
          <p:cNvPr id="8" name="Oval 7">
            <a:extLst>
              <a:ext uri="{FF2B5EF4-FFF2-40B4-BE49-F238E27FC236}">
                <a16:creationId xmlns:a16="http://schemas.microsoft.com/office/drawing/2014/main" xmlns="" id="{BB63275D-3890-4D55-A3C2-87B211415FFA}"/>
              </a:ext>
            </a:extLst>
          </p:cNvPr>
          <p:cNvSpPr/>
          <p:nvPr/>
        </p:nvSpPr>
        <p:spPr>
          <a:xfrm>
            <a:off x="2967936" y="531770"/>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endParaRPr kumimoji="0" lang="vi-VN"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a16="http://schemas.microsoft.com/office/drawing/2014/main" xmlns="" id="{54141FFC-0398-4AD6-88F6-6B6943CDFF3F}"/>
              </a:ext>
            </a:extLst>
          </p:cNvPr>
          <p:cNvSpPr txBox="1"/>
          <p:nvPr/>
        </p:nvSpPr>
        <p:spPr>
          <a:xfrm>
            <a:off x="3405258" y="361308"/>
            <a:ext cx="782879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Mèo câu được các con cá ghi phép tính có kết quả là số trên áo của nó.</a:t>
            </a:r>
          </a:p>
        </p:txBody>
      </p:sp>
      <p:sp>
        <p:nvSpPr>
          <p:cNvPr id="10" name="TextBox 9">
            <a:extLst>
              <a:ext uri="{FF2B5EF4-FFF2-40B4-BE49-F238E27FC236}">
                <a16:creationId xmlns:a16="http://schemas.microsoft.com/office/drawing/2014/main" xmlns="" id="{36B2DF3A-78DC-470A-AFA5-CE60F5951229}"/>
              </a:ext>
            </a:extLst>
          </p:cNvPr>
          <p:cNvSpPr txBox="1"/>
          <p:nvPr/>
        </p:nvSpPr>
        <p:spPr>
          <a:xfrm>
            <a:off x="1411401" y="5442945"/>
            <a:ext cx="562846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 Mỗi con mèo câu được bao nhiêu con cá?</a:t>
            </a:r>
          </a:p>
        </p:txBody>
      </p:sp>
      <p:grpSp>
        <p:nvGrpSpPr>
          <p:cNvPr id="11" name="Group 10">
            <a:extLst>
              <a:ext uri="{FF2B5EF4-FFF2-40B4-BE49-F238E27FC236}">
                <a16:creationId xmlns:a16="http://schemas.microsoft.com/office/drawing/2014/main" xmlns="" id="{35B73179-E7D3-4B81-AF09-BB977757A73A}"/>
              </a:ext>
            </a:extLst>
          </p:cNvPr>
          <p:cNvGrpSpPr/>
          <p:nvPr/>
        </p:nvGrpSpPr>
        <p:grpSpPr>
          <a:xfrm>
            <a:off x="3665484" y="1633759"/>
            <a:ext cx="662828" cy="662828"/>
            <a:chOff x="1750173" y="2926500"/>
            <a:chExt cx="662828" cy="662828"/>
          </a:xfrm>
        </p:grpSpPr>
        <p:sp>
          <p:nvSpPr>
            <p:cNvPr id="12" name="Oval 11">
              <a:extLst>
                <a:ext uri="{FF2B5EF4-FFF2-40B4-BE49-F238E27FC236}">
                  <a16:creationId xmlns:a16="http://schemas.microsoft.com/office/drawing/2014/main" xmlns="" id="{BFF1AA7D-8F34-4312-B152-5EC4E2ECB3F2}"/>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26</a:t>
              </a:r>
              <a:endPar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xmlns="" id="{CB6C22CD-3872-4512-A01D-C7CB759CF74E}"/>
                </a:ext>
              </a:extLst>
            </p:cNvPr>
            <p:cNvSpPr txBox="1"/>
            <p:nvPr/>
          </p:nvSpPr>
          <p:spPr>
            <a:xfrm>
              <a:off x="1776676" y="2967336"/>
              <a:ext cx="6363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endParaRPr kumimoji="0" lang="vi-VN"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4" name="Group 13">
            <a:extLst>
              <a:ext uri="{FF2B5EF4-FFF2-40B4-BE49-F238E27FC236}">
                <a16:creationId xmlns:a16="http://schemas.microsoft.com/office/drawing/2014/main" xmlns="" id="{CDD5CA57-F3DB-44E9-9AE3-D37427096C09}"/>
              </a:ext>
            </a:extLst>
          </p:cNvPr>
          <p:cNvGrpSpPr/>
          <p:nvPr/>
        </p:nvGrpSpPr>
        <p:grpSpPr>
          <a:xfrm>
            <a:off x="5576346" y="1421093"/>
            <a:ext cx="662828" cy="662828"/>
            <a:chOff x="1750173" y="2926500"/>
            <a:chExt cx="662828" cy="662828"/>
          </a:xfrm>
        </p:grpSpPr>
        <p:sp>
          <p:nvSpPr>
            <p:cNvPr id="15" name="Oval 14">
              <a:extLst>
                <a:ext uri="{FF2B5EF4-FFF2-40B4-BE49-F238E27FC236}">
                  <a16:creationId xmlns:a16="http://schemas.microsoft.com/office/drawing/2014/main" xmlns="" id="{8DCCEE8E-48A2-4CFA-A22B-CB85DD7D9F25}"/>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26</a:t>
              </a:r>
              <a:endPar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TextBox 15">
              <a:extLst>
                <a:ext uri="{FF2B5EF4-FFF2-40B4-BE49-F238E27FC236}">
                  <a16:creationId xmlns:a16="http://schemas.microsoft.com/office/drawing/2014/main" xmlns="" id="{90F7B733-129E-4F8C-8757-06AB545052C9}"/>
                </a:ext>
              </a:extLst>
            </p:cNvPr>
            <p:cNvSpPr txBox="1"/>
            <p:nvPr/>
          </p:nvSpPr>
          <p:spPr>
            <a:xfrm>
              <a:off x="1776676" y="2967336"/>
              <a:ext cx="6363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endParaRPr kumimoji="0" lang="vi-VN"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7" name="Group 16">
            <a:extLst>
              <a:ext uri="{FF2B5EF4-FFF2-40B4-BE49-F238E27FC236}">
                <a16:creationId xmlns:a16="http://schemas.microsoft.com/office/drawing/2014/main" xmlns="" id="{DEEC25D5-1073-489E-BF62-B4AEA757D124}"/>
              </a:ext>
            </a:extLst>
          </p:cNvPr>
          <p:cNvGrpSpPr/>
          <p:nvPr/>
        </p:nvGrpSpPr>
        <p:grpSpPr>
          <a:xfrm>
            <a:off x="3242869" y="2714892"/>
            <a:ext cx="662828" cy="662828"/>
            <a:chOff x="1750173" y="2926500"/>
            <a:chExt cx="662828" cy="662828"/>
          </a:xfrm>
        </p:grpSpPr>
        <p:sp>
          <p:nvSpPr>
            <p:cNvPr id="18" name="Oval 17">
              <a:extLst>
                <a:ext uri="{FF2B5EF4-FFF2-40B4-BE49-F238E27FC236}">
                  <a16:creationId xmlns:a16="http://schemas.microsoft.com/office/drawing/2014/main" xmlns="" id="{671C7195-4CA1-47E5-9C5C-700C530432E2}"/>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26</a:t>
              </a:r>
              <a:endPar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TextBox 18">
              <a:extLst>
                <a:ext uri="{FF2B5EF4-FFF2-40B4-BE49-F238E27FC236}">
                  <a16:creationId xmlns:a16="http://schemas.microsoft.com/office/drawing/2014/main" xmlns="" id="{8F4159BF-0F40-45B5-9254-AA6F1B8182AE}"/>
                </a:ext>
              </a:extLst>
            </p:cNvPr>
            <p:cNvSpPr txBox="1"/>
            <p:nvPr/>
          </p:nvSpPr>
          <p:spPr>
            <a:xfrm>
              <a:off x="1776676" y="2967336"/>
              <a:ext cx="6363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endParaRPr kumimoji="0" lang="vi-VN"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0" name="Group 19">
            <a:extLst>
              <a:ext uri="{FF2B5EF4-FFF2-40B4-BE49-F238E27FC236}">
                <a16:creationId xmlns:a16="http://schemas.microsoft.com/office/drawing/2014/main" xmlns="" id="{2DCFFFB5-26DC-44D8-A4F9-0B32E6D0960E}"/>
              </a:ext>
            </a:extLst>
          </p:cNvPr>
          <p:cNvGrpSpPr/>
          <p:nvPr/>
        </p:nvGrpSpPr>
        <p:grpSpPr>
          <a:xfrm>
            <a:off x="4858104" y="2211777"/>
            <a:ext cx="662828" cy="662828"/>
            <a:chOff x="1750173" y="2926500"/>
            <a:chExt cx="662828" cy="662828"/>
          </a:xfrm>
        </p:grpSpPr>
        <p:sp>
          <p:nvSpPr>
            <p:cNvPr id="21" name="Oval 20">
              <a:extLst>
                <a:ext uri="{FF2B5EF4-FFF2-40B4-BE49-F238E27FC236}">
                  <a16:creationId xmlns:a16="http://schemas.microsoft.com/office/drawing/2014/main" xmlns="" id="{F3347DF0-B230-4654-B425-B26344DFB2A0}"/>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26</a:t>
              </a:r>
              <a:endPar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TextBox 21">
              <a:extLst>
                <a:ext uri="{FF2B5EF4-FFF2-40B4-BE49-F238E27FC236}">
                  <a16:creationId xmlns:a16="http://schemas.microsoft.com/office/drawing/2014/main" xmlns="" id="{DCA379F4-3242-4F0D-9C73-97BCD1E83FE3}"/>
                </a:ext>
              </a:extLst>
            </p:cNvPr>
            <p:cNvSpPr txBox="1"/>
            <p:nvPr/>
          </p:nvSpPr>
          <p:spPr>
            <a:xfrm>
              <a:off x="1776676" y="2967336"/>
              <a:ext cx="6363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10</a:t>
              </a:r>
              <a:endParaRPr kumimoji="0" lang="vi-VN"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3" name="Group 22">
            <a:extLst>
              <a:ext uri="{FF2B5EF4-FFF2-40B4-BE49-F238E27FC236}">
                <a16:creationId xmlns:a16="http://schemas.microsoft.com/office/drawing/2014/main" xmlns="" id="{CE07A103-6E15-4959-BBC1-5838D16C1E05}"/>
              </a:ext>
            </a:extLst>
          </p:cNvPr>
          <p:cNvGrpSpPr/>
          <p:nvPr/>
        </p:nvGrpSpPr>
        <p:grpSpPr>
          <a:xfrm>
            <a:off x="6598105" y="2383478"/>
            <a:ext cx="662828" cy="662828"/>
            <a:chOff x="1750173" y="2926500"/>
            <a:chExt cx="662828" cy="662828"/>
          </a:xfrm>
        </p:grpSpPr>
        <p:sp>
          <p:nvSpPr>
            <p:cNvPr id="24" name="Oval 23">
              <a:extLst>
                <a:ext uri="{FF2B5EF4-FFF2-40B4-BE49-F238E27FC236}">
                  <a16:creationId xmlns:a16="http://schemas.microsoft.com/office/drawing/2014/main" xmlns="" id="{40ABA0D1-150E-4675-B5BF-3708C69C3A2B}"/>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26</a:t>
              </a:r>
              <a:endPar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TextBox 24">
              <a:extLst>
                <a:ext uri="{FF2B5EF4-FFF2-40B4-BE49-F238E27FC236}">
                  <a16:creationId xmlns:a16="http://schemas.microsoft.com/office/drawing/2014/main" xmlns="" id="{ABA9F682-EC70-4FFC-ADF7-277BA3254BCC}"/>
                </a:ext>
              </a:extLst>
            </p:cNvPr>
            <p:cNvSpPr txBox="1"/>
            <p:nvPr/>
          </p:nvSpPr>
          <p:spPr>
            <a:xfrm>
              <a:off x="1776676" y="2967336"/>
              <a:ext cx="6363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10</a:t>
              </a:r>
              <a:endParaRPr kumimoji="0" lang="vi-VN"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6" name="Group 25">
            <a:extLst>
              <a:ext uri="{FF2B5EF4-FFF2-40B4-BE49-F238E27FC236}">
                <a16:creationId xmlns:a16="http://schemas.microsoft.com/office/drawing/2014/main" xmlns="" id="{0AFBAF72-7994-4171-880E-9E1F8E009DAD}"/>
              </a:ext>
            </a:extLst>
          </p:cNvPr>
          <p:cNvGrpSpPr/>
          <p:nvPr/>
        </p:nvGrpSpPr>
        <p:grpSpPr>
          <a:xfrm>
            <a:off x="7550512" y="1880363"/>
            <a:ext cx="662828" cy="662828"/>
            <a:chOff x="1750173" y="2926500"/>
            <a:chExt cx="662828" cy="662828"/>
          </a:xfrm>
        </p:grpSpPr>
        <p:sp>
          <p:nvSpPr>
            <p:cNvPr id="27" name="Oval 26">
              <a:extLst>
                <a:ext uri="{FF2B5EF4-FFF2-40B4-BE49-F238E27FC236}">
                  <a16:creationId xmlns:a16="http://schemas.microsoft.com/office/drawing/2014/main" xmlns="" id="{E7307176-6BA6-4013-AE54-2A2DE6915AF0}"/>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26</a:t>
              </a:r>
              <a:endPar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Box 27">
              <a:extLst>
                <a:ext uri="{FF2B5EF4-FFF2-40B4-BE49-F238E27FC236}">
                  <a16:creationId xmlns:a16="http://schemas.microsoft.com/office/drawing/2014/main" xmlns="" id="{6B69E429-68BE-422A-B418-3206592ED379}"/>
                </a:ext>
              </a:extLst>
            </p:cNvPr>
            <p:cNvSpPr txBox="1"/>
            <p:nvPr/>
          </p:nvSpPr>
          <p:spPr>
            <a:xfrm>
              <a:off x="1776676" y="2967336"/>
              <a:ext cx="6363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8</a:t>
              </a:r>
              <a:endParaRPr kumimoji="0" lang="vi-VN"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9" name="Group 28">
            <a:extLst>
              <a:ext uri="{FF2B5EF4-FFF2-40B4-BE49-F238E27FC236}">
                <a16:creationId xmlns:a16="http://schemas.microsoft.com/office/drawing/2014/main" xmlns="" id="{D9C4F492-89E9-47C3-8434-129EDF5E95A8}"/>
              </a:ext>
            </a:extLst>
          </p:cNvPr>
          <p:cNvGrpSpPr/>
          <p:nvPr/>
        </p:nvGrpSpPr>
        <p:grpSpPr>
          <a:xfrm>
            <a:off x="5433172" y="3054033"/>
            <a:ext cx="662828" cy="662828"/>
            <a:chOff x="1750173" y="2926500"/>
            <a:chExt cx="662828" cy="662828"/>
          </a:xfrm>
        </p:grpSpPr>
        <p:sp>
          <p:nvSpPr>
            <p:cNvPr id="30" name="Oval 29">
              <a:extLst>
                <a:ext uri="{FF2B5EF4-FFF2-40B4-BE49-F238E27FC236}">
                  <a16:creationId xmlns:a16="http://schemas.microsoft.com/office/drawing/2014/main" xmlns="" id="{44858F2F-D362-49BE-A1D7-9A38123175C0}"/>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26</a:t>
              </a:r>
              <a:endPar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TextBox 30">
              <a:extLst>
                <a:ext uri="{FF2B5EF4-FFF2-40B4-BE49-F238E27FC236}">
                  <a16:creationId xmlns:a16="http://schemas.microsoft.com/office/drawing/2014/main" xmlns="" id="{77EE7A14-5111-46CC-8A8C-F87970401C91}"/>
                </a:ext>
              </a:extLst>
            </p:cNvPr>
            <p:cNvSpPr txBox="1"/>
            <p:nvPr/>
          </p:nvSpPr>
          <p:spPr>
            <a:xfrm>
              <a:off x="1776676" y="2967336"/>
              <a:ext cx="6363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8</a:t>
              </a:r>
              <a:endParaRPr kumimoji="0" lang="vi-VN"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2" name="Group 31">
            <a:extLst>
              <a:ext uri="{FF2B5EF4-FFF2-40B4-BE49-F238E27FC236}">
                <a16:creationId xmlns:a16="http://schemas.microsoft.com/office/drawing/2014/main" xmlns="" id="{03333AC4-E9D3-4C60-9D61-7A00BAC870EB}"/>
              </a:ext>
            </a:extLst>
          </p:cNvPr>
          <p:cNvGrpSpPr/>
          <p:nvPr/>
        </p:nvGrpSpPr>
        <p:grpSpPr>
          <a:xfrm>
            <a:off x="6087534" y="3900920"/>
            <a:ext cx="662828" cy="662828"/>
            <a:chOff x="1750173" y="2926500"/>
            <a:chExt cx="662828" cy="662828"/>
          </a:xfrm>
        </p:grpSpPr>
        <p:sp>
          <p:nvSpPr>
            <p:cNvPr id="33" name="Oval 32">
              <a:extLst>
                <a:ext uri="{FF2B5EF4-FFF2-40B4-BE49-F238E27FC236}">
                  <a16:creationId xmlns:a16="http://schemas.microsoft.com/office/drawing/2014/main" xmlns="" id="{222FD1CD-F60A-48FF-A547-98181DB2EE35}"/>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26</a:t>
              </a:r>
              <a:endPar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TextBox 33">
              <a:extLst>
                <a:ext uri="{FF2B5EF4-FFF2-40B4-BE49-F238E27FC236}">
                  <a16:creationId xmlns:a16="http://schemas.microsoft.com/office/drawing/2014/main" xmlns="" id="{0615F341-FC8D-4734-832F-1DFBDCA3C403}"/>
                </a:ext>
              </a:extLst>
            </p:cNvPr>
            <p:cNvSpPr txBox="1"/>
            <p:nvPr/>
          </p:nvSpPr>
          <p:spPr>
            <a:xfrm>
              <a:off x="1776676" y="2967336"/>
              <a:ext cx="6363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10</a:t>
              </a:r>
              <a:endParaRPr kumimoji="0" lang="vi-VN"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5" name="Group 34">
            <a:extLst>
              <a:ext uri="{FF2B5EF4-FFF2-40B4-BE49-F238E27FC236}">
                <a16:creationId xmlns:a16="http://schemas.microsoft.com/office/drawing/2014/main" xmlns="" id="{0D1F6F40-6738-4516-B019-99392E2A00BF}"/>
              </a:ext>
            </a:extLst>
          </p:cNvPr>
          <p:cNvGrpSpPr/>
          <p:nvPr/>
        </p:nvGrpSpPr>
        <p:grpSpPr>
          <a:xfrm>
            <a:off x="8006692" y="2771235"/>
            <a:ext cx="662828" cy="662828"/>
            <a:chOff x="1750173" y="2926500"/>
            <a:chExt cx="662828" cy="662828"/>
          </a:xfrm>
        </p:grpSpPr>
        <p:sp>
          <p:nvSpPr>
            <p:cNvPr id="36" name="Oval 35">
              <a:extLst>
                <a:ext uri="{FF2B5EF4-FFF2-40B4-BE49-F238E27FC236}">
                  <a16:creationId xmlns:a16="http://schemas.microsoft.com/office/drawing/2014/main" xmlns="" id="{0CB26881-864A-45BE-BB35-35AF87538E62}"/>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26</a:t>
              </a:r>
              <a:endPar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TextBox 36">
              <a:extLst>
                <a:ext uri="{FF2B5EF4-FFF2-40B4-BE49-F238E27FC236}">
                  <a16:creationId xmlns:a16="http://schemas.microsoft.com/office/drawing/2014/main" xmlns="" id="{4A6623DE-0973-4AF0-A07D-524C782497DE}"/>
                </a:ext>
              </a:extLst>
            </p:cNvPr>
            <p:cNvSpPr txBox="1"/>
            <p:nvPr/>
          </p:nvSpPr>
          <p:spPr>
            <a:xfrm>
              <a:off x="1776676" y="2967336"/>
              <a:ext cx="6363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endParaRPr kumimoji="0" lang="vi-VN"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8" name="Rectangle: Rounded Corners 37">
            <a:extLst>
              <a:ext uri="{FF2B5EF4-FFF2-40B4-BE49-F238E27FC236}">
                <a16:creationId xmlns:a16="http://schemas.microsoft.com/office/drawing/2014/main" xmlns="" id="{4EA3BFF2-BF5F-45AF-A2F6-7EAB395AE0D9}"/>
              </a:ext>
            </a:extLst>
          </p:cNvPr>
          <p:cNvSpPr/>
          <p:nvPr/>
        </p:nvSpPr>
        <p:spPr>
          <a:xfrm>
            <a:off x="824020" y="2132528"/>
            <a:ext cx="1170815" cy="582364"/>
          </a:xfrm>
          <a:custGeom>
            <a:avLst/>
            <a:gdLst>
              <a:gd name="connsiteX0" fmla="*/ 0 w 1170815"/>
              <a:gd name="connsiteY0" fmla="*/ 97063 h 582364"/>
              <a:gd name="connsiteX1" fmla="*/ 97063 w 1170815"/>
              <a:gd name="connsiteY1" fmla="*/ 0 h 582364"/>
              <a:gd name="connsiteX2" fmla="*/ 595174 w 1170815"/>
              <a:gd name="connsiteY2" fmla="*/ 0 h 582364"/>
              <a:gd name="connsiteX3" fmla="*/ 1073752 w 1170815"/>
              <a:gd name="connsiteY3" fmla="*/ 0 h 582364"/>
              <a:gd name="connsiteX4" fmla="*/ 1170815 w 1170815"/>
              <a:gd name="connsiteY4" fmla="*/ 97063 h 582364"/>
              <a:gd name="connsiteX5" fmla="*/ 1170815 w 1170815"/>
              <a:gd name="connsiteY5" fmla="*/ 485301 h 582364"/>
              <a:gd name="connsiteX6" fmla="*/ 1073752 w 1170815"/>
              <a:gd name="connsiteY6" fmla="*/ 582364 h 582364"/>
              <a:gd name="connsiteX7" fmla="*/ 585408 w 1170815"/>
              <a:gd name="connsiteY7" fmla="*/ 582364 h 582364"/>
              <a:gd name="connsiteX8" fmla="*/ 97063 w 1170815"/>
              <a:gd name="connsiteY8" fmla="*/ 582364 h 582364"/>
              <a:gd name="connsiteX9" fmla="*/ 0 w 1170815"/>
              <a:gd name="connsiteY9" fmla="*/ 485301 h 582364"/>
              <a:gd name="connsiteX10" fmla="*/ 0 w 1170815"/>
              <a:gd name="connsiteY10" fmla="*/ 97063 h 58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582364" fill="none" extrusionOk="0">
                <a:moveTo>
                  <a:pt x="0" y="97063"/>
                </a:moveTo>
                <a:cubicBezTo>
                  <a:pt x="610" y="45950"/>
                  <a:pt x="39317" y="3397"/>
                  <a:pt x="97063" y="0"/>
                </a:cubicBezTo>
                <a:cubicBezTo>
                  <a:pt x="272825" y="-49895"/>
                  <a:pt x="432251" y="27766"/>
                  <a:pt x="595174" y="0"/>
                </a:cubicBezTo>
                <a:cubicBezTo>
                  <a:pt x="758097" y="-27766"/>
                  <a:pt x="862486" y="30848"/>
                  <a:pt x="1073752" y="0"/>
                </a:cubicBezTo>
                <a:cubicBezTo>
                  <a:pt x="1119655" y="496"/>
                  <a:pt x="1168682" y="54387"/>
                  <a:pt x="1170815" y="97063"/>
                </a:cubicBezTo>
                <a:cubicBezTo>
                  <a:pt x="1186066" y="250764"/>
                  <a:pt x="1133393" y="401709"/>
                  <a:pt x="1170815" y="485301"/>
                </a:cubicBezTo>
                <a:cubicBezTo>
                  <a:pt x="1170637" y="551202"/>
                  <a:pt x="1123192" y="588315"/>
                  <a:pt x="1073752" y="582364"/>
                </a:cubicBezTo>
                <a:cubicBezTo>
                  <a:pt x="876808" y="605428"/>
                  <a:pt x="705735" y="540515"/>
                  <a:pt x="585408" y="582364"/>
                </a:cubicBezTo>
                <a:cubicBezTo>
                  <a:pt x="465081" y="624213"/>
                  <a:pt x="197624" y="539628"/>
                  <a:pt x="97063" y="582364"/>
                </a:cubicBezTo>
                <a:cubicBezTo>
                  <a:pt x="42259" y="570264"/>
                  <a:pt x="9502" y="536965"/>
                  <a:pt x="0" y="485301"/>
                </a:cubicBezTo>
                <a:cubicBezTo>
                  <a:pt x="-16316" y="299838"/>
                  <a:pt x="25360" y="271827"/>
                  <a:pt x="0" y="97063"/>
                </a:cubicBezTo>
                <a:close/>
              </a:path>
              <a:path w="1170815" h="582364" stroke="0" extrusionOk="0">
                <a:moveTo>
                  <a:pt x="0" y="97063"/>
                </a:moveTo>
                <a:cubicBezTo>
                  <a:pt x="-1577" y="42933"/>
                  <a:pt x="44043" y="1688"/>
                  <a:pt x="97063" y="0"/>
                </a:cubicBezTo>
                <a:cubicBezTo>
                  <a:pt x="255563" y="-32097"/>
                  <a:pt x="433134" y="34774"/>
                  <a:pt x="575641" y="0"/>
                </a:cubicBezTo>
                <a:cubicBezTo>
                  <a:pt x="718148" y="-34774"/>
                  <a:pt x="856850" y="50631"/>
                  <a:pt x="1073752" y="0"/>
                </a:cubicBezTo>
                <a:cubicBezTo>
                  <a:pt x="1123670" y="6715"/>
                  <a:pt x="1169291" y="40089"/>
                  <a:pt x="1170815" y="97063"/>
                </a:cubicBezTo>
                <a:cubicBezTo>
                  <a:pt x="1210275" y="266823"/>
                  <a:pt x="1138318" y="346592"/>
                  <a:pt x="1170815" y="485301"/>
                </a:cubicBezTo>
                <a:cubicBezTo>
                  <a:pt x="1157881" y="532134"/>
                  <a:pt x="1115394" y="591790"/>
                  <a:pt x="1073752" y="582364"/>
                </a:cubicBezTo>
                <a:cubicBezTo>
                  <a:pt x="961014" y="620227"/>
                  <a:pt x="792339" y="527828"/>
                  <a:pt x="614708" y="582364"/>
                </a:cubicBezTo>
                <a:cubicBezTo>
                  <a:pt x="437077" y="636900"/>
                  <a:pt x="231912" y="539985"/>
                  <a:pt x="97063" y="582364"/>
                </a:cubicBezTo>
                <a:cubicBezTo>
                  <a:pt x="41205" y="579470"/>
                  <a:pt x="-1704" y="539386"/>
                  <a:pt x="0" y="485301"/>
                </a:cubicBezTo>
                <a:cubicBezTo>
                  <a:pt x="-4281" y="298667"/>
                  <a:pt x="943" y="200844"/>
                  <a:pt x="0" y="97063"/>
                </a:cubicBezTo>
                <a:close/>
              </a:path>
            </a:pathLst>
          </a:custGeom>
          <a:ln w="38100">
            <a:solidFill>
              <a:schemeClr val="accent1"/>
            </a:solidFill>
            <a:extLst>
              <a:ext uri="{C807C97D-BFC1-408E-A445-0C87EB9F89A2}">
                <ask:lineSketchStyleProps xmlns:ask="http://schemas.microsoft.com/office/drawing/2018/sketchyshapes" xmln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2 con</a:t>
            </a:r>
          </a:p>
        </p:txBody>
      </p:sp>
      <p:sp>
        <p:nvSpPr>
          <p:cNvPr id="39" name="Rectangle: Rounded Corners 38">
            <a:extLst>
              <a:ext uri="{FF2B5EF4-FFF2-40B4-BE49-F238E27FC236}">
                <a16:creationId xmlns:a16="http://schemas.microsoft.com/office/drawing/2014/main" xmlns="" id="{38FBF49C-5C60-465B-9120-05BA4DC51921}"/>
              </a:ext>
            </a:extLst>
          </p:cNvPr>
          <p:cNvSpPr/>
          <p:nvPr/>
        </p:nvSpPr>
        <p:spPr>
          <a:xfrm>
            <a:off x="10039166" y="2234389"/>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xmln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2 con</a:t>
            </a:r>
          </a:p>
        </p:txBody>
      </p:sp>
      <p:sp>
        <p:nvSpPr>
          <p:cNvPr id="40" name="Rectangle: Rounded Corners 39">
            <a:extLst>
              <a:ext uri="{FF2B5EF4-FFF2-40B4-BE49-F238E27FC236}">
                <a16:creationId xmlns:a16="http://schemas.microsoft.com/office/drawing/2014/main" xmlns="" id="{ED5050D6-0E30-4C23-8CE6-6C067C4036EF}"/>
              </a:ext>
            </a:extLst>
          </p:cNvPr>
          <p:cNvSpPr/>
          <p:nvPr/>
        </p:nvSpPr>
        <p:spPr>
          <a:xfrm>
            <a:off x="824020" y="4799267"/>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xmln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3 con</a:t>
            </a:r>
          </a:p>
        </p:txBody>
      </p:sp>
      <p:sp>
        <p:nvSpPr>
          <p:cNvPr id="41" name="Rectangle: Rounded Corners 40">
            <a:extLst>
              <a:ext uri="{FF2B5EF4-FFF2-40B4-BE49-F238E27FC236}">
                <a16:creationId xmlns:a16="http://schemas.microsoft.com/office/drawing/2014/main" xmlns="" id="{B65078B1-78C6-45C0-B990-3AA9670DD22D}"/>
              </a:ext>
            </a:extLst>
          </p:cNvPr>
          <p:cNvSpPr/>
          <p:nvPr/>
        </p:nvSpPr>
        <p:spPr>
          <a:xfrm>
            <a:off x="10039166" y="4799266"/>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xmln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2 con</a:t>
            </a:r>
          </a:p>
        </p:txBody>
      </p:sp>
      <p:sp>
        <p:nvSpPr>
          <p:cNvPr id="42" name="TextBox 41">
            <a:extLst>
              <a:ext uri="{FF2B5EF4-FFF2-40B4-BE49-F238E27FC236}">
                <a16:creationId xmlns:a16="http://schemas.microsoft.com/office/drawing/2014/main" xmlns="" id="{BB3B9D00-289C-46B0-8A21-D2DC0D909688}"/>
              </a:ext>
            </a:extLst>
          </p:cNvPr>
          <p:cNvSpPr txBox="1"/>
          <p:nvPr/>
        </p:nvSpPr>
        <p:spPr>
          <a:xfrm>
            <a:off x="1411401" y="5926594"/>
            <a:ext cx="523733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mèo nào câu được nhiều cá nhất?</a:t>
            </a:r>
          </a:p>
        </p:txBody>
      </p:sp>
      <p:sp>
        <p:nvSpPr>
          <p:cNvPr id="43" name="Oval 42">
            <a:extLst>
              <a:ext uri="{FF2B5EF4-FFF2-40B4-BE49-F238E27FC236}">
                <a16:creationId xmlns:a16="http://schemas.microsoft.com/office/drawing/2014/main" xmlns="" id="{CA80E772-FE4E-47CC-887F-70B298C6500A}"/>
              </a:ext>
            </a:extLst>
          </p:cNvPr>
          <p:cNvSpPr/>
          <p:nvPr/>
        </p:nvSpPr>
        <p:spPr>
          <a:xfrm>
            <a:off x="1662545" y="3716861"/>
            <a:ext cx="2029442" cy="17633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useBgFill="1">
        <p:nvSpPr>
          <p:cNvPr id="2" name="Rectangle 1"/>
          <p:cNvSpPr/>
          <p:nvPr/>
        </p:nvSpPr>
        <p:spPr>
          <a:xfrm>
            <a:off x="7319657" y="6511636"/>
            <a:ext cx="3062016" cy="3463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81439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ppt_y</p:attrName>
                                        </p:attrNameLst>
                                      </p:cBhvr>
                                      <p:tavLst>
                                        <p:tav tm="0">
                                          <p:val>
                                            <p:strVal val="#ppt_y+#ppt_h*1.125000"/>
                                          </p:val>
                                        </p:tav>
                                        <p:tav tm="100000">
                                          <p:val>
                                            <p:strVal val="#ppt_y"/>
                                          </p:val>
                                        </p:tav>
                                      </p:tavLst>
                                    </p:anim>
                                    <p:animEffect transition="in" filter="wipe(up)">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p:tgtEl>
                                          <p:spTgt spid="14"/>
                                        </p:tgtEl>
                                        <p:attrNameLst>
                                          <p:attrName>ppt_y</p:attrName>
                                        </p:attrNameLst>
                                      </p:cBhvr>
                                      <p:tavLst>
                                        <p:tav tm="0">
                                          <p:val>
                                            <p:strVal val="#ppt_y+#ppt_h*1.125000"/>
                                          </p:val>
                                        </p:tav>
                                        <p:tav tm="100000">
                                          <p:val>
                                            <p:strVal val="#ppt_y"/>
                                          </p:val>
                                        </p:tav>
                                      </p:tavLst>
                                    </p:anim>
                                    <p:animEffect transition="in" filter="wipe(up)">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p:tgtEl>
                                          <p:spTgt spid="17"/>
                                        </p:tgtEl>
                                        <p:attrNameLst>
                                          <p:attrName>ppt_y</p:attrName>
                                        </p:attrNameLst>
                                      </p:cBhvr>
                                      <p:tavLst>
                                        <p:tav tm="0">
                                          <p:val>
                                            <p:strVal val="#ppt_y+#ppt_h*1.125000"/>
                                          </p:val>
                                        </p:tav>
                                        <p:tav tm="100000">
                                          <p:val>
                                            <p:strVal val="#ppt_y"/>
                                          </p:val>
                                        </p:tav>
                                      </p:tavLst>
                                    </p:anim>
                                    <p:animEffect transition="in" filter="wipe(up)">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p:tgtEl>
                                          <p:spTgt spid="20"/>
                                        </p:tgtEl>
                                        <p:attrNameLst>
                                          <p:attrName>ppt_y</p:attrName>
                                        </p:attrNameLst>
                                      </p:cBhvr>
                                      <p:tavLst>
                                        <p:tav tm="0">
                                          <p:val>
                                            <p:strVal val="#ppt_y+#ppt_h*1.125000"/>
                                          </p:val>
                                        </p:tav>
                                        <p:tav tm="100000">
                                          <p:val>
                                            <p:strVal val="#ppt_y"/>
                                          </p:val>
                                        </p:tav>
                                      </p:tavLst>
                                    </p:anim>
                                    <p:animEffect transition="in" filter="wipe(up)">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p:tgtEl>
                                          <p:spTgt spid="23"/>
                                        </p:tgtEl>
                                        <p:attrNameLst>
                                          <p:attrName>ppt_y</p:attrName>
                                        </p:attrNameLst>
                                      </p:cBhvr>
                                      <p:tavLst>
                                        <p:tav tm="0">
                                          <p:val>
                                            <p:strVal val="#ppt_y+#ppt_h*1.125000"/>
                                          </p:val>
                                        </p:tav>
                                        <p:tav tm="100000">
                                          <p:val>
                                            <p:strVal val="#ppt_y"/>
                                          </p:val>
                                        </p:tav>
                                      </p:tavLst>
                                    </p:anim>
                                    <p:animEffect transition="in" filter="wipe(up)">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p:tgtEl>
                                          <p:spTgt spid="26"/>
                                        </p:tgtEl>
                                        <p:attrNameLst>
                                          <p:attrName>ppt_y</p:attrName>
                                        </p:attrNameLst>
                                      </p:cBhvr>
                                      <p:tavLst>
                                        <p:tav tm="0">
                                          <p:val>
                                            <p:strVal val="#ppt_y+#ppt_h*1.125000"/>
                                          </p:val>
                                        </p:tav>
                                        <p:tav tm="100000">
                                          <p:val>
                                            <p:strVal val="#ppt_y"/>
                                          </p:val>
                                        </p:tav>
                                      </p:tavLst>
                                    </p:anim>
                                    <p:animEffect transition="in" filter="wipe(up)">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p:tgtEl>
                                          <p:spTgt spid="29"/>
                                        </p:tgtEl>
                                        <p:attrNameLst>
                                          <p:attrName>ppt_y</p:attrName>
                                        </p:attrNameLst>
                                      </p:cBhvr>
                                      <p:tavLst>
                                        <p:tav tm="0">
                                          <p:val>
                                            <p:strVal val="#ppt_y+#ppt_h*1.125000"/>
                                          </p:val>
                                        </p:tav>
                                        <p:tav tm="100000">
                                          <p:val>
                                            <p:strVal val="#ppt_y"/>
                                          </p:val>
                                        </p:tav>
                                      </p:tavLst>
                                    </p:anim>
                                    <p:animEffect transition="in" filter="wipe(up)">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p:tgtEl>
                                          <p:spTgt spid="32"/>
                                        </p:tgtEl>
                                        <p:attrNameLst>
                                          <p:attrName>ppt_y</p:attrName>
                                        </p:attrNameLst>
                                      </p:cBhvr>
                                      <p:tavLst>
                                        <p:tav tm="0">
                                          <p:val>
                                            <p:strVal val="#ppt_y+#ppt_h*1.125000"/>
                                          </p:val>
                                        </p:tav>
                                        <p:tav tm="100000">
                                          <p:val>
                                            <p:strVal val="#ppt_y"/>
                                          </p:val>
                                        </p:tav>
                                      </p:tavLst>
                                    </p:anim>
                                    <p:animEffect transition="in" filter="wipe(up)">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additive="base">
                                        <p:cTn id="73" dur="500"/>
                                        <p:tgtEl>
                                          <p:spTgt spid="35"/>
                                        </p:tgtEl>
                                        <p:attrNameLst>
                                          <p:attrName>ppt_y</p:attrName>
                                        </p:attrNameLst>
                                      </p:cBhvr>
                                      <p:tavLst>
                                        <p:tav tm="0">
                                          <p:val>
                                            <p:strVal val="#ppt_y+#ppt_h*1.125000"/>
                                          </p:val>
                                        </p:tav>
                                        <p:tav tm="100000">
                                          <p:val>
                                            <p:strVal val="#ppt_y"/>
                                          </p:val>
                                        </p:tav>
                                      </p:tavLst>
                                    </p:anim>
                                    <p:animEffect transition="in" filter="wipe(up)">
                                      <p:cBhvr>
                                        <p:cTn id="74" dur="500"/>
                                        <p:tgtEl>
                                          <p:spTgt spid="35"/>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mph" presetSubtype="0" repeatCount="3000" fill="hold" nodeType="clickEffect">
                                  <p:stCondLst>
                                    <p:cond delay="0"/>
                                  </p:stCondLst>
                                  <p:childTnLst>
                                    <p:animEffect transition="out" filter="fade">
                                      <p:cBhvr>
                                        <p:cTn id="78" dur="500" tmFilter="0, 0; .2, .5; .8, .5; 1, 0"/>
                                        <p:tgtEl>
                                          <p:spTgt spid="11"/>
                                        </p:tgtEl>
                                      </p:cBhvr>
                                    </p:animEffect>
                                    <p:animScale>
                                      <p:cBhvr>
                                        <p:cTn id="79" dur="250" autoRev="1" fill="hold"/>
                                        <p:tgtEl>
                                          <p:spTgt spid="11"/>
                                        </p:tgtEl>
                                      </p:cBhvr>
                                      <p:by x="105000" y="105000"/>
                                    </p:animScale>
                                  </p:childTnLst>
                                </p:cTn>
                              </p:par>
                              <p:par>
                                <p:cTn id="80" presetID="26" presetClass="emph" presetSubtype="0" repeatCount="3000" fill="hold" nodeType="withEffect">
                                  <p:stCondLst>
                                    <p:cond delay="0"/>
                                  </p:stCondLst>
                                  <p:childTnLst>
                                    <p:animEffect transition="out" filter="fade">
                                      <p:cBhvr>
                                        <p:cTn id="81" dur="500" tmFilter="0, 0; .2, .5; .8, .5; 1, 0"/>
                                        <p:tgtEl>
                                          <p:spTgt spid="35"/>
                                        </p:tgtEl>
                                      </p:cBhvr>
                                    </p:animEffect>
                                    <p:animScale>
                                      <p:cBhvr>
                                        <p:cTn id="82" dur="250" autoRev="1" fill="hold"/>
                                        <p:tgtEl>
                                          <p:spTgt spid="35"/>
                                        </p:tgtEl>
                                      </p:cBhvr>
                                      <p:by x="105000" y="105000"/>
                                    </p:animScale>
                                  </p:childTnLst>
                                </p:cTn>
                              </p:par>
                            </p:childTnLst>
                          </p:cTn>
                        </p:par>
                        <p:par>
                          <p:cTn id="83" fill="hold">
                            <p:stCondLst>
                              <p:cond delay="150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500" fill="hold"/>
                                        <p:tgtEl>
                                          <p:spTgt spid="38"/>
                                        </p:tgtEl>
                                        <p:attrNameLst>
                                          <p:attrName>ppt_w</p:attrName>
                                        </p:attrNameLst>
                                      </p:cBhvr>
                                      <p:tavLst>
                                        <p:tav tm="0">
                                          <p:val>
                                            <p:fltVal val="0"/>
                                          </p:val>
                                        </p:tav>
                                        <p:tav tm="100000">
                                          <p:val>
                                            <p:strVal val="#ppt_w"/>
                                          </p:val>
                                        </p:tav>
                                      </p:tavLst>
                                    </p:anim>
                                    <p:anim calcmode="lin" valueType="num">
                                      <p:cBhvr>
                                        <p:cTn id="87" dur="500" fill="hold"/>
                                        <p:tgtEl>
                                          <p:spTgt spid="38"/>
                                        </p:tgtEl>
                                        <p:attrNameLst>
                                          <p:attrName>ppt_h</p:attrName>
                                        </p:attrNameLst>
                                      </p:cBhvr>
                                      <p:tavLst>
                                        <p:tav tm="0">
                                          <p:val>
                                            <p:fltVal val="0"/>
                                          </p:val>
                                        </p:tav>
                                        <p:tav tm="100000">
                                          <p:val>
                                            <p:strVal val="#ppt_h"/>
                                          </p:val>
                                        </p:tav>
                                      </p:tavLst>
                                    </p:anim>
                                    <p:animEffect transition="in" filter="fade">
                                      <p:cBhvr>
                                        <p:cTn id="88" dur="500"/>
                                        <p:tgtEl>
                                          <p:spTgt spid="38"/>
                                        </p:tgtEl>
                                      </p:cBhvr>
                                    </p:animEffect>
                                  </p:childTnLst>
                                </p:cTn>
                              </p:par>
                            </p:childTnLst>
                          </p:cTn>
                        </p:par>
                      </p:childTnLst>
                    </p:cTn>
                  </p:par>
                  <p:par>
                    <p:cTn id="89" fill="hold">
                      <p:stCondLst>
                        <p:cond delay="indefinite"/>
                      </p:stCondLst>
                      <p:childTnLst>
                        <p:par>
                          <p:cTn id="90" fill="hold">
                            <p:stCondLst>
                              <p:cond delay="0"/>
                            </p:stCondLst>
                            <p:childTnLst>
                              <p:par>
                                <p:cTn id="91" presetID="26" presetClass="emph" presetSubtype="0" repeatCount="3000" fill="hold" nodeType="clickEffect">
                                  <p:stCondLst>
                                    <p:cond delay="0"/>
                                  </p:stCondLst>
                                  <p:childTnLst>
                                    <p:animEffect transition="out" filter="fade">
                                      <p:cBhvr>
                                        <p:cTn id="92" dur="500" tmFilter="0, 0; .2, .5; .8, .5; 1, 0"/>
                                        <p:tgtEl>
                                          <p:spTgt spid="14"/>
                                        </p:tgtEl>
                                      </p:cBhvr>
                                    </p:animEffect>
                                    <p:animScale>
                                      <p:cBhvr>
                                        <p:cTn id="93" dur="250" autoRev="1" fill="hold"/>
                                        <p:tgtEl>
                                          <p:spTgt spid="14"/>
                                        </p:tgtEl>
                                      </p:cBhvr>
                                      <p:by x="105000" y="105000"/>
                                    </p:animScale>
                                  </p:childTnLst>
                                </p:cTn>
                              </p:par>
                              <p:par>
                                <p:cTn id="94" presetID="26" presetClass="emph" presetSubtype="0" repeatCount="3000" fill="hold" nodeType="withEffect">
                                  <p:stCondLst>
                                    <p:cond delay="0"/>
                                  </p:stCondLst>
                                  <p:childTnLst>
                                    <p:animEffect transition="out" filter="fade">
                                      <p:cBhvr>
                                        <p:cTn id="95" dur="500" tmFilter="0, 0; .2, .5; .8, .5; 1, 0"/>
                                        <p:tgtEl>
                                          <p:spTgt spid="17"/>
                                        </p:tgtEl>
                                      </p:cBhvr>
                                    </p:animEffect>
                                    <p:animScale>
                                      <p:cBhvr>
                                        <p:cTn id="96" dur="250" autoRev="1" fill="hold"/>
                                        <p:tgtEl>
                                          <p:spTgt spid="17"/>
                                        </p:tgtEl>
                                      </p:cBhvr>
                                      <p:by x="105000" y="105000"/>
                                    </p:animScale>
                                  </p:childTnLst>
                                </p:cTn>
                              </p:par>
                            </p:childTnLst>
                          </p:cTn>
                        </p:par>
                        <p:par>
                          <p:cTn id="97" fill="hold">
                            <p:stCondLst>
                              <p:cond delay="1500"/>
                            </p:stCondLst>
                            <p:childTnLst>
                              <p:par>
                                <p:cTn id="98" presetID="53" presetClass="entr" presetSubtype="16" fill="hold" grpId="0"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500" fill="hold"/>
                                        <p:tgtEl>
                                          <p:spTgt spid="39"/>
                                        </p:tgtEl>
                                        <p:attrNameLst>
                                          <p:attrName>ppt_w</p:attrName>
                                        </p:attrNameLst>
                                      </p:cBhvr>
                                      <p:tavLst>
                                        <p:tav tm="0">
                                          <p:val>
                                            <p:fltVal val="0"/>
                                          </p:val>
                                        </p:tav>
                                        <p:tav tm="100000">
                                          <p:val>
                                            <p:strVal val="#ppt_w"/>
                                          </p:val>
                                        </p:tav>
                                      </p:tavLst>
                                    </p:anim>
                                    <p:anim calcmode="lin" valueType="num">
                                      <p:cBhvr>
                                        <p:cTn id="101" dur="500" fill="hold"/>
                                        <p:tgtEl>
                                          <p:spTgt spid="39"/>
                                        </p:tgtEl>
                                        <p:attrNameLst>
                                          <p:attrName>ppt_h</p:attrName>
                                        </p:attrNameLst>
                                      </p:cBhvr>
                                      <p:tavLst>
                                        <p:tav tm="0">
                                          <p:val>
                                            <p:fltVal val="0"/>
                                          </p:val>
                                        </p:tav>
                                        <p:tav tm="100000">
                                          <p:val>
                                            <p:strVal val="#ppt_h"/>
                                          </p:val>
                                        </p:tav>
                                      </p:tavLst>
                                    </p:anim>
                                    <p:animEffect transition="in" filter="fade">
                                      <p:cBhvr>
                                        <p:cTn id="102" dur="500"/>
                                        <p:tgtEl>
                                          <p:spTgt spid="39"/>
                                        </p:tgtEl>
                                      </p:cBhvr>
                                    </p:animEffect>
                                  </p:childTnLst>
                                </p:cTn>
                              </p:par>
                            </p:childTnLst>
                          </p:cTn>
                        </p:par>
                      </p:childTnLst>
                    </p:cTn>
                  </p:par>
                  <p:par>
                    <p:cTn id="103" fill="hold">
                      <p:stCondLst>
                        <p:cond delay="indefinite"/>
                      </p:stCondLst>
                      <p:childTnLst>
                        <p:par>
                          <p:cTn id="104" fill="hold">
                            <p:stCondLst>
                              <p:cond delay="0"/>
                            </p:stCondLst>
                            <p:childTnLst>
                              <p:par>
                                <p:cTn id="105" presetID="26" presetClass="emph" presetSubtype="0" repeatCount="3000" fill="hold" nodeType="clickEffect">
                                  <p:stCondLst>
                                    <p:cond delay="0"/>
                                  </p:stCondLst>
                                  <p:childTnLst>
                                    <p:animEffect transition="out" filter="fade">
                                      <p:cBhvr>
                                        <p:cTn id="106" dur="500" tmFilter="0, 0; .2, .5; .8, .5; 1, 0"/>
                                        <p:tgtEl>
                                          <p:spTgt spid="20"/>
                                        </p:tgtEl>
                                      </p:cBhvr>
                                    </p:animEffect>
                                    <p:animScale>
                                      <p:cBhvr>
                                        <p:cTn id="107" dur="250" autoRev="1" fill="hold"/>
                                        <p:tgtEl>
                                          <p:spTgt spid="20"/>
                                        </p:tgtEl>
                                      </p:cBhvr>
                                      <p:by x="105000" y="105000"/>
                                    </p:animScale>
                                  </p:childTnLst>
                                </p:cTn>
                              </p:par>
                              <p:par>
                                <p:cTn id="108" presetID="26" presetClass="emph" presetSubtype="0" repeatCount="3000" fill="hold" nodeType="withEffect">
                                  <p:stCondLst>
                                    <p:cond delay="0"/>
                                  </p:stCondLst>
                                  <p:childTnLst>
                                    <p:animEffect transition="out" filter="fade">
                                      <p:cBhvr>
                                        <p:cTn id="109" dur="500" tmFilter="0, 0; .2, .5; .8, .5; 1, 0"/>
                                        <p:tgtEl>
                                          <p:spTgt spid="23"/>
                                        </p:tgtEl>
                                      </p:cBhvr>
                                    </p:animEffect>
                                    <p:animScale>
                                      <p:cBhvr>
                                        <p:cTn id="110" dur="250" autoRev="1" fill="hold"/>
                                        <p:tgtEl>
                                          <p:spTgt spid="23"/>
                                        </p:tgtEl>
                                      </p:cBhvr>
                                      <p:by x="105000" y="105000"/>
                                    </p:animScale>
                                  </p:childTnLst>
                                </p:cTn>
                              </p:par>
                              <p:par>
                                <p:cTn id="111" presetID="26" presetClass="emph" presetSubtype="0" repeatCount="3000" fill="hold" nodeType="withEffect">
                                  <p:stCondLst>
                                    <p:cond delay="0"/>
                                  </p:stCondLst>
                                  <p:childTnLst>
                                    <p:animEffect transition="out" filter="fade">
                                      <p:cBhvr>
                                        <p:cTn id="112" dur="500" tmFilter="0, 0; .2, .5; .8, .5; 1, 0"/>
                                        <p:tgtEl>
                                          <p:spTgt spid="32"/>
                                        </p:tgtEl>
                                      </p:cBhvr>
                                    </p:animEffect>
                                    <p:animScale>
                                      <p:cBhvr>
                                        <p:cTn id="113" dur="250" autoRev="1" fill="hold"/>
                                        <p:tgtEl>
                                          <p:spTgt spid="32"/>
                                        </p:tgtEl>
                                      </p:cBhvr>
                                      <p:by x="105000" y="105000"/>
                                    </p:animScale>
                                  </p:childTnLst>
                                </p:cTn>
                              </p:par>
                            </p:childTnLst>
                          </p:cTn>
                        </p:par>
                        <p:par>
                          <p:cTn id="114" fill="hold">
                            <p:stCondLst>
                              <p:cond delay="1500"/>
                            </p:stCondLst>
                            <p:childTnLst>
                              <p:par>
                                <p:cTn id="115" presetID="53" presetClass="entr" presetSubtype="16"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 calcmode="lin" valueType="num">
                                      <p:cBhvr>
                                        <p:cTn id="117" dur="500" fill="hold"/>
                                        <p:tgtEl>
                                          <p:spTgt spid="40"/>
                                        </p:tgtEl>
                                        <p:attrNameLst>
                                          <p:attrName>ppt_w</p:attrName>
                                        </p:attrNameLst>
                                      </p:cBhvr>
                                      <p:tavLst>
                                        <p:tav tm="0">
                                          <p:val>
                                            <p:fltVal val="0"/>
                                          </p:val>
                                        </p:tav>
                                        <p:tav tm="100000">
                                          <p:val>
                                            <p:strVal val="#ppt_w"/>
                                          </p:val>
                                        </p:tav>
                                      </p:tavLst>
                                    </p:anim>
                                    <p:anim calcmode="lin" valueType="num">
                                      <p:cBhvr>
                                        <p:cTn id="118" dur="500" fill="hold"/>
                                        <p:tgtEl>
                                          <p:spTgt spid="40"/>
                                        </p:tgtEl>
                                        <p:attrNameLst>
                                          <p:attrName>ppt_h</p:attrName>
                                        </p:attrNameLst>
                                      </p:cBhvr>
                                      <p:tavLst>
                                        <p:tav tm="0">
                                          <p:val>
                                            <p:fltVal val="0"/>
                                          </p:val>
                                        </p:tav>
                                        <p:tav tm="100000">
                                          <p:val>
                                            <p:strVal val="#ppt_h"/>
                                          </p:val>
                                        </p:tav>
                                      </p:tavLst>
                                    </p:anim>
                                    <p:animEffect transition="in" filter="fade">
                                      <p:cBhvr>
                                        <p:cTn id="119" dur="500"/>
                                        <p:tgtEl>
                                          <p:spTgt spid="40"/>
                                        </p:tgtEl>
                                      </p:cBhvr>
                                    </p:animEffect>
                                  </p:childTnLst>
                                </p:cTn>
                              </p:par>
                            </p:childTnLst>
                          </p:cTn>
                        </p:par>
                      </p:childTnLst>
                    </p:cTn>
                  </p:par>
                  <p:par>
                    <p:cTn id="120" fill="hold">
                      <p:stCondLst>
                        <p:cond delay="indefinite"/>
                      </p:stCondLst>
                      <p:childTnLst>
                        <p:par>
                          <p:cTn id="121" fill="hold">
                            <p:stCondLst>
                              <p:cond delay="0"/>
                            </p:stCondLst>
                            <p:childTnLst>
                              <p:par>
                                <p:cTn id="122" presetID="26" presetClass="emph" presetSubtype="0" repeatCount="3000" fill="hold" nodeType="clickEffect">
                                  <p:stCondLst>
                                    <p:cond delay="0"/>
                                  </p:stCondLst>
                                  <p:childTnLst>
                                    <p:animEffect transition="out" filter="fade">
                                      <p:cBhvr>
                                        <p:cTn id="123" dur="500" tmFilter="0, 0; .2, .5; .8, .5; 1, 0"/>
                                        <p:tgtEl>
                                          <p:spTgt spid="26"/>
                                        </p:tgtEl>
                                      </p:cBhvr>
                                    </p:animEffect>
                                    <p:animScale>
                                      <p:cBhvr>
                                        <p:cTn id="124" dur="250" autoRev="1" fill="hold"/>
                                        <p:tgtEl>
                                          <p:spTgt spid="26"/>
                                        </p:tgtEl>
                                      </p:cBhvr>
                                      <p:by x="105000" y="105000"/>
                                    </p:animScale>
                                  </p:childTnLst>
                                </p:cTn>
                              </p:par>
                              <p:par>
                                <p:cTn id="125" presetID="26" presetClass="emph" presetSubtype="0" repeatCount="3000" fill="hold" nodeType="withEffect">
                                  <p:stCondLst>
                                    <p:cond delay="0"/>
                                  </p:stCondLst>
                                  <p:childTnLst>
                                    <p:animEffect transition="out" filter="fade">
                                      <p:cBhvr>
                                        <p:cTn id="126" dur="500" tmFilter="0, 0; .2, .5; .8, .5; 1, 0"/>
                                        <p:tgtEl>
                                          <p:spTgt spid="29"/>
                                        </p:tgtEl>
                                      </p:cBhvr>
                                    </p:animEffect>
                                    <p:animScale>
                                      <p:cBhvr>
                                        <p:cTn id="127" dur="250" autoRev="1" fill="hold"/>
                                        <p:tgtEl>
                                          <p:spTgt spid="29"/>
                                        </p:tgtEl>
                                      </p:cBhvr>
                                      <p:by x="105000" y="105000"/>
                                    </p:animScale>
                                  </p:childTnLst>
                                </p:cTn>
                              </p:par>
                            </p:childTnLst>
                          </p:cTn>
                        </p:par>
                        <p:par>
                          <p:cTn id="128" fill="hold">
                            <p:stCondLst>
                              <p:cond delay="1500"/>
                            </p:stCondLst>
                            <p:childTnLst>
                              <p:par>
                                <p:cTn id="129" presetID="53" presetClass="entr" presetSubtype="16" fill="hold" grpId="0" nodeType="afterEffect">
                                  <p:stCondLst>
                                    <p:cond delay="0"/>
                                  </p:stCondLst>
                                  <p:childTnLst>
                                    <p:set>
                                      <p:cBhvr>
                                        <p:cTn id="130" dur="1" fill="hold">
                                          <p:stCondLst>
                                            <p:cond delay="0"/>
                                          </p:stCondLst>
                                        </p:cTn>
                                        <p:tgtEl>
                                          <p:spTgt spid="41"/>
                                        </p:tgtEl>
                                        <p:attrNameLst>
                                          <p:attrName>style.visibility</p:attrName>
                                        </p:attrNameLst>
                                      </p:cBhvr>
                                      <p:to>
                                        <p:strVal val="visible"/>
                                      </p:to>
                                    </p:set>
                                    <p:anim calcmode="lin" valueType="num">
                                      <p:cBhvr>
                                        <p:cTn id="131" dur="500" fill="hold"/>
                                        <p:tgtEl>
                                          <p:spTgt spid="41"/>
                                        </p:tgtEl>
                                        <p:attrNameLst>
                                          <p:attrName>ppt_w</p:attrName>
                                        </p:attrNameLst>
                                      </p:cBhvr>
                                      <p:tavLst>
                                        <p:tav tm="0">
                                          <p:val>
                                            <p:fltVal val="0"/>
                                          </p:val>
                                        </p:tav>
                                        <p:tav tm="100000">
                                          <p:val>
                                            <p:strVal val="#ppt_w"/>
                                          </p:val>
                                        </p:tav>
                                      </p:tavLst>
                                    </p:anim>
                                    <p:anim calcmode="lin" valueType="num">
                                      <p:cBhvr>
                                        <p:cTn id="132" dur="500" fill="hold"/>
                                        <p:tgtEl>
                                          <p:spTgt spid="41"/>
                                        </p:tgtEl>
                                        <p:attrNameLst>
                                          <p:attrName>ppt_h</p:attrName>
                                        </p:attrNameLst>
                                      </p:cBhvr>
                                      <p:tavLst>
                                        <p:tav tm="0">
                                          <p:val>
                                            <p:fltVal val="0"/>
                                          </p:val>
                                        </p:tav>
                                        <p:tav tm="100000">
                                          <p:val>
                                            <p:strVal val="#ppt_h"/>
                                          </p:val>
                                        </p:tav>
                                      </p:tavLst>
                                    </p:anim>
                                    <p:animEffect transition="in" filter="fade">
                                      <p:cBhvr>
                                        <p:cTn id="133" dur="500"/>
                                        <p:tgtEl>
                                          <p:spTgt spid="41"/>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42"/>
                                        </p:tgtEl>
                                        <p:attrNameLst>
                                          <p:attrName>style.visibility</p:attrName>
                                        </p:attrNameLst>
                                      </p:cBhvr>
                                      <p:to>
                                        <p:strVal val="visible"/>
                                      </p:to>
                                    </p:set>
                                    <p:animEffect transition="in" filter="wipe(left)">
                                      <p:cBhvr>
                                        <p:cTn id="138" dur="500"/>
                                        <p:tgtEl>
                                          <p:spTgt spid="42"/>
                                        </p:tgtEl>
                                      </p:cBhvr>
                                    </p:animEffect>
                                  </p:childTnLst>
                                </p:cTn>
                              </p:par>
                            </p:childTnLst>
                          </p:cTn>
                        </p:par>
                      </p:childTnLst>
                    </p:cTn>
                  </p:par>
                  <p:par>
                    <p:cTn id="139" fill="hold">
                      <p:stCondLst>
                        <p:cond delay="indefinite"/>
                      </p:stCondLst>
                      <p:childTnLst>
                        <p:par>
                          <p:cTn id="140" fill="hold">
                            <p:stCondLst>
                              <p:cond delay="0"/>
                            </p:stCondLst>
                            <p:childTnLst>
                              <p:par>
                                <p:cTn id="141" presetID="21" presetClass="entr" presetSubtype="1" fill="hold" grpId="0" nodeType="clickEffect">
                                  <p:stCondLst>
                                    <p:cond delay="0"/>
                                  </p:stCondLst>
                                  <p:childTnLst>
                                    <p:set>
                                      <p:cBhvr>
                                        <p:cTn id="142" dur="1" fill="hold">
                                          <p:stCondLst>
                                            <p:cond delay="0"/>
                                          </p:stCondLst>
                                        </p:cTn>
                                        <p:tgtEl>
                                          <p:spTgt spid="43"/>
                                        </p:tgtEl>
                                        <p:attrNameLst>
                                          <p:attrName>style.visibility</p:attrName>
                                        </p:attrNameLst>
                                      </p:cBhvr>
                                      <p:to>
                                        <p:strVal val="visible"/>
                                      </p:to>
                                    </p:set>
                                    <p:animEffect transition="in" filter="wheel(1)">
                                      <p:cBhvr>
                                        <p:cTn id="143"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38" grpId="0" animBg="1"/>
      <p:bldP spid="39" grpId="0" animBg="1"/>
      <p:bldP spid="40" grpId="0" animBg="1"/>
      <p:bldP spid="41" grpId="0" animBg="1"/>
      <p:bldP spid="42" grpId="0"/>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E7575B9-3B91-417B-BAB0-07075B3DBDE4}"/>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4508995" y="437306"/>
            <a:ext cx="6867568" cy="3470634"/>
          </a:xfrm>
          <a:prstGeom prst="rect">
            <a:avLst/>
          </a:prstGeom>
        </p:spPr>
      </p:pic>
      <p:sp>
        <p:nvSpPr>
          <p:cNvPr id="3" name="Oval 2">
            <a:extLst>
              <a:ext uri="{FF2B5EF4-FFF2-40B4-BE49-F238E27FC236}">
                <a16:creationId xmlns:a16="http://schemas.microsoft.com/office/drawing/2014/main" xmlns="" id="{691EA7CB-A655-4022-8C84-20EF2810A0E2}"/>
              </a:ext>
            </a:extLst>
          </p:cNvPr>
          <p:cNvSpPr/>
          <p:nvPr/>
        </p:nvSpPr>
        <p:spPr>
          <a:xfrm>
            <a:off x="856535" y="1384863"/>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endParaRPr kumimoji="0" lang="vi-VN"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xmlns="" id="{5BF6749A-0752-47C8-B960-A565167D7D46}"/>
              </a:ext>
            </a:extLst>
          </p:cNvPr>
          <p:cNvSpPr txBox="1"/>
          <p:nvPr/>
        </p:nvSpPr>
        <p:spPr>
          <a:xfrm>
            <a:off x="1293858" y="1384863"/>
            <a:ext cx="3503226" cy="267765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Vào bữa cơm gia đình, Mai lấy đũa cho cả nhà. Mai lấy 12 chiếc đũa chia thành các đôi thì vừa đủ mỗi người một đôi. Hỏi gia đình Mai có mấy người?</a:t>
            </a:r>
          </a:p>
        </p:txBody>
      </p:sp>
      <p:sp>
        <p:nvSpPr>
          <p:cNvPr id="5" name="TextBox 4">
            <a:extLst>
              <a:ext uri="{FF2B5EF4-FFF2-40B4-BE49-F238E27FC236}">
                <a16:creationId xmlns:a16="http://schemas.microsoft.com/office/drawing/2014/main" xmlns="" id="{EE392C60-E91A-496B-A148-61EC3698A35D}"/>
              </a:ext>
            </a:extLst>
          </p:cNvPr>
          <p:cNvSpPr txBox="1"/>
          <p:nvPr/>
        </p:nvSpPr>
        <p:spPr>
          <a:xfrm>
            <a:off x="5130089" y="3813021"/>
            <a:ext cx="155136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1"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 giải</a:t>
            </a:r>
          </a:p>
        </p:txBody>
      </p:sp>
      <p:sp>
        <p:nvSpPr>
          <p:cNvPr id="6" name="TextBox 5">
            <a:extLst>
              <a:ext uri="{FF2B5EF4-FFF2-40B4-BE49-F238E27FC236}">
                <a16:creationId xmlns:a16="http://schemas.microsoft.com/office/drawing/2014/main" xmlns="" id="{EE5139D5-3ED8-45B0-A08C-4CCFD8155697}"/>
              </a:ext>
            </a:extLst>
          </p:cNvPr>
          <p:cNvSpPr txBox="1"/>
          <p:nvPr/>
        </p:nvSpPr>
        <p:spPr>
          <a:xfrm>
            <a:off x="2967936" y="4855497"/>
            <a:ext cx="517679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Gia đình Mai có số người là:</a:t>
            </a:r>
          </a:p>
        </p:txBody>
      </p:sp>
      <p:sp>
        <p:nvSpPr>
          <p:cNvPr id="7" name="TextBox 6">
            <a:extLst>
              <a:ext uri="{FF2B5EF4-FFF2-40B4-BE49-F238E27FC236}">
                <a16:creationId xmlns:a16="http://schemas.microsoft.com/office/drawing/2014/main" xmlns="" id="{A61DC934-52E7-4196-B7CB-01EC6E70FBDB}"/>
              </a:ext>
            </a:extLst>
          </p:cNvPr>
          <p:cNvSpPr txBox="1"/>
          <p:nvPr/>
        </p:nvSpPr>
        <p:spPr>
          <a:xfrm>
            <a:off x="2967936" y="5382681"/>
            <a:ext cx="506548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12 : 2 = 6 (người)</a:t>
            </a:r>
          </a:p>
        </p:txBody>
      </p:sp>
      <p:sp>
        <p:nvSpPr>
          <p:cNvPr id="8" name="TextBox 7">
            <a:extLst>
              <a:ext uri="{FF2B5EF4-FFF2-40B4-BE49-F238E27FC236}">
                <a16:creationId xmlns:a16="http://schemas.microsoft.com/office/drawing/2014/main" xmlns="" id="{F604F0CA-3333-41BE-8862-BB89BB74DDA9}"/>
              </a:ext>
            </a:extLst>
          </p:cNvPr>
          <p:cNvSpPr txBox="1"/>
          <p:nvPr/>
        </p:nvSpPr>
        <p:spPr>
          <a:xfrm>
            <a:off x="3931944" y="5901937"/>
            <a:ext cx="4010835"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Đáp số: 6 người.</a:t>
            </a:r>
          </a:p>
        </p:txBody>
      </p:sp>
      <p:sp>
        <p:nvSpPr>
          <p:cNvPr id="9" name="TextBox 8">
            <a:extLst>
              <a:ext uri="{FF2B5EF4-FFF2-40B4-BE49-F238E27FC236}">
                <a16:creationId xmlns:a16="http://schemas.microsoft.com/office/drawing/2014/main" xmlns="" id="{9F711955-5D07-4B15-90CE-E3D94E6FCFD3}"/>
              </a:ext>
            </a:extLst>
          </p:cNvPr>
          <p:cNvSpPr txBox="1"/>
          <p:nvPr/>
        </p:nvSpPr>
        <p:spPr>
          <a:xfrm>
            <a:off x="2856625" y="4328313"/>
            <a:ext cx="517679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Mỗi đôi đũa có 2 chiếc đũa.</a:t>
            </a:r>
          </a:p>
        </p:txBody>
      </p:sp>
      <p:pic>
        <p:nvPicPr>
          <p:cNvPr id="10" name="Picture 9" descr="C:\Users\TUAN\Downloads\Luyện tập 1.png">
            <a:extLst>
              <a:ext uri="{FF2B5EF4-FFF2-40B4-BE49-F238E27FC236}">
                <a16:creationId xmlns:a16="http://schemas.microsoft.com/office/drawing/2014/main" xmlns="" id="{A163489F-401E-4874-B210-58CD5DF1490B}"/>
              </a:ext>
            </a:extLst>
          </p:cNvPr>
          <p:cNvPicPr>
            <a:picLocks noChangeAspect="1" noChangeArrowheads="1"/>
          </p:cNvPicPr>
          <p:nvPr/>
        </p:nvPicPr>
        <p:blipFill>
          <a:blip r:embed="rId4" cstate="print"/>
          <a:srcRect/>
          <a:stretch>
            <a:fillRect/>
          </a:stretch>
        </p:blipFill>
        <p:spPr bwMode="auto">
          <a:xfrm>
            <a:off x="730152" y="413872"/>
            <a:ext cx="2237784" cy="863493"/>
          </a:xfrm>
          <a:prstGeom prst="rect">
            <a:avLst/>
          </a:prstGeom>
          <a:noFill/>
        </p:spPr>
      </p:pic>
      <p:sp useBgFill="1">
        <p:nvSpPr>
          <p:cNvPr id="11" name="Rectangle 10"/>
          <p:cNvSpPr/>
          <p:nvPr/>
        </p:nvSpPr>
        <p:spPr>
          <a:xfrm>
            <a:off x="8931564" y="0"/>
            <a:ext cx="3168072" cy="2401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40413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E23C01-F1C3-4F4A-A585-43D56DAABCFB}"/>
              </a:ext>
            </a:extLst>
          </p:cNvPr>
          <p:cNvSpPr>
            <a:spLocks noGrp="1"/>
          </p:cNvSpPr>
          <p:nvPr>
            <p:ph type="title"/>
          </p:nvPr>
        </p:nvSpPr>
        <p:spPr>
          <a:xfrm>
            <a:off x="2388108" y="1830197"/>
            <a:ext cx="10515600" cy="1325563"/>
          </a:xfrm>
        </p:spPr>
        <p:txBody>
          <a:bodyPr>
            <a:normAutofit/>
          </a:bodyPr>
          <a:lstStyle/>
          <a:p>
            <a:r>
              <a:rPr lang="en-US" sz="6600" b="1" dirty="0" err="1">
                <a:solidFill>
                  <a:srgbClr val="0070C0"/>
                </a:solidFill>
                <a:latin typeface="UTM Avo" panose="02040603050506020204" pitchFamily="18" charset="0"/>
              </a:rPr>
              <a:t>Củng</a:t>
            </a:r>
            <a:r>
              <a:rPr lang="en-US" sz="6600" b="1" dirty="0">
                <a:solidFill>
                  <a:srgbClr val="0070C0"/>
                </a:solidFill>
                <a:latin typeface="UTM Avo" panose="02040603050506020204" pitchFamily="18" charset="0"/>
              </a:rPr>
              <a:t> </a:t>
            </a:r>
            <a:r>
              <a:rPr lang="en-US" sz="6600" b="1" dirty="0" err="1">
                <a:solidFill>
                  <a:srgbClr val="0070C0"/>
                </a:solidFill>
                <a:latin typeface="UTM Avo" panose="02040603050506020204" pitchFamily="18" charset="0"/>
              </a:rPr>
              <a:t>cố</a:t>
            </a:r>
            <a:r>
              <a:rPr lang="en-US" sz="6600" b="1" dirty="0">
                <a:solidFill>
                  <a:srgbClr val="0070C0"/>
                </a:solidFill>
                <a:latin typeface="UTM Avo" panose="02040603050506020204" pitchFamily="18" charset="0"/>
              </a:rPr>
              <a:t> </a:t>
            </a:r>
            <a:r>
              <a:rPr lang="en-US" sz="6600" b="1" dirty="0" err="1">
                <a:solidFill>
                  <a:srgbClr val="0070C0"/>
                </a:solidFill>
                <a:latin typeface="UTM Avo" panose="02040603050506020204" pitchFamily="18" charset="0"/>
              </a:rPr>
              <a:t>bài</a:t>
            </a:r>
            <a:r>
              <a:rPr lang="en-US" sz="6600" b="1" dirty="0">
                <a:solidFill>
                  <a:srgbClr val="0070C0"/>
                </a:solidFill>
                <a:latin typeface="UTM Avo" panose="02040603050506020204" pitchFamily="18" charset="0"/>
              </a:rPr>
              <a:t> </a:t>
            </a:r>
            <a:r>
              <a:rPr lang="en-US" sz="6600" b="1" dirty="0" err="1">
                <a:solidFill>
                  <a:srgbClr val="0070C0"/>
                </a:solidFill>
                <a:latin typeface="UTM Avo" panose="02040603050506020204" pitchFamily="18" charset="0"/>
              </a:rPr>
              <a:t>học</a:t>
            </a:r>
            <a:endParaRPr lang="en-US" sz="6600" b="1" dirty="0">
              <a:solidFill>
                <a:srgbClr val="0070C0"/>
              </a:solidFill>
              <a:latin typeface="UTM Avo" panose="02040603050506020204" pitchFamily="18" charset="0"/>
            </a:endParaRPr>
          </a:p>
        </p:txBody>
      </p:sp>
    </p:spTree>
    <p:extLst>
      <p:ext uri="{BB962C8B-B14F-4D97-AF65-F5344CB8AC3E}">
        <p14:creationId xmlns:p14="http://schemas.microsoft.com/office/powerpoint/2010/main" val="24411990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86FC1E2-E192-4684-8AC0-52155A0925FB}"/>
              </a:ext>
            </a:extLst>
          </p:cNvPr>
          <p:cNvSpPr txBox="1"/>
          <p:nvPr/>
        </p:nvSpPr>
        <p:spPr>
          <a:xfrm>
            <a:off x="4373697" y="2555913"/>
            <a:ext cx="4979624" cy="1569660"/>
          </a:xfrm>
          <a:prstGeom prst="rect">
            <a:avLst/>
          </a:prstGeom>
          <a:noFill/>
        </p:spPr>
        <p:txBody>
          <a:bodyPr wrap="square" rtlCol="0">
            <a:spAutoFit/>
          </a:bodyPr>
          <a:lstStyle/>
          <a:p>
            <a:r>
              <a:rPr lang="en-US" sz="9600" b="1" dirty="0">
                <a:solidFill>
                  <a:schemeClr val="bg1"/>
                </a:solidFill>
              </a:rPr>
              <a:t>TIẾT 2</a:t>
            </a:r>
          </a:p>
        </p:txBody>
      </p:sp>
      <p:sp useBgFill="1">
        <p:nvSpPr>
          <p:cNvPr id="2" name="Rectangle 1"/>
          <p:cNvSpPr/>
          <p:nvPr/>
        </p:nvSpPr>
        <p:spPr>
          <a:xfrm>
            <a:off x="9258300" y="0"/>
            <a:ext cx="2933700"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3118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 name="CrazyDaveIntroTheme-LauraShigihara-4869831">
            <a:hlinkClick r:id="" action="ppaction://media"/>
            <a:extLst>
              <a:ext uri="{FF2B5EF4-FFF2-40B4-BE49-F238E27FC236}">
                <a16:creationId xmlns:a16="http://schemas.microsoft.com/office/drawing/2014/main" xmlns="" id="{D71D27BA-38F6-45DC-A1B7-FA3B2F40F1D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9600" y="0"/>
            <a:ext cx="609600" cy="609600"/>
          </a:xfrm>
          <a:prstGeom prst="rect">
            <a:avLst/>
          </a:prstGeom>
        </p:spPr>
      </p:pic>
      <p:pic>
        <p:nvPicPr>
          <p:cNvPr id="14344" name="Picture 8" descr="Boxhead The Zombie Wars - Unblocked Games 66 77 76 99 - Hacked">
            <a:extLst>
              <a:ext uri="{FF2B5EF4-FFF2-40B4-BE49-F238E27FC236}">
                <a16:creationId xmlns:a16="http://schemas.microsoft.com/office/drawing/2014/main" xmlns="" id="{1C405025-A389-4990-B9A5-98374D201B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4743" y="2732315"/>
            <a:ext cx="3062514" cy="1799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67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32" presetClass="emph" presetSubtype="0" repeatCount="indefinite" fill="hold" nodeType="withEffect">
                                  <p:stCondLst>
                                    <p:cond delay="0"/>
                                  </p:stCondLst>
                                  <p:endCondLst>
                                    <p:cond evt="onNext" delay="0">
                                      <p:tgtEl>
                                        <p:sldTgt/>
                                      </p:tgtEl>
                                    </p:cond>
                                  </p:endCondLst>
                                  <p:childTnLst>
                                    <p:animRot by="120000">
                                      <p:cBhvr>
                                        <p:cTn id="8" dur="100" fill="hold">
                                          <p:stCondLst>
                                            <p:cond delay="0"/>
                                          </p:stCondLst>
                                        </p:cTn>
                                        <p:tgtEl>
                                          <p:spTgt spid="14344"/>
                                        </p:tgtEl>
                                        <p:attrNameLst>
                                          <p:attrName>r</p:attrName>
                                        </p:attrNameLst>
                                      </p:cBhvr>
                                    </p:animRot>
                                    <p:animRot by="-240000">
                                      <p:cBhvr>
                                        <p:cTn id="9" dur="200" fill="hold">
                                          <p:stCondLst>
                                            <p:cond delay="200"/>
                                          </p:stCondLst>
                                        </p:cTn>
                                        <p:tgtEl>
                                          <p:spTgt spid="14344"/>
                                        </p:tgtEl>
                                        <p:attrNameLst>
                                          <p:attrName>r</p:attrName>
                                        </p:attrNameLst>
                                      </p:cBhvr>
                                    </p:animRot>
                                    <p:animRot by="240000">
                                      <p:cBhvr>
                                        <p:cTn id="10" dur="200" fill="hold">
                                          <p:stCondLst>
                                            <p:cond delay="400"/>
                                          </p:stCondLst>
                                        </p:cTn>
                                        <p:tgtEl>
                                          <p:spTgt spid="14344"/>
                                        </p:tgtEl>
                                        <p:attrNameLst>
                                          <p:attrName>r</p:attrName>
                                        </p:attrNameLst>
                                      </p:cBhvr>
                                    </p:animRot>
                                    <p:animRot by="-240000">
                                      <p:cBhvr>
                                        <p:cTn id="11" dur="200" fill="hold">
                                          <p:stCondLst>
                                            <p:cond delay="600"/>
                                          </p:stCondLst>
                                        </p:cTn>
                                        <p:tgtEl>
                                          <p:spTgt spid="14344"/>
                                        </p:tgtEl>
                                        <p:attrNameLst>
                                          <p:attrName>r</p:attrName>
                                        </p:attrNameLst>
                                      </p:cBhvr>
                                    </p:animRot>
                                    <p:animRot by="120000">
                                      <p:cBhvr>
                                        <p:cTn id="12" dur="200" fill="hold">
                                          <p:stCondLst>
                                            <p:cond delay="800"/>
                                          </p:stCondLst>
                                        </p:cTn>
                                        <p:tgtEl>
                                          <p:spTgt spid="1434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3"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496" name="Picture 179" descr="Fire Peashooter (Plants vs Zombies) by NinjaWoodpeckers91 on DeviantArt">
            <a:extLst>
              <a:ext uri="{FF2B5EF4-FFF2-40B4-BE49-F238E27FC236}">
                <a16:creationId xmlns:a16="http://schemas.microsoft.com/office/drawing/2014/main" xmlns="" id="{FEF8B2CE-030C-4A0D-88AE-74F16EBC7E2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3089" y="253741"/>
            <a:ext cx="1231090" cy="1877271"/>
          </a:xfrm>
          <a:prstGeom prst="rect">
            <a:avLst/>
          </a:prstGeom>
          <a:noFill/>
          <a:extLst>
            <a:ext uri="{909E8E84-426E-40DD-AFC4-6F175D3DCCD1}">
              <a14:hiddenFill xmlns:a14="http://schemas.microsoft.com/office/drawing/2010/main">
                <a:solidFill>
                  <a:srgbClr val="FFFFFF"/>
                </a:solidFill>
              </a14:hiddenFill>
            </a:ext>
          </a:extLst>
        </p:spPr>
      </p:pic>
      <p:pic>
        <p:nvPicPr>
          <p:cNvPr id="12467" name="Picture 179" descr="Fire Peashooter (Plants vs Zombies) by NinjaWoodpeckers91 on DeviantArt">
            <a:extLst>
              <a:ext uri="{FF2B5EF4-FFF2-40B4-BE49-F238E27FC236}">
                <a16:creationId xmlns:a16="http://schemas.microsoft.com/office/drawing/2014/main" xmlns="" id="{6DFDEEE0-C4B2-4FE3-B3D2-E28504AB204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3089" y="1317914"/>
            <a:ext cx="1231090" cy="1877271"/>
          </a:xfrm>
          <a:prstGeom prst="rect">
            <a:avLst/>
          </a:prstGeom>
          <a:noFill/>
          <a:extLst>
            <a:ext uri="{909E8E84-426E-40DD-AFC4-6F175D3DCCD1}">
              <a14:hiddenFill xmlns:a14="http://schemas.microsoft.com/office/drawing/2010/main">
                <a:solidFill>
                  <a:srgbClr val="FFFFFF"/>
                </a:solidFill>
              </a14:hiddenFill>
            </a:ext>
          </a:extLst>
        </p:spPr>
      </p:pic>
      <p:pic>
        <p:nvPicPr>
          <p:cNvPr id="497" name="Picture 179" descr="Fire Peashooter (Plants vs Zombies) by NinjaWoodpeckers91 on DeviantArt">
            <a:extLst>
              <a:ext uri="{FF2B5EF4-FFF2-40B4-BE49-F238E27FC236}">
                <a16:creationId xmlns:a16="http://schemas.microsoft.com/office/drawing/2014/main" xmlns="" id="{C3AC7B58-02C2-49E6-8EA3-E7B071E9B90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3089" y="2516755"/>
            <a:ext cx="1231090" cy="1877271"/>
          </a:xfrm>
          <a:prstGeom prst="rect">
            <a:avLst/>
          </a:prstGeom>
          <a:noFill/>
          <a:extLst>
            <a:ext uri="{909E8E84-426E-40DD-AFC4-6F175D3DCCD1}">
              <a14:hiddenFill xmlns:a14="http://schemas.microsoft.com/office/drawing/2010/main">
                <a:solidFill>
                  <a:srgbClr val="FFFFFF"/>
                </a:solidFill>
              </a14:hiddenFill>
            </a:ext>
          </a:extLst>
        </p:spPr>
      </p:pic>
      <p:pic>
        <p:nvPicPr>
          <p:cNvPr id="498" name="Picture 179" descr="Fire Peashooter (Plants vs Zombies) by NinjaWoodpeckers91 on DeviantArt">
            <a:extLst>
              <a:ext uri="{FF2B5EF4-FFF2-40B4-BE49-F238E27FC236}">
                <a16:creationId xmlns:a16="http://schemas.microsoft.com/office/drawing/2014/main" xmlns="" id="{500859FA-A247-46DF-8A93-82C84148CA4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3089" y="3758005"/>
            <a:ext cx="1231090" cy="1877271"/>
          </a:xfrm>
          <a:prstGeom prst="rect">
            <a:avLst/>
          </a:prstGeom>
          <a:noFill/>
          <a:extLst>
            <a:ext uri="{909E8E84-426E-40DD-AFC4-6F175D3DCCD1}">
              <a14:hiddenFill xmlns:a14="http://schemas.microsoft.com/office/drawing/2010/main">
                <a:solidFill>
                  <a:srgbClr val="FFFFFF"/>
                </a:solidFill>
              </a14:hiddenFill>
            </a:ext>
          </a:extLst>
        </p:spPr>
      </p:pic>
      <p:pic>
        <p:nvPicPr>
          <p:cNvPr id="499" name="Picture 179" descr="Fire Peashooter (Plants vs Zombies) by NinjaWoodpeckers91 on DeviantArt">
            <a:extLst>
              <a:ext uri="{FF2B5EF4-FFF2-40B4-BE49-F238E27FC236}">
                <a16:creationId xmlns:a16="http://schemas.microsoft.com/office/drawing/2014/main" xmlns="" id="{BB645085-E8E1-4AF5-85F9-2DDCA8D9066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3089" y="4967007"/>
            <a:ext cx="1231090" cy="1877271"/>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xmlns="" id="{4345089A-E08E-4340-9B5B-F049F8026C5A}"/>
              </a:ext>
            </a:extLst>
          </p:cNvPr>
          <p:cNvSpPr/>
          <p:nvPr/>
        </p:nvSpPr>
        <p:spPr>
          <a:xfrm>
            <a:off x="271544" y="1495011"/>
            <a:ext cx="2246869" cy="753096"/>
          </a:xfrm>
          <a:prstGeom prst="ellipse">
            <a:avLst/>
          </a:prstGeom>
          <a:solidFill>
            <a:schemeClr val="tx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xmlns="" id="{572C1AD8-2ACB-4189-A2FC-BB973BF5051B}"/>
              </a:ext>
            </a:extLst>
          </p:cNvPr>
          <p:cNvSpPr/>
          <p:nvPr/>
        </p:nvSpPr>
        <p:spPr>
          <a:xfrm>
            <a:off x="183078" y="2432502"/>
            <a:ext cx="2246869" cy="753096"/>
          </a:xfrm>
          <a:prstGeom prst="ellipse">
            <a:avLst/>
          </a:prstGeom>
          <a:solidFill>
            <a:schemeClr val="tx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xmlns="" id="{E70A2308-EB10-47ED-8F4A-97F061362FD3}"/>
              </a:ext>
            </a:extLst>
          </p:cNvPr>
          <p:cNvSpPr/>
          <p:nvPr/>
        </p:nvSpPr>
        <p:spPr>
          <a:xfrm>
            <a:off x="183078" y="3580176"/>
            <a:ext cx="2246869" cy="753096"/>
          </a:xfrm>
          <a:prstGeom prst="ellipse">
            <a:avLst/>
          </a:prstGeom>
          <a:solidFill>
            <a:schemeClr val="tx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xmlns="" id="{E3954B70-308D-43AA-B4E0-02AA646670CD}"/>
              </a:ext>
            </a:extLst>
          </p:cNvPr>
          <p:cNvSpPr/>
          <p:nvPr/>
        </p:nvSpPr>
        <p:spPr>
          <a:xfrm>
            <a:off x="183078" y="4821361"/>
            <a:ext cx="2246869" cy="753096"/>
          </a:xfrm>
          <a:prstGeom prst="ellipse">
            <a:avLst/>
          </a:prstGeom>
          <a:solidFill>
            <a:schemeClr val="tx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xmlns="" id="{94964C97-896D-48FE-8B86-1507D47B71E3}"/>
              </a:ext>
            </a:extLst>
          </p:cNvPr>
          <p:cNvSpPr/>
          <p:nvPr/>
        </p:nvSpPr>
        <p:spPr>
          <a:xfrm>
            <a:off x="183078" y="6117344"/>
            <a:ext cx="2246869" cy="753096"/>
          </a:xfrm>
          <a:prstGeom prst="ellipse">
            <a:avLst/>
          </a:prstGeom>
          <a:solidFill>
            <a:schemeClr val="tx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Hoa 1" descr="Peashooter/Gallery | Plants vs. Zombies Wiki | Fandom">
            <a:extLst>
              <a:ext uri="{FF2B5EF4-FFF2-40B4-BE49-F238E27FC236}">
                <a16:creationId xmlns:a16="http://schemas.microsoft.com/office/drawing/2014/main" xmlns="" id="{4B2A375F-93D3-4216-AD06-80D999544C3F}"/>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864190" y="871104"/>
            <a:ext cx="1172442" cy="1172442"/>
          </a:xfrm>
          <a:prstGeom prst="rect">
            <a:avLst/>
          </a:prstGeom>
          <a:noFill/>
          <a:extLst>
            <a:ext uri="{909E8E84-426E-40DD-AFC4-6F175D3DCCD1}">
              <a14:hiddenFill xmlns:a14="http://schemas.microsoft.com/office/drawing/2010/main">
                <a:solidFill>
                  <a:srgbClr val="FFFFFF"/>
                </a:solidFill>
              </a14:hiddenFill>
            </a:ext>
          </a:extLst>
        </p:spPr>
      </p:pic>
      <p:pic>
        <p:nvPicPr>
          <p:cNvPr id="7" name="Hoa 2" descr="Peashooter/Gallery | Plants vs. Zombies Wiki | Fandom">
            <a:extLst>
              <a:ext uri="{FF2B5EF4-FFF2-40B4-BE49-F238E27FC236}">
                <a16:creationId xmlns:a16="http://schemas.microsoft.com/office/drawing/2014/main" xmlns="" id="{8ABDF249-FABE-49E3-92E9-4C246929E435}"/>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864190" y="1880754"/>
            <a:ext cx="1172442" cy="1172442"/>
          </a:xfrm>
          <a:prstGeom prst="rect">
            <a:avLst/>
          </a:prstGeom>
          <a:noFill/>
          <a:extLst>
            <a:ext uri="{909E8E84-426E-40DD-AFC4-6F175D3DCCD1}">
              <a14:hiddenFill xmlns:a14="http://schemas.microsoft.com/office/drawing/2010/main">
                <a:solidFill>
                  <a:srgbClr val="FFFFFF"/>
                </a:solidFill>
              </a14:hiddenFill>
            </a:ext>
          </a:extLst>
        </p:spPr>
      </p:pic>
      <p:pic>
        <p:nvPicPr>
          <p:cNvPr id="8" name="Hoa 3" descr="Peashooter/Gallery | Plants vs. Zombies Wiki | Fandom">
            <a:extLst>
              <a:ext uri="{FF2B5EF4-FFF2-40B4-BE49-F238E27FC236}">
                <a16:creationId xmlns:a16="http://schemas.microsoft.com/office/drawing/2014/main" xmlns="" id="{A4435000-DBD7-4F2D-94BE-1049721AF492}"/>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864190" y="3086099"/>
            <a:ext cx="1172442" cy="1172442"/>
          </a:xfrm>
          <a:prstGeom prst="rect">
            <a:avLst/>
          </a:prstGeom>
          <a:noFill/>
          <a:extLst>
            <a:ext uri="{909E8E84-426E-40DD-AFC4-6F175D3DCCD1}">
              <a14:hiddenFill xmlns:a14="http://schemas.microsoft.com/office/drawing/2010/main">
                <a:solidFill>
                  <a:srgbClr val="FFFFFF"/>
                </a:solidFill>
              </a14:hiddenFill>
            </a:ext>
          </a:extLst>
        </p:spPr>
      </p:pic>
      <p:pic>
        <p:nvPicPr>
          <p:cNvPr id="9" name="Hoa 4" descr="Peashooter/Gallery | Plants vs. Zombies Wiki | Fandom">
            <a:extLst>
              <a:ext uri="{FF2B5EF4-FFF2-40B4-BE49-F238E27FC236}">
                <a16:creationId xmlns:a16="http://schemas.microsoft.com/office/drawing/2014/main" xmlns="" id="{B9E89CA4-420E-42E4-BE8A-DF997F4C6D6F}"/>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864190" y="4367644"/>
            <a:ext cx="1172442" cy="1172442"/>
          </a:xfrm>
          <a:prstGeom prst="rect">
            <a:avLst/>
          </a:prstGeom>
          <a:noFill/>
          <a:extLst>
            <a:ext uri="{909E8E84-426E-40DD-AFC4-6F175D3DCCD1}">
              <a14:hiddenFill xmlns:a14="http://schemas.microsoft.com/office/drawing/2010/main">
                <a:solidFill>
                  <a:srgbClr val="FFFFFF"/>
                </a:solidFill>
              </a14:hiddenFill>
            </a:ext>
          </a:extLst>
        </p:spPr>
      </p:pic>
      <p:pic>
        <p:nvPicPr>
          <p:cNvPr id="10" name="Hoa 5" descr="Peashooter/Gallery | Plants vs. Zombies Wiki | Fandom">
            <a:extLst>
              <a:ext uri="{FF2B5EF4-FFF2-40B4-BE49-F238E27FC236}">
                <a16:creationId xmlns:a16="http://schemas.microsoft.com/office/drawing/2014/main" xmlns="" id="{B0B21127-E0D1-4CCB-A2EB-9555A5938E05}"/>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864190" y="5531429"/>
            <a:ext cx="1172442" cy="1172442"/>
          </a:xfrm>
          <a:prstGeom prst="rect">
            <a:avLst/>
          </a:prstGeom>
          <a:noFill/>
          <a:extLst>
            <a:ext uri="{909E8E84-426E-40DD-AFC4-6F175D3DCCD1}">
              <a14:hiddenFill xmlns:a14="http://schemas.microsoft.com/office/drawing/2010/main">
                <a:solidFill>
                  <a:srgbClr val="FFFFFF"/>
                </a:solidFill>
              </a14:hiddenFill>
            </a:ext>
          </a:extLst>
        </p:spPr>
      </p:pic>
      <p:sp>
        <p:nvSpPr>
          <p:cNvPr id="25" name="Oval 24">
            <a:extLst>
              <a:ext uri="{FF2B5EF4-FFF2-40B4-BE49-F238E27FC236}">
                <a16:creationId xmlns:a16="http://schemas.microsoft.com/office/drawing/2014/main" xmlns="" id="{E774E798-E5CF-4D95-AD0F-2FB09AD7E72E}"/>
              </a:ext>
            </a:extLst>
          </p:cNvPr>
          <p:cNvSpPr/>
          <p:nvPr/>
        </p:nvSpPr>
        <p:spPr>
          <a:xfrm>
            <a:off x="3194174" y="3834504"/>
            <a:ext cx="2246869" cy="753096"/>
          </a:xfrm>
          <a:prstGeom prst="ellipse">
            <a:avLst/>
          </a:prstGeom>
          <a:solidFill>
            <a:schemeClr val="tx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xmlns="" id="{2EB8C6C9-6AAD-4CD1-AC17-BF690C0B26AB}"/>
              </a:ext>
            </a:extLst>
          </p:cNvPr>
          <p:cNvSpPr/>
          <p:nvPr/>
        </p:nvSpPr>
        <p:spPr>
          <a:xfrm>
            <a:off x="4143355" y="1680855"/>
            <a:ext cx="2246869" cy="753096"/>
          </a:xfrm>
          <a:prstGeom prst="ellipse">
            <a:avLst/>
          </a:prstGeom>
          <a:solidFill>
            <a:schemeClr val="tx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xmlns="" id="{448C1F59-7264-4BD5-9F7C-940986BDCB80}"/>
              </a:ext>
            </a:extLst>
          </p:cNvPr>
          <p:cNvSpPr/>
          <p:nvPr/>
        </p:nvSpPr>
        <p:spPr>
          <a:xfrm>
            <a:off x="5680777" y="4821361"/>
            <a:ext cx="2246869" cy="753096"/>
          </a:xfrm>
          <a:prstGeom prst="ellipse">
            <a:avLst/>
          </a:prstGeom>
          <a:solidFill>
            <a:schemeClr val="tx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xmlns="" id="{033ECEDB-6FC7-440E-B826-9B94CD94AD67}"/>
              </a:ext>
            </a:extLst>
          </p:cNvPr>
          <p:cNvSpPr/>
          <p:nvPr/>
        </p:nvSpPr>
        <p:spPr>
          <a:xfrm>
            <a:off x="7173252" y="5937691"/>
            <a:ext cx="2246869" cy="753096"/>
          </a:xfrm>
          <a:prstGeom prst="ellipse">
            <a:avLst/>
          </a:prstGeom>
          <a:solidFill>
            <a:schemeClr val="tx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xmlns="" id="{0A2BE852-05CF-4508-9423-ECE975AA399F}"/>
              </a:ext>
            </a:extLst>
          </p:cNvPr>
          <p:cNvSpPr/>
          <p:nvPr/>
        </p:nvSpPr>
        <p:spPr>
          <a:xfrm>
            <a:off x="5932485" y="2642193"/>
            <a:ext cx="2246869" cy="753096"/>
          </a:xfrm>
          <a:prstGeom prst="ellipse">
            <a:avLst/>
          </a:prstGeom>
          <a:solidFill>
            <a:schemeClr val="tx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Zombies 1">
            <a:extLst>
              <a:ext uri="{FF2B5EF4-FFF2-40B4-BE49-F238E27FC236}">
                <a16:creationId xmlns:a16="http://schemas.microsoft.com/office/drawing/2014/main" xmlns="" id="{FEAC674E-600C-4274-8516-A67C483C8341}"/>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p:blipFill>
        <p:spPr bwMode="auto">
          <a:xfrm>
            <a:off x="4549687" y="205965"/>
            <a:ext cx="1821532" cy="2241498"/>
          </a:xfrm>
          <a:prstGeom prst="rect">
            <a:avLst/>
          </a:prstGeom>
          <a:noFill/>
          <a:extLst>
            <a:ext uri="{909E8E84-426E-40DD-AFC4-6F175D3DCCD1}">
              <a14:hiddenFill xmlns:a14="http://schemas.microsoft.com/office/drawing/2010/main">
                <a:solidFill>
                  <a:srgbClr val="FFFFFF"/>
                </a:solidFill>
              </a14:hiddenFill>
            </a:ext>
          </a:extLst>
        </p:spPr>
      </p:pic>
      <p:pic>
        <p:nvPicPr>
          <p:cNvPr id="15" name="Zombies 2">
            <a:extLst>
              <a:ext uri="{FF2B5EF4-FFF2-40B4-BE49-F238E27FC236}">
                <a16:creationId xmlns:a16="http://schemas.microsoft.com/office/drawing/2014/main" xmlns="" id="{C6CFEDB1-9B30-4B6F-B2E4-7F4E6E4C1823}"/>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p:blipFill>
        <p:spPr bwMode="auto">
          <a:xfrm>
            <a:off x="6291377" y="1235444"/>
            <a:ext cx="1819350" cy="2238813"/>
          </a:xfrm>
          <a:prstGeom prst="rect">
            <a:avLst/>
          </a:prstGeom>
          <a:noFill/>
          <a:extLst>
            <a:ext uri="{909E8E84-426E-40DD-AFC4-6F175D3DCCD1}">
              <a14:hiddenFill xmlns:a14="http://schemas.microsoft.com/office/drawing/2010/main">
                <a:solidFill>
                  <a:srgbClr val="FFFFFF"/>
                </a:solidFill>
              </a14:hiddenFill>
            </a:ext>
          </a:extLst>
        </p:spPr>
      </p:pic>
      <p:pic>
        <p:nvPicPr>
          <p:cNvPr id="17" name="Zombies 3">
            <a:extLst>
              <a:ext uri="{FF2B5EF4-FFF2-40B4-BE49-F238E27FC236}">
                <a16:creationId xmlns:a16="http://schemas.microsoft.com/office/drawing/2014/main" xmlns="" id="{AB6EF39D-2EED-4ACF-B3CD-0D5B366D1382}"/>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p:blipFill>
        <p:spPr bwMode="auto">
          <a:xfrm>
            <a:off x="3561009" y="2409388"/>
            <a:ext cx="1788622" cy="2201000"/>
          </a:xfrm>
          <a:prstGeom prst="rect">
            <a:avLst/>
          </a:prstGeom>
          <a:noFill/>
          <a:extLst>
            <a:ext uri="{909E8E84-426E-40DD-AFC4-6F175D3DCCD1}">
              <a14:hiddenFill xmlns:a14="http://schemas.microsoft.com/office/drawing/2010/main">
                <a:solidFill>
                  <a:srgbClr val="FFFFFF"/>
                </a:solidFill>
              </a14:hiddenFill>
            </a:ext>
          </a:extLst>
        </p:spPr>
      </p:pic>
      <p:pic>
        <p:nvPicPr>
          <p:cNvPr id="19" name="Zombies 4">
            <a:extLst>
              <a:ext uri="{FF2B5EF4-FFF2-40B4-BE49-F238E27FC236}">
                <a16:creationId xmlns:a16="http://schemas.microsoft.com/office/drawing/2014/main" xmlns="" id="{90E0010F-7B78-4161-A338-467F677415A0}"/>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p:blipFill>
        <p:spPr bwMode="auto">
          <a:xfrm>
            <a:off x="6025863" y="3355390"/>
            <a:ext cx="1896446" cy="2333684"/>
          </a:xfrm>
          <a:prstGeom prst="rect">
            <a:avLst/>
          </a:prstGeom>
          <a:noFill/>
          <a:extLst>
            <a:ext uri="{909E8E84-426E-40DD-AFC4-6F175D3DCCD1}">
              <a14:hiddenFill xmlns:a14="http://schemas.microsoft.com/office/drawing/2010/main">
                <a:solidFill>
                  <a:srgbClr val="FFFFFF"/>
                </a:solidFill>
              </a14:hiddenFill>
            </a:ext>
          </a:extLst>
        </p:spPr>
      </p:pic>
      <p:pic>
        <p:nvPicPr>
          <p:cNvPr id="20" name="Zombies 5">
            <a:extLst>
              <a:ext uri="{FF2B5EF4-FFF2-40B4-BE49-F238E27FC236}">
                <a16:creationId xmlns:a16="http://schemas.microsoft.com/office/drawing/2014/main" xmlns="" id="{149A46D2-4D95-4A82-B329-337782C37068}"/>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p:blipFill>
        <p:spPr bwMode="auto">
          <a:xfrm>
            <a:off x="7463713" y="4465058"/>
            <a:ext cx="1819350" cy="22388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xmlns="" id="{D03A6E9A-288E-4DBA-9517-E20456CEC25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30637" t="32043" r="27438" b="29876"/>
          <a:stretch/>
        </p:blipFill>
        <p:spPr>
          <a:xfrm>
            <a:off x="1766238" y="1019646"/>
            <a:ext cx="474435" cy="430940"/>
          </a:xfrm>
          <a:prstGeom prst="rect">
            <a:avLst/>
          </a:prstGeom>
        </p:spPr>
      </p:pic>
      <p:pic>
        <p:nvPicPr>
          <p:cNvPr id="31" name="Picture 30">
            <a:extLst>
              <a:ext uri="{FF2B5EF4-FFF2-40B4-BE49-F238E27FC236}">
                <a16:creationId xmlns:a16="http://schemas.microsoft.com/office/drawing/2014/main" xmlns="" id="{99095D32-B834-44BB-99D7-EFA6780E667B}"/>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30637" t="32043" r="27438" b="29876"/>
          <a:stretch/>
        </p:blipFill>
        <p:spPr>
          <a:xfrm>
            <a:off x="1766238" y="2012471"/>
            <a:ext cx="474435" cy="430940"/>
          </a:xfrm>
          <a:prstGeom prst="rect">
            <a:avLst/>
          </a:prstGeom>
        </p:spPr>
      </p:pic>
      <p:pic>
        <p:nvPicPr>
          <p:cNvPr id="32" name="Picture 31">
            <a:extLst>
              <a:ext uri="{FF2B5EF4-FFF2-40B4-BE49-F238E27FC236}">
                <a16:creationId xmlns:a16="http://schemas.microsoft.com/office/drawing/2014/main" xmlns="" id="{9AF20B7C-A436-4D97-AD90-75E91ABAE1D1}"/>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30637" t="32043" r="27438" b="29876"/>
          <a:stretch/>
        </p:blipFill>
        <p:spPr>
          <a:xfrm>
            <a:off x="1766238" y="3241161"/>
            <a:ext cx="474435" cy="430940"/>
          </a:xfrm>
          <a:prstGeom prst="rect">
            <a:avLst/>
          </a:prstGeom>
        </p:spPr>
      </p:pic>
      <p:pic>
        <p:nvPicPr>
          <p:cNvPr id="33" name="Picture 32">
            <a:extLst>
              <a:ext uri="{FF2B5EF4-FFF2-40B4-BE49-F238E27FC236}">
                <a16:creationId xmlns:a16="http://schemas.microsoft.com/office/drawing/2014/main" xmlns="" id="{99F5D1AD-6495-4117-AB1F-C9712D18EBB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30637" t="32043" r="27438" b="29876"/>
          <a:stretch/>
        </p:blipFill>
        <p:spPr>
          <a:xfrm>
            <a:off x="1766238" y="4537669"/>
            <a:ext cx="474435" cy="430940"/>
          </a:xfrm>
          <a:prstGeom prst="rect">
            <a:avLst/>
          </a:prstGeom>
        </p:spPr>
      </p:pic>
      <p:pic>
        <p:nvPicPr>
          <p:cNvPr id="34" name="Picture 33">
            <a:extLst>
              <a:ext uri="{FF2B5EF4-FFF2-40B4-BE49-F238E27FC236}">
                <a16:creationId xmlns:a16="http://schemas.microsoft.com/office/drawing/2014/main" xmlns="" id="{A8DFA9EC-8984-4026-B840-A342FF58708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30637" t="32043" r="27438" b="29876"/>
          <a:stretch/>
        </p:blipFill>
        <p:spPr>
          <a:xfrm>
            <a:off x="1766238" y="5690173"/>
            <a:ext cx="474435" cy="430940"/>
          </a:xfrm>
          <a:prstGeom prst="rect">
            <a:avLst/>
          </a:prstGeom>
        </p:spPr>
      </p:pic>
      <p:pic>
        <p:nvPicPr>
          <p:cNvPr id="6" name="Picture 2" descr="Download Free png Download Angle Burst Sparks Light Point Of Pattern  Clipart PNG ... - DLPNG.com">
            <a:extLst>
              <a:ext uri="{FF2B5EF4-FFF2-40B4-BE49-F238E27FC236}">
                <a16:creationId xmlns:a16="http://schemas.microsoft.com/office/drawing/2014/main" xmlns="" id="{6E572FBF-75B1-4121-9932-1E81946F5DD2}"/>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1562" t="3555"/>
          <a:stretch/>
        </p:blipFill>
        <p:spPr bwMode="auto">
          <a:xfrm>
            <a:off x="4532456" y="745332"/>
            <a:ext cx="1218211" cy="1199661"/>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Download Free png Download Angle Burst Sparks Light Point Of Pattern  Clipart PNG ... - DLPNG.com">
            <a:extLst>
              <a:ext uri="{FF2B5EF4-FFF2-40B4-BE49-F238E27FC236}">
                <a16:creationId xmlns:a16="http://schemas.microsoft.com/office/drawing/2014/main" xmlns="" id="{59C459A0-546C-406C-9A6E-8F7C2D0FA95D}"/>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1562" t="3555"/>
          <a:stretch/>
        </p:blipFill>
        <p:spPr bwMode="auto">
          <a:xfrm>
            <a:off x="6054999" y="1746162"/>
            <a:ext cx="1218211" cy="1199661"/>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descr="Download Free png Download Angle Burst Sparks Light Point Of Pattern  Clipart PNG ... - DLPNG.com">
            <a:extLst>
              <a:ext uri="{FF2B5EF4-FFF2-40B4-BE49-F238E27FC236}">
                <a16:creationId xmlns:a16="http://schemas.microsoft.com/office/drawing/2014/main" xmlns="" id="{6764F4DA-E16C-432A-AB82-F84E1CACE0D5}"/>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1562" t="3555"/>
          <a:stretch/>
        </p:blipFill>
        <p:spPr bwMode="auto">
          <a:xfrm>
            <a:off x="3468889" y="3031412"/>
            <a:ext cx="1218211" cy="1199661"/>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Download Free png Download Angle Burst Sparks Light Point Of Pattern  Clipart PNG ... - DLPNG.com">
            <a:extLst>
              <a:ext uri="{FF2B5EF4-FFF2-40B4-BE49-F238E27FC236}">
                <a16:creationId xmlns:a16="http://schemas.microsoft.com/office/drawing/2014/main" xmlns="" id="{E276529D-398C-4669-B468-1F1324B2D96B}"/>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1562" t="3555"/>
          <a:stretch/>
        </p:blipFill>
        <p:spPr bwMode="auto">
          <a:xfrm>
            <a:off x="5998068" y="4133010"/>
            <a:ext cx="1218211" cy="1199661"/>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 descr="Download Free png Download Angle Burst Sparks Light Point Of Pattern  Clipart PNG ... - DLPNG.com">
            <a:extLst>
              <a:ext uri="{FF2B5EF4-FFF2-40B4-BE49-F238E27FC236}">
                <a16:creationId xmlns:a16="http://schemas.microsoft.com/office/drawing/2014/main" xmlns="" id="{EC346996-F089-4101-AC5B-8E546318DF28}"/>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1562" t="3555"/>
          <a:stretch/>
        </p:blipFill>
        <p:spPr bwMode="auto">
          <a:xfrm>
            <a:off x="7581045" y="5245890"/>
            <a:ext cx="1218211" cy="1199661"/>
          </a:xfrm>
          <a:prstGeom prst="rect">
            <a:avLst/>
          </a:prstGeom>
          <a:noFill/>
          <a:extLst>
            <a:ext uri="{909E8E84-426E-40DD-AFC4-6F175D3DCCD1}">
              <a14:hiddenFill xmlns:a14="http://schemas.microsoft.com/office/drawing/2010/main">
                <a:solidFill>
                  <a:srgbClr val="FFFFFF"/>
                </a:solidFill>
              </a14:hiddenFill>
            </a:ext>
          </a:extLst>
        </p:spPr>
      </p:pic>
      <p:pic>
        <p:nvPicPr>
          <p:cNvPr id="12363" name="Picture 12362">
            <a:hlinkClick r:id="rId13" action="ppaction://hlinksldjump"/>
            <a:extLst>
              <a:ext uri="{FF2B5EF4-FFF2-40B4-BE49-F238E27FC236}">
                <a16:creationId xmlns:a16="http://schemas.microsoft.com/office/drawing/2014/main" xmlns="" id="{A1C93219-F007-413C-8012-8B54FDC5D2A2}"/>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14993" t="13001" r="11961" b="10462"/>
          <a:stretch/>
        </p:blipFill>
        <p:spPr>
          <a:xfrm>
            <a:off x="11097900" y="108210"/>
            <a:ext cx="949195" cy="994566"/>
          </a:xfrm>
          <a:prstGeom prst="rect">
            <a:avLst/>
          </a:prstGeom>
        </p:spPr>
      </p:pic>
      <p:pic>
        <p:nvPicPr>
          <p:cNvPr id="12365" name="Picture 12364">
            <a:hlinkClick r:id="rId15" action="ppaction://hlinksldjump"/>
            <a:extLst>
              <a:ext uri="{FF2B5EF4-FFF2-40B4-BE49-F238E27FC236}">
                <a16:creationId xmlns:a16="http://schemas.microsoft.com/office/drawing/2014/main" xmlns="" id="{57F1A64F-D371-4921-951F-9300C712466F}"/>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13487" t="22087" r="13468" b="15742"/>
          <a:stretch/>
        </p:blipFill>
        <p:spPr>
          <a:xfrm>
            <a:off x="11097900" y="1200720"/>
            <a:ext cx="949195" cy="807895"/>
          </a:xfrm>
          <a:prstGeom prst="rect">
            <a:avLst/>
          </a:prstGeom>
        </p:spPr>
      </p:pic>
      <p:pic>
        <p:nvPicPr>
          <p:cNvPr id="12374" name="Picture 12373">
            <a:hlinkClick r:id="rId17" action="ppaction://hlinksldjump"/>
            <a:extLst>
              <a:ext uri="{FF2B5EF4-FFF2-40B4-BE49-F238E27FC236}">
                <a16:creationId xmlns:a16="http://schemas.microsoft.com/office/drawing/2014/main" xmlns="" id="{FEC57334-ECAC-4472-8EAD-CC5F47B32EB3}"/>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17604" t="21831" r="12037" b="17330"/>
          <a:stretch/>
        </p:blipFill>
        <p:spPr>
          <a:xfrm>
            <a:off x="11148700" y="2106559"/>
            <a:ext cx="914285" cy="790576"/>
          </a:xfrm>
          <a:prstGeom prst="rect">
            <a:avLst/>
          </a:prstGeom>
        </p:spPr>
      </p:pic>
      <p:pic>
        <p:nvPicPr>
          <p:cNvPr id="12376" name="Picture 12375">
            <a:hlinkClick r:id="rId19" action="ppaction://hlinksldjump"/>
            <a:extLst>
              <a:ext uri="{FF2B5EF4-FFF2-40B4-BE49-F238E27FC236}">
                <a16:creationId xmlns:a16="http://schemas.microsoft.com/office/drawing/2014/main" xmlns="" id="{31C012E7-3347-4A59-9E26-4C00E8081CE8}"/>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13460" t="17416" r="11302" b="13150"/>
          <a:stretch/>
        </p:blipFill>
        <p:spPr>
          <a:xfrm>
            <a:off x="11097900" y="2995079"/>
            <a:ext cx="977689" cy="902277"/>
          </a:xfrm>
          <a:prstGeom prst="rect">
            <a:avLst/>
          </a:prstGeom>
        </p:spPr>
      </p:pic>
      <p:pic>
        <p:nvPicPr>
          <p:cNvPr id="12378" name="Picture 12377">
            <a:hlinkClick r:id="rId21" action="ppaction://hlinksldjump"/>
            <a:extLst>
              <a:ext uri="{FF2B5EF4-FFF2-40B4-BE49-F238E27FC236}">
                <a16:creationId xmlns:a16="http://schemas.microsoft.com/office/drawing/2014/main" xmlns="" id="{A2967D98-3A00-4218-8F7C-3F1BC74CF765}"/>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l="13603" t="16919" r="19565" b="13647"/>
          <a:stretch/>
        </p:blipFill>
        <p:spPr>
          <a:xfrm>
            <a:off x="11110600" y="3995301"/>
            <a:ext cx="868447" cy="902278"/>
          </a:xfrm>
          <a:prstGeom prst="rect">
            <a:avLst/>
          </a:prstGeom>
        </p:spPr>
      </p:pic>
      <p:pic>
        <p:nvPicPr>
          <p:cNvPr id="12465" name="Picture 177" descr="You Win - Comic Speech Bubble Cartoon Game Assets Vector Image">
            <a:extLst>
              <a:ext uri="{FF2B5EF4-FFF2-40B4-BE49-F238E27FC236}">
                <a16:creationId xmlns:a16="http://schemas.microsoft.com/office/drawing/2014/main" xmlns="" id="{7022C357-09CB-45E0-8DCA-6FD401FD03A7}"/>
              </a:ext>
            </a:extLst>
          </p:cNvPr>
          <p:cNvPicPr>
            <a:picLocks noChangeAspect="1" noChangeArrowheads="1"/>
          </p:cNvPicPr>
          <p:nvPr/>
        </p:nvPicPr>
        <p:blipFill rotWithShape="1">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b="8661"/>
          <a:stretch/>
        </p:blipFill>
        <p:spPr bwMode="auto">
          <a:xfrm>
            <a:off x="1853996" y="-6507478"/>
            <a:ext cx="8034564" cy="709717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obile Game Ui Stock Illustrations – 7,871 Mobile Game Ui Stock  Illustrations, Vectors &amp; Clipart - Dreamstime">
            <a:extLst>
              <a:ext uri="{FF2B5EF4-FFF2-40B4-BE49-F238E27FC236}">
                <a16:creationId xmlns:a16="http://schemas.microsoft.com/office/drawing/2014/main" xmlns="" id="{441B7B35-B651-49A6-BB01-813A42768C2C}"/>
              </a:ext>
            </a:extLst>
          </p:cNvPr>
          <p:cNvPicPr>
            <a:picLocks noChangeAspect="1" noChangeArrowheads="1"/>
          </p:cNvPicPr>
          <p:nvPr/>
        </p:nvPicPr>
        <p:blipFill>
          <a:blip r:embed="rId24">
            <a:clrChange>
              <a:clrFrom>
                <a:srgbClr val="736481"/>
              </a:clrFrom>
              <a:clrTo>
                <a:srgbClr val="736481">
                  <a:alpha val="0"/>
                </a:srgbClr>
              </a:clrTo>
            </a:clrChange>
            <a:extLst>
              <a:ext uri="{BEBA8EAE-BF5A-486C-A8C5-ECC9F3942E4B}">
                <a14:imgProps xmlns:a14="http://schemas.microsoft.com/office/drawing/2010/main">
                  <a14:imgLayer r:embed="rId25">
                    <a14:imgEffect>
                      <a14:backgroundRemoval t="10000" b="90000" l="10000" r="90000">
                        <a14:backgroundMark x1="25375" y1="14250" x2="40000" y2="33375"/>
                        <a14:backgroundMark x1="9875" y1="21250" x2="23250" y2="34625"/>
                        <a14:backgroundMark x1="23250" y1="34625" x2="26000" y2="39000"/>
                        <a14:backgroundMark x1="25875" y1="23250" x2="31500" y2="29625"/>
                        <a14:backgroundMark x1="31500" y1="29625" x2="36500" y2="33000"/>
                        <a14:backgroundMark x1="29250" y1="11500" x2="46250" y2="30500"/>
                        <a14:backgroundMark x1="45250" y1="15750" x2="47250" y2="24125"/>
                        <a14:backgroundMark x1="50250" y1="20625" x2="52875" y2="27375"/>
                        <a14:backgroundMark x1="52875" y1="27375" x2="62000" y2="30750"/>
                        <a14:backgroundMark x1="72125" y1="36250" x2="71250" y2="39875"/>
                        <a14:backgroundMark x1="85000" y1="42125" x2="78625" y2="46500"/>
                        <a14:backgroundMark x1="78625" y1="46500" x2="91125" y2="54250"/>
                        <a14:backgroundMark x1="87250" y1="58875" x2="80875" y2="55500"/>
                        <a14:backgroundMark x1="80875" y1="55500" x2="83250" y2="62375"/>
                        <a14:backgroundMark x1="83250" y1="62375" x2="86875" y2="66250"/>
                        <a14:backgroundMark x1="49875" y1="85125" x2="55875" y2="80250"/>
                        <a14:backgroundMark x1="55875" y1="80250" x2="59500" y2="74125"/>
                        <a14:backgroundMark x1="59500" y1="74125" x2="64500" y2="79750"/>
                        <a14:backgroundMark x1="64500" y1="79750" x2="66750" y2="71625"/>
                        <a14:backgroundMark x1="66750" y1="71625" x2="74750" y2="71625"/>
                        <a14:backgroundMark x1="74750" y1="71625" x2="74500" y2="81875"/>
                        <a14:backgroundMark x1="74500" y1="81875" x2="81375" y2="84750"/>
                        <a14:backgroundMark x1="80625" y1="75625" x2="74875" y2="70625"/>
                        <a14:backgroundMark x1="74875" y1="70625" x2="68500" y2="67625"/>
                        <a14:backgroundMark x1="68500" y1="67625" x2="67500" y2="68750"/>
                        <a14:backgroundMark x1="65875" y1="70000" x2="65375" y2="72125"/>
                        <a14:backgroundMark x1="56750" y1="71000" x2="59000" y2="74375"/>
                        <a14:backgroundMark x1="55750" y1="79250" x2="57500" y2="72250"/>
                        <a14:backgroundMark x1="57500" y1="72250" x2="58750" y2="71125"/>
                        <a14:backgroundMark x1="49125" y1="71500" x2="50125" y2="70375"/>
                        <a14:backgroundMark x1="21375" y1="43875" x2="26500" y2="45125"/>
                        <a14:backgroundMark x1="23625" y1="32375" x2="27250" y2="38375"/>
                        <a14:backgroundMark x1="21375" y1="27875" x2="25875" y2="34375"/>
                        <a14:backgroundMark x1="25875" y1="34375" x2="25875" y2="34375"/>
                        <a14:backgroundMark x1="84625" y1="65250" x2="78750" y2="58750"/>
                        <a14:backgroundMark x1="78750" y1="58750" x2="81625" y2="55625"/>
                        <a14:backgroundMark x1="74500" y1="57250" x2="81250" y2="55250"/>
                        <a14:backgroundMark x1="81250" y1="55250" x2="81250" y2="55250"/>
                        <a14:backgroundMark x1="22000" y1="54000" x2="24375" y2="54000"/>
                        <a14:backgroundMark x1="52250" y1="27375" x2="58125" y2="29875"/>
                        <a14:backgroundMark x1="53000" y1="27625" x2="57875" y2="30125"/>
                        <a14:backgroundMark x1="51750" y1="24250" x2="57250" y2="31000"/>
                        <a14:backgroundMark x1="57250" y1="31000" x2="58375" y2="31000"/>
                      </a14:backgroundRemoval>
                    </a14:imgEffect>
                  </a14:imgLayer>
                </a14:imgProps>
              </a:ext>
              <a:ext uri="{28A0092B-C50C-407E-A947-70E740481C1C}">
                <a14:useLocalDpi xmlns:a14="http://schemas.microsoft.com/office/drawing/2010/main" val="0"/>
              </a:ext>
            </a:extLst>
          </a:blip>
          <a:srcRect/>
          <a:stretch>
            <a:fillRect/>
          </a:stretch>
        </p:blipFill>
        <p:spPr bwMode="auto">
          <a:xfrm>
            <a:off x="-8362876" y="-1567230"/>
            <a:ext cx="8752559" cy="87525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61819FC3-E0EA-4E1A-B133-D1307B8A12B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978157" y="883784"/>
            <a:ext cx="513346" cy="702664"/>
          </a:xfrm>
          <a:prstGeom prst="rect">
            <a:avLst/>
          </a:prstGeom>
        </p:spPr>
      </p:pic>
      <p:pic>
        <p:nvPicPr>
          <p:cNvPr id="53" name="Picture 52">
            <a:extLst>
              <a:ext uri="{FF2B5EF4-FFF2-40B4-BE49-F238E27FC236}">
                <a16:creationId xmlns:a16="http://schemas.microsoft.com/office/drawing/2014/main" xmlns="" id="{8AC0E081-5262-40E1-9D14-DCD2F866B9B0}"/>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6624671" y="1842846"/>
            <a:ext cx="513346" cy="702664"/>
          </a:xfrm>
          <a:prstGeom prst="rect">
            <a:avLst/>
          </a:prstGeom>
        </p:spPr>
      </p:pic>
      <p:pic>
        <p:nvPicPr>
          <p:cNvPr id="54" name="Picture 53">
            <a:extLst>
              <a:ext uri="{FF2B5EF4-FFF2-40B4-BE49-F238E27FC236}">
                <a16:creationId xmlns:a16="http://schemas.microsoft.com/office/drawing/2014/main" xmlns="" id="{DBC14EFD-828A-4F77-B71E-B99908C78535}"/>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3987049" y="3144971"/>
            <a:ext cx="513346" cy="702664"/>
          </a:xfrm>
          <a:prstGeom prst="rect">
            <a:avLst/>
          </a:prstGeom>
        </p:spPr>
      </p:pic>
      <p:pic>
        <p:nvPicPr>
          <p:cNvPr id="55" name="Picture 54">
            <a:extLst>
              <a:ext uri="{FF2B5EF4-FFF2-40B4-BE49-F238E27FC236}">
                <a16:creationId xmlns:a16="http://schemas.microsoft.com/office/drawing/2014/main" xmlns="" id="{9F3C8BDF-AFD4-484D-AEF9-BC3E7EC543A5}"/>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6505906" y="4186337"/>
            <a:ext cx="513346" cy="702664"/>
          </a:xfrm>
          <a:prstGeom prst="rect">
            <a:avLst/>
          </a:prstGeom>
        </p:spPr>
      </p:pic>
      <p:pic>
        <p:nvPicPr>
          <p:cNvPr id="56" name="Picture 55">
            <a:extLst>
              <a:ext uri="{FF2B5EF4-FFF2-40B4-BE49-F238E27FC236}">
                <a16:creationId xmlns:a16="http://schemas.microsoft.com/office/drawing/2014/main" xmlns="" id="{81CD1452-8722-414D-AFB2-809CBC32AAFD}"/>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8040013" y="5249140"/>
            <a:ext cx="513346" cy="702664"/>
          </a:xfrm>
          <a:prstGeom prst="rect">
            <a:avLst/>
          </a:prstGeom>
        </p:spPr>
      </p:pic>
      <p:pic>
        <p:nvPicPr>
          <p:cNvPr id="43" name="Picture 42">
            <a:hlinkClick r:id="" action="ppaction://noaction"/>
            <a:extLst>
              <a:ext uri="{FF2B5EF4-FFF2-40B4-BE49-F238E27FC236}">
                <a16:creationId xmlns:a16="http://schemas.microsoft.com/office/drawing/2014/main" xmlns="" id="{728C0C7F-C737-4661-AC40-60F62BAF746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8691618" y="354620"/>
            <a:ext cx="989040" cy="1143177"/>
          </a:xfrm>
          <a:prstGeom prst="rect">
            <a:avLst/>
          </a:prstGeom>
        </p:spPr>
      </p:pic>
    </p:spTree>
    <p:extLst>
      <p:ext uri="{BB962C8B-B14F-4D97-AF65-F5344CB8AC3E}">
        <p14:creationId xmlns:p14="http://schemas.microsoft.com/office/powerpoint/2010/main" val="32939669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par>
                                <p:cTn id="8" presetID="42" presetClass="path" presetSubtype="0" accel="50000" decel="50000" fill="hold" nodeType="withEffect">
                                  <p:stCondLst>
                                    <p:cond delay="250"/>
                                  </p:stCondLst>
                                  <p:childTnLst>
                                    <p:animMotion origin="layout" path="M -3.75E-6 -2.59259E-6 L 0.26485 -0.00625 " pathEditMode="relative" rAng="0" ptsTypes="AA">
                                      <p:cBhvr>
                                        <p:cTn id="9" dur="2000" fill="hold"/>
                                        <p:tgtEl>
                                          <p:spTgt spid="11"/>
                                        </p:tgtEl>
                                        <p:attrNameLst>
                                          <p:attrName>ppt_x</p:attrName>
                                          <p:attrName>ppt_y</p:attrName>
                                        </p:attrNameLst>
                                      </p:cBhvr>
                                      <p:rCtr x="13216" y="-324"/>
                                    </p:animMotion>
                                  </p:childTnLst>
                                  <p:subTnLst>
                                    <p:audio>
                                      <p:cMediaNode>
                                        <p:cTn display="0" masterRel="sameClick">
                                          <p:stCondLst>
                                            <p:cond evt="begin" delay="0">
                                              <p:tn val="8"/>
                                            </p:cond>
                                          </p:stCondLst>
                                          <p:endCondLst>
                                            <p:cond evt="onStopAudio" delay="0">
                                              <p:tgtEl>
                                                <p:sldTgt/>
                                              </p:tgtEl>
                                            </p:cond>
                                          </p:endCondLst>
                                        </p:cTn>
                                        <p:tgtEl>
                                          <p:sndTgt r:embed="rId3" name="Đánh bay Zombie.wav"/>
                                        </p:tgtEl>
                                      </p:cMediaNode>
                                    </p:audio>
                                  </p:subTnLst>
                                </p:cTn>
                              </p:par>
                            </p:childTnLst>
                          </p:cTn>
                        </p:par>
                        <p:par>
                          <p:cTn id="10" fill="hold">
                            <p:stCondLst>
                              <p:cond delay="2250"/>
                            </p:stCondLst>
                            <p:childTnLst>
                              <p:par>
                                <p:cTn id="11" presetID="10" presetClass="exit" presetSubtype="0" fill="hold" nodeType="after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par>
                                <p:cTn id="17" presetID="23"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250" fill="hold"/>
                                        <p:tgtEl>
                                          <p:spTgt spid="6"/>
                                        </p:tgtEl>
                                        <p:attrNameLst>
                                          <p:attrName>ppt_w</p:attrName>
                                        </p:attrNameLst>
                                      </p:cBhvr>
                                      <p:tavLst>
                                        <p:tav tm="0">
                                          <p:val>
                                            <p:fltVal val="0"/>
                                          </p:val>
                                        </p:tav>
                                        <p:tav tm="100000">
                                          <p:val>
                                            <p:strVal val="#ppt_w"/>
                                          </p:val>
                                        </p:tav>
                                      </p:tavLst>
                                    </p:anim>
                                    <p:anim calcmode="lin" valueType="num">
                                      <p:cBhvr>
                                        <p:cTn id="20" dur="250" fill="hold"/>
                                        <p:tgtEl>
                                          <p:spTgt spid="6"/>
                                        </p:tgtEl>
                                        <p:attrNameLst>
                                          <p:attrName>ppt_h</p:attrName>
                                        </p:attrNameLst>
                                      </p:cBhvr>
                                      <p:tavLst>
                                        <p:tav tm="0">
                                          <p:val>
                                            <p:fltVal val="0"/>
                                          </p:val>
                                        </p:tav>
                                        <p:tav tm="100000">
                                          <p:val>
                                            <p:strVal val="#ppt_h"/>
                                          </p:val>
                                        </p:tav>
                                      </p:tavLst>
                                    </p:anim>
                                  </p:childTnLst>
                                </p:cTn>
                              </p:par>
                              <p:par>
                                <p:cTn id="21" presetID="23" presetClass="exit" presetSubtype="32" fill="hold" nodeType="withEffect">
                                  <p:stCondLst>
                                    <p:cond delay="0"/>
                                  </p:stCondLst>
                                  <p:childTnLst>
                                    <p:anim calcmode="lin" valueType="num">
                                      <p:cBhvr>
                                        <p:cTn id="22" dur="250"/>
                                        <p:tgtEl>
                                          <p:spTgt spid="6"/>
                                        </p:tgtEl>
                                        <p:attrNameLst>
                                          <p:attrName>ppt_w</p:attrName>
                                        </p:attrNameLst>
                                      </p:cBhvr>
                                      <p:tavLst>
                                        <p:tav tm="0">
                                          <p:val>
                                            <p:strVal val="ppt_w"/>
                                          </p:val>
                                        </p:tav>
                                        <p:tav tm="100000">
                                          <p:val>
                                            <p:fltVal val="0"/>
                                          </p:val>
                                        </p:tav>
                                      </p:tavLst>
                                    </p:anim>
                                    <p:anim calcmode="lin" valueType="num">
                                      <p:cBhvr>
                                        <p:cTn id="23" dur="250"/>
                                        <p:tgtEl>
                                          <p:spTgt spid="6"/>
                                        </p:tgtEl>
                                        <p:attrNameLst>
                                          <p:attrName>ppt_h</p:attrName>
                                        </p:attrNameLst>
                                      </p:cBhvr>
                                      <p:tavLst>
                                        <p:tav tm="0">
                                          <p:val>
                                            <p:strVal val="ppt_h"/>
                                          </p:val>
                                        </p:tav>
                                        <p:tav tm="100000">
                                          <p:val>
                                            <p:fltVal val="0"/>
                                          </p:val>
                                        </p:tav>
                                      </p:tavLst>
                                    </p:anim>
                                    <p:set>
                                      <p:cBhvr>
                                        <p:cTn id="24" dur="1" fill="hold">
                                          <p:stCondLst>
                                            <p:cond delay="249"/>
                                          </p:stCondLst>
                                        </p:cTn>
                                        <p:tgtEl>
                                          <p:spTgt spid="6"/>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50"/>
                                        <p:tgtEl>
                                          <p:spTgt spid="5"/>
                                        </p:tgtEl>
                                      </p:cBhvr>
                                    </p:animEffect>
                                  </p:childTnLst>
                                </p:cTn>
                              </p:par>
                            </p:childTnLst>
                          </p:cTn>
                        </p:par>
                        <p:par>
                          <p:cTn id="28" fill="hold">
                            <p:stCondLst>
                              <p:cond delay="2750"/>
                            </p:stCondLst>
                            <p:childTnLst>
                              <p:par>
                                <p:cTn id="29" presetID="42" presetClass="path" presetSubtype="0" accel="50000" decel="50000" fill="hold" nodeType="afterEffect">
                                  <p:stCondLst>
                                    <p:cond delay="0"/>
                                  </p:stCondLst>
                                  <p:childTnLst>
                                    <p:animMotion origin="layout" path="M 3.125E-6 -2.59259E-6 L 0.53307 0.74398 " pathEditMode="relative" rAng="0" ptsTypes="AA">
                                      <p:cBhvr>
                                        <p:cTn id="30" dur="1500" fill="hold"/>
                                        <p:tgtEl>
                                          <p:spTgt spid="5"/>
                                        </p:tgtEl>
                                        <p:attrNameLst>
                                          <p:attrName>ppt_x</p:attrName>
                                          <p:attrName>ppt_y</p:attrName>
                                        </p:attrNameLst>
                                      </p:cBhvr>
                                      <p:rCtr x="26654" y="37199"/>
                                    </p:animMotion>
                                  </p:childTnLst>
                                  <p:subTnLst>
                                    <p:audio>
                                      <p:cMediaNode vol="37000">
                                        <p:cTn display="0" masterRel="sameClick">
                                          <p:stCondLst>
                                            <p:cond evt="begin" delay="0">
                                              <p:tn val="29"/>
                                            </p:cond>
                                          </p:stCondLst>
                                          <p:endCondLst>
                                            <p:cond evt="onStopAudio" delay="0">
                                              <p:tgtEl>
                                                <p:sldTgt/>
                                              </p:tgtEl>
                                            </p:cond>
                                          </p:endCondLst>
                                        </p:cTn>
                                        <p:tgtEl>
                                          <p:sndTgt r:embed="rId4" name="Chuông.wav"/>
                                        </p:tgtEl>
                                      </p:cMediaNode>
                                    </p:audio>
                                  </p:subTnLst>
                                </p:cTn>
                              </p:par>
                            </p:childTnLst>
                          </p:cTn>
                        </p:par>
                      </p:childTnLst>
                    </p:cTn>
                  </p:par>
                </p:childTnLst>
              </p:cTn>
              <p:nextCondLst>
                <p:cond evt="onClick" delay="0">
                  <p:tgtEl>
                    <p:spTgt spid="4"/>
                  </p:tgtEl>
                </p:cond>
              </p:nextCondLst>
            </p:seq>
            <p:seq concurrent="1" nextAc="seek">
              <p:cTn id="31" restart="whenNotActive" fill="hold" evtFilter="cancelBubble" nodeType="interactiveSeq">
                <p:stCondLst>
                  <p:cond evt="onClick" delay="0">
                    <p:tgtEl>
                      <p:spTgt spid="7"/>
                    </p:tgtEl>
                  </p:cond>
                </p:stCondLst>
                <p:endSync evt="end" delay="0">
                  <p:rtn val="all"/>
                </p:endSync>
                <p:childTnLst>
                  <p:par>
                    <p:cTn id="32" fill="hold">
                      <p:stCondLst>
                        <p:cond delay="0"/>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subTnLst>
                                    <p:audio>
                                      <p:cMediaNode>
                                        <p:cTn display="0" masterRel="sameClick">
                                          <p:stCondLst>
                                            <p:cond evt="begin" delay="0">
                                              <p:tn val="34"/>
                                            </p:cond>
                                          </p:stCondLst>
                                          <p:endCondLst>
                                            <p:cond evt="onStopAudio" delay="0">
                                              <p:tgtEl>
                                                <p:sldTgt/>
                                              </p:tgtEl>
                                            </p:cond>
                                          </p:endCondLst>
                                        </p:cTn>
                                        <p:tgtEl>
                                          <p:sndTgt r:embed="rId2" name="arrow.wav"/>
                                        </p:tgtEl>
                                      </p:cMediaNode>
                                    </p:audio>
                                  </p:subTnLst>
                                </p:cTn>
                              </p:par>
                              <p:par>
                                <p:cTn id="37" presetID="42" presetClass="path" presetSubtype="0" accel="50000" decel="50000" fill="hold" nodeType="withEffect">
                                  <p:stCondLst>
                                    <p:cond delay="250"/>
                                  </p:stCondLst>
                                  <p:childTnLst>
                                    <p:animMotion origin="layout" path="M -2.91667E-6 1.48148E-6 L 0.39818 -0.00556 " pathEditMode="relative" rAng="0" ptsTypes="AA">
                                      <p:cBhvr>
                                        <p:cTn id="38" dur="2000" fill="hold"/>
                                        <p:tgtEl>
                                          <p:spTgt spid="31"/>
                                        </p:tgtEl>
                                        <p:attrNameLst>
                                          <p:attrName>ppt_x</p:attrName>
                                          <p:attrName>ppt_y</p:attrName>
                                        </p:attrNameLst>
                                      </p:cBhvr>
                                      <p:rCtr x="19909" y="-278"/>
                                    </p:animMotion>
                                  </p:childTnLst>
                                  <p:subTnLst>
                                    <p:audio>
                                      <p:cMediaNode>
                                        <p:cTn display="0" masterRel="sameClick">
                                          <p:stCondLst>
                                            <p:cond evt="begin" delay="0">
                                              <p:tn val="37"/>
                                            </p:cond>
                                          </p:stCondLst>
                                          <p:endCondLst>
                                            <p:cond evt="onStopAudio" delay="0">
                                              <p:tgtEl>
                                                <p:sldTgt/>
                                              </p:tgtEl>
                                            </p:cond>
                                          </p:endCondLst>
                                        </p:cTn>
                                        <p:tgtEl>
                                          <p:sndTgt r:embed="rId3" name="Đánh bay Zombie.wav"/>
                                        </p:tgtEl>
                                      </p:cMediaNode>
                                    </p:audio>
                                  </p:subTnLst>
                                </p:cTn>
                              </p:par>
                            </p:childTnLst>
                          </p:cTn>
                        </p:par>
                        <p:par>
                          <p:cTn id="39" fill="hold">
                            <p:stCondLst>
                              <p:cond delay="2250"/>
                            </p:stCondLst>
                            <p:childTnLst>
                              <p:par>
                                <p:cTn id="40" presetID="10" presetClass="exit" presetSubtype="0" fill="hold" nodeType="afterEffect">
                                  <p:stCondLst>
                                    <p:cond delay="0"/>
                                  </p:stCondLst>
                                  <p:childTnLst>
                                    <p:animEffect transition="out" filter="fade">
                                      <p:cBhvr>
                                        <p:cTn id="41" dur="500"/>
                                        <p:tgtEl>
                                          <p:spTgt spid="31"/>
                                        </p:tgtEl>
                                      </p:cBhvr>
                                    </p:animEffect>
                                    <p:set>
                                      <p:cBhvr>
                                        <p:cTn id="42" dur="1" fill="hold">
                                          <p:stCondLst>
                                            <p:cond delay="499"/>
                                          </p:stCondLst>
                                        </p:cTn>
                                        <p:tgtEl>
                                          <p:spTgt spid="31"/>
                                        </p:tgtEl>
                                        <p:attrNameLst>
                                          <p:attrName>style.visibility</p:attrName>
                                        </p:attrNameLst>
                                      </p:cBhvr>
                                      <p:to>
                                        <p:strVal val="hidden"/>
                                      </p:to>
                                    </p:set>
                                  </p:childTnLst>
                                </p:cTn>
                              </p:par>
                              <p:par>
                                <p:cTn id="43" presetID="9" presetClass="exit" presetSubtype="0" fill="hold" nodeType="withEffect">
                                  <p:stCondLst>
                                    <p:cond delay="0"/>
                                  </p:stCondLst>
                                  <p:childTnLst>
                                    <p:animEffect transition="out" filter="dissolve">
                                      <p:cBhvr>
                                        <p:cTn id="44" dur="500"/>
                                        <p:tgtEl>
                                          <p:spTgt spid="15"/>
                                        </p:tgtEl>
                                      </p:cBhvr>
                                    </p:animEffect>
                                    <p:set>
                                      <p:cBhvr>
                                        <p:cTn id="45" dur="1" fill="hold">
                                          <p:stCondLst>
                                            <p:cond delay="499"/>
                                          </p:stCondLst>
                                        </p:cTn>
                                        <p:tgtEl>
                                          <p:spTgt spid="15"/>
                                        </p:tgtEl>
                                        <p:attrNameLst>
                                          <p:attrName>style.visibility</p:attrName>
                                        </p:attrNameLst>
                                      </p:cBhvr>
                                      <p:to>
                                        <p:strVal val="hidden"/>
                                      </p:to>
                                    </p:set>
                                  </p:childTnLst>
                                </p:cTn>
                              </p:par>
                              <p:par>
                                <p:cTn id="46" presetID="23" presetClass="entr" presetSubtype="16" fill="hold" nodeType="withEffect">
                                  <p:stCondLst>
                                    <p:cond delay="0"/>
                                  </p:stCondLst>
                                  <p:childTnLst>
                                    <p:set>
                                      <p:cBhvr>
                                        <p:cTn id="47" dur="1" fill="hold">
                                          <p:stCondLst>
                                            <p:cond delay="0"/>
                                          </p:stCondLst>
                                        </p:cTn>
                                        <p:tgtEl>
                                          <p:spTgt spid="77"/>
                                        </p:tgtEl>
                                        <p:attrNameLst>
                                          <p:attrName>style.visibility</p:attrName>
                                        </p:attrNameLst>
                                      </p:cBhvr>
                                      <p:to>
                                        <p:strVal val="visible"/>
                                      </p:to>
                                    </p:set>
                                    <p:anim calcmode="lin" valueType="num">
                                      <p:cBhvr>
                                        <p:cTn id="48" dur="250" fill="hold"/>
                                        <p:tgtEl>
                                          <p:spTgt spid="77"/>
                                        </p:tgtEl>
                                        <p:attrNameLst>
                                          <p:attrName>ppt_w</p:attrName>
                                        </p:attrNameLst>
                                      </p:cBhvr>
                                      <p:tavLst>
                                        <p:tav tm="0">
                                          <p:val>
                                            <p:fltVal val="0"/>
                                          </p:val>
                                        </p:tav>
                                        <p:tav tm="100000">
                                          <p:val>
                                            <p:strVal val="#ppt_w"/>
                                          </p:val>
                                        </p:tav>
                                      </p:tavLst>
                                    </p:anim>
                                    <p:anim calcmode="lin" valueType="num">
                                      <p:cBhvr>
                                        <p:cTn id="49" dur="250" fill="hold"/>
                                        <p:tgtEl>
                                          <p:spTgt spid="77"/>
                                        </p:tgtEl>
                                        <p:attrNameLst>
                                          <p:attrName>ppt_h</p:attrName>
                                        </p:attrNameLst>
                                      </p:cBhvr>
                                      <p:tavLst>
                                        <p:tav tm="0">
                                          <p:val>
                                            <p:fltVal val="0"/>
                                          </p:val>
                                        </p:tav>
                                        <p:tav tm="100000">
                                          <p:val>
                                            <p:strVal val="#ppt_h"/>
                                          </p:val>
                                        </p:tav>
                                      </p:tavLst>
                                    </p:anim>
                                  </p:childTnLst>
                                </p:cTn>
                              </p:par>
                              <p:par>
                                <p:cTn id="50" presetID="23" presetClass="exit" presetSubtype="32" fill="hold" nodeType="withEffect">
                                  <p:stCondLst>
                                    <p:cond delay="0"/>
                                  </p:stCondLst>
                                  <p:childTnLst>
                                    <p:anim calcmode="lin" valueType="num">
                                      <p:cBhvr>
                                        <p:cTn id="51" dur="250"/>
                                        <p:tgtEl>
                                          <p:spTgt spid="77"/>
                                        </p:tgtEl>
                                        <p:attrNameLst>
                                          <p:attrName>ppt_w</p:attrName>
                                        </p:attrNameLst>
                                      </p:cBhvr>
                                      <p:tavLst>
                                        <p:tav tm="0">
                                          <p:val>
                                            <p:strVal val="ppt_w"/>
                                          </p:val>
                                        </p:tav>
                                        <p:tav tm="100000">
                                          <p:val>
                                            <p:fltVal val="0"/>
                                          </p:val>
                                        </p:tav>
                                      </p:tavLst>
                                    </p:anim>
                                    <p:anim calcmode="lin" valueType="num">
                                      <p:cBhvr>
                                        <p:cTn id="52" dur="250"/>
                                        <p:tgtEl>
                                          <p:spTgt spid="77"/>
                                        </p:tgtEl>
                                        <p:attrNameLst>
                                          <p:attrName>ppt_h</p:attrName>
                                        </p:attrNameLst>
                                      </p:cBhvr>
                                      <p:tavLst>
                                        <p:tav tm="0">
                                          <p:val>
                                            <p:strVal val="ppt_h"/>
                                          </p:val>
                                        </p:tav>
                                        <p:tav tm="100000">
                                          <p:val>
                                            <p:fltVal val="0"/>
                                          </p:val>
                                        </p:tav>
                                      </p:tavLst>
                                    </p:anim>
                                    <p:set>
                                      <p:cBhvr>
                                        <p:cTn id="53" dur="1" fill="hold">
                                          <p:stCondLst>
                                            <p:cond delay="249"/>
                                          </p:stCondLst>
                                        </p:cTn>
                                        <p:tgtEl>
                                          <p:spTgt spid="77"/>
                                        </p:tgtEl>
                                        <p:attrNameLst>
                                          <p:attrName>style.visibility</p:attrName>
                                        </p:attrNameLst>
                                      </p:cBhvr>
                                      <p:to>
                                        <p:strVal val="hidden"/>
                                      </p:to>
                                    </p:set>
                                  </p:childTnLst>
                                </p:cTn>
                              </p:par>
                              <p:par>
                                <p:cTn id="54" presetID="10" presetClass="entr" presetSubtype="0" fill="hold" nodeType="with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fade">
                                      <p:cBhvr>
                                        <p:cTn id="56" dur="250"/>
                                        <p:tgtEl>
                                          <p:spTgt spid="53"/>
                                        </p:tgtEl>
                                      </p:cBhvr>
                                    </p:animEffect>
                                  </p:childTnLst>
                                </p:cTn>
                              </p:par>
                            </p:childTnLst>
                          </p:cTn>
                        </p:par>
                        <p:par>
                          <p:cTn id="57" fill="hold">
                            <p:stCondLst>
                              <p:cond delay="2750"/>
                            </p:stCondLst>
                            <p:childTnLst>
                              <p:par>
                                <p:cTn id="58" presetID="42" presetClass="path" presetSubtype="0" accel="50000" decel="50000" fill="hold" nodeType="afterEffect">
                                  <p:stCondLst>
                                    <p:cond delay="0"/>
                                  </p:stCondLst>
                                  <p:childTnLst>
                                    <p:animMotion origin="layout" path="M 4.16667E-6 -1.11111E-6 L 0.34597 0.60416 " pathEditMode="relative" rAng="0" ptsTypes="AA">
                                      <p:cBhvr>
                                        <p:cTn id="59" dur="1500" fill="hold"/>
                                        <p:tgtEl>
                                          <p:spTgt spid="53"/>
                                        </p:tgtEl>
                                        <p:attrNameLst>
                                          <p:attrName>ppt_x</p:attrName>
                                          <p:attrName>ppt_y</p:attrName>
                                        </p:attrNameLst>
                                      </p:cBhvr>
                                      <p:rCtr x="17201" y="30324"/>
                                    </p:animMotion>
                                  </p:childTnLst>
                                  <p:subTnLst>
                                    <p:audio>
                                      <p:cMediaNode>
                                        <p:cTn display="0" masterRel="sameClick">
                                          <p:stCondLst>
                                            <p:cond evt="begin" delay="0">
                                              <p:tn val="58"/>
                                            </p:cond>
                                          </p:stCondLst>
                                          <p:endCondLst>
                                            <p:cond evt="onStopAudio" delay="0">
                                              <p:tgtEl>
                                                <p:sldTgt/>
                                              </p:tgtEl>
                                            </p:cond>
                                          </p:endCondLst>
                                        </p:cTn>
                                        <p:tgtEl>
                                          <p:sndTgt r:embed="rId4" name="Chuông.wav"/>
                                        </p:tgtEl>
                                      </p:cMediaNode>
                                    </p:audio>
                                  </p:sub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8"/>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500"/>
                                        <p:tgtEl>
                                          <p:spTgt spid="32"/>
                                        </p:tgtEl>
                                      </p:cBhvr>
                                    </p:animEffect>
                                  </p:childTnLst>
                                  <p:subTnLst>
                                    <p:audio>
                                      <p:cMediaNode>
                                        <p:cTn display="0" masterRel="sameClick">
                                          <p:stCondLst>
                                            <p:cond evt="begin" delay="0">
                                              <p:tn val="63"/>
                                            </p:cond>
                                          </p:stCondLst>
                                          <p:endCondLst>
                                            <p:cond evt="onStopAudio" delay="0">
                                              <p:tgtEl>
                                                <p:sldTgt/>
                                              </p:tgtEl>
                                            </p:cond>
                                          </p:endCondLst>
                                        </p:cTn>
                                        <p:tgtEl>
                                          <p:sndTgt r:embed="rId2" name="arrow.wav"/>
                                        </p:tgtEl>
                                      </p:cMediaNode>
                                    </p:audio>
                                  </p:subTnLst>
                                </p:cTn>
                              </p:par>
                              <p:par>
                                <p:cTn id="66" presetID="42" presetClass="path" presetSubtype="0" accel="50000" decel="50000" fill="hold" nodeType="withEffect">
                                  <p:stCondLst>
                                    <p:cond delay="250"/>
                                  </p:stCondLst>
                                  <p:childTnLst>
                                    <p:animMotion origin="layout" path="M -2.91667E-6 4.81481E-6 L 0.18425 0.00347 " pathEditMode="relative" rAng="0" ptsTypes="AA">
                                      <p:cBhvr>
                                        <p:cTn id="67" dur="2000" fill="hold"/>
                                        <p:tgtEl>
                                          <p:spTgt spid="32"/>
                                        </p:tgtEl>
                                        <p:attrNameLst>
                                          <p:attrName>ppt_x</p:attrName>
                                          <p:attrName>ppt_y</p:attrName>
                                        </p:attrNameLst>
                                      </p:cBhvr>
                                      <p:rCtr x="9206" y="162"/>
                                    </p:animMotion>
                                  </p:childTnLst>
                                  <p:subTnLst>
                                    <p:audio>
                                      <p:cMediaNode>
                                        <p:cTn display="0" masterRel="sameClick">
                                          <p:stCondLst>
                                            <p:cond evt="begin" delay="0">
                                              <p:tn val="66"/>
                                            </p:cond>
                                          </p:stCondLst>
                                          <p:endCondLst>
                                            <p:cond evt="onStopAudio" delay="0">
                                              <p:tgtEl>
                                                <p:sldTgt/>
                                              </p:tgtEl>
                                            </p:cond>
                                          </p:endCondLst>
                                        </p:cTn>
                                        <p:tgtEl>
                                          <p:sndTgt r:embed="rId3" name="Đánh bay Zombie.wav"/>
                                        </p:tgtEl>
                                      </p:cMediaNode>
                                    </p:audio>
                                  </p:subTnLst>
                                </p:cTn>
                              </p:par>
                            </p:childTnLst>
                          </p:cTn>
                        </p:par>
                        <p:par>
                          <p:cTn id="68" fill="hold">
                            <p:stCondLst>
                              <p:cond delay="2250"/>
                            </p:stCondLst>
                            <p:childTnLst>
                              <p:par>
                                <p:cTn id="69" presetID="10" presetClass="exit" presetSubtype="0" fill="hold" nodeType="afterEffect">
                                  <p:stCondLst>
                                    <p:cond delay="0"/>
                                  </p:stCondLst>
                                  <p:childTnLst>
                                    <p:animEffect transition="out" filter="fade">
                                      <p:cBhvr>
                                        <p:cTn id="70" dur="500"/>
                                        <p:tgtEl>
                                          <p:spTgt spid="32"/>
                                        </p:tgtEl>
                                      </p:cBhvr>
                                    </p:animEffect>
                                    <p:set>
                                      <p:cBhvr>
                                        <p:cTn id="71" dur="1" fill="hold">
                                          <p:stCondLst>
                                            <p:cond delay="499"/>
                                          </p:stCondLst>
                                        </p:cTn>
                                        <p:tgtEl>
                                          <p:spTgt spid="32"/>
                                        </p:tgtEl>
                                        <p:attrNameLst>
                                          <p:attrName>style.visibility</p:attrName>
                                        </p:attrNameLst>
                                      </p:cBhvr>
                                      <p:to>
                                        <p:strVal val="hidden"/>
                                      </p:to>
                                    </p:set>
                                  </p:childTnLst>
                                </p:cTn>
                              </p:par>
                              <p:par>
                                <p:cTn id="72" presetID="9" presetClass="exit" presetSubtype="0" fill="hold" nodeType="withEffect">
                                  <p:stCondLst>
                                    <p:cond delay="0"/>
                                  </p:stCondLst>
                                  <p:childTnLst>
                                    <p:animEffect transition="out" filter="dissolve">
                                      <p:cBhvr>
                                        <p:cTn id="73" dur="500"/>
                                        <p:tgtEl>
                                          <p:spTgt spid="17"/>
                                        </p:tgtEl>
                                      </p:cBhvr>
                                    </p:animEffect>
                                    <p:set>
                                      <p:cBhvr>
                                        <p:cTn id="74" dur="1" fill="hold">
                                          <p:stCondLst>
                                            <p:cond delay="499"/>
                                          </p:stCondLst>
                                        </p:cTn>
                                        <p:tgtEl>
                                          <p:spTgt spid="17"/>
                                        </p:tgtEl>
                                        <p:attrNameLst>
                                          <p:attrName>style.visibility</p:attrName>
                                        </p:attrNameLst>
                                      </p:cBhvr>
                                      <p:to>
                                        <p:strVal val="hidden"/>
                                      </p:to>
                                    </p:set>
                                  </p:childTnLst>
                                </p:cTn>
                              </p:par>
                              <p:par>
                                <p:cTn id="75" presetID="23" presetClass="entr" presetSubtype="16" fill="hold" nodeType="withEffect">
                                  <p:stCondLst>
                                    <p:cond delay="0"/>
                                  </p:stCondLst>
                                  <p:childTnLst>
                                    <p:set>
                                      <p:cBhvr>
                                        <p:cTn id="76" dur="1" fill="hold">
                                          <p:stCondLst>
                                            <p:cond delay="0"/>
                                          </p:stCondLst>
                                        </p:cTn>
                                        <p:tgtEl>
                                          <p:spTgt spid="80"/>
                                        </p:tgtEl>
                                        <p:attrNameLst>
                                          <p:attrName>style.visibility</p:attrName>
                                        </p:attrNameLst>
                                      </p:cBhvr>
                                      <p:to>
                                        <p:strVal val="visible"/>
                                      </p:to>
                                    </p:set>
                                    <p:anim calcmode="lin" valueType="num">
                                      <p:cBhvr>
                                        <p:cTn id="77" dur="250" fill="hold"/>
                                        <p:tgtEl>
                                          <p:spTgt spid="80"/>
                                        </p:tgtEl>
                                        <p:attrNameLst>
                                          <p:attrName>ppt_w</p:attrName>
                                        </p:attrNameLst>
                                      </p:cBhvr>
                                      <p:tavLst>
                                        <p:tav tm="0">
                                          <p:val>
                                            <p:fltVal val="0"/>
                                          </p:val>
                                        </p:tav>
                                        <p:tav tm="100000">
                                          <p:val>
                                            <p:strVal val="#ppt_w"/>
                                          </p:val>
                                        </p:tav>
                                      </p:tavLst>
                                    </p:anim>
                                    <p:anim calcmode="lin" valueType="num">
                                      <p:cBhvr>
                                        <p:cTn id="78" dur="250" fill="hold"/>
                                        <p:tgtEl>
                                          <p:spTgt spid="80"/>
                                        </p:tgtEl>
                                        <p:attrNameLst>
                                          <p:attrName>ppt_h</p:attrName>
                                        </p:attrNameLst>
                                      </p:cBhvr>
                                      <p:tavLst>
                                        <p:tav tm="0">
                                          <p:val>
                                            <p:fltVal val="0"/>
                                          </p:val>
                                        </p:tav>
                                        <p:tav tm="100000">
                                          <p:val>
                                            <p:strVal val="#ppt_h"/>
                                          </p:val>
                                        </p:tav>
                                      </p:tavLst>
                                    </p:anim>
                                  </p:childTnLst>
                                </p:cTn>
                              </p:par>
                              <p:par>
                                <p:cTn id="79" presetID="53" presetClass="exit" presetSubtype="32" fill="hold" nodeType="withEffect">
                                  <p:stCondLst>
                                    <p:cond delay="0"/>
                                  </p:stCondLst>
                                  <p:childTnLst>
                                    <p:anim calcmode="lin" valueType="num">
                                      <p:cBhvr>
                                        <p:cTn id="80" dur="250"/>
                                        <p:tgtEl>
                                          <p:spTgt spid="80"/>
                                        </p:tgtEl>
                                        <p:attrNameLst>
                                          <p:attrName>ppt_w</p:attrName>
                                        </p:attrNameLst>
                                      </p:cBhvr>
                                      <p:tavLst>
                                        <p:tav tm="0">
                                          <p:val>
                                            <p:strVal val="ppt_w"/>
                                          </p:val>
                                        </p:tav>
                                        <p:tav tm="100000">
                                          <p:val>
                                            <p:fltVal val="0"/>
                                          </p:val>
                                        </p:tav>
                                      </p:tavLst>
                                    </p:anim>
                                    <p:anim calcmode="lin" valueType="num">
                                      <p:cBhvr>
                                        <p:cTn id="81" dur="250"/>
                                        <p:tgtEl>
                                          <p:spTgt spid="80"/>
                                        </p:tgtEl>
                                        <p:attrNameLst>
                                          <p:attrName>ppt_h</p:attrName>
                                        </p:attrNameLst>
                                      </p:cBhvr>
                                      <p:tavLst>
                                        <p:tav tm="0">
                                          <p:val>
                                            <p:strVal val="ppt_h"/>
                                          </p:val>
                                        </p:tav>
                                        <p:tav tm="100000">
                                          <p:val>
                                            <p:fltVal val="0"/>
                                          </p:val>
                                        </p:tav>
                                      </p:tavLst>
                                    </p:anim>
                                    <p:animEffect transition="out" filter="fade">
                                      <p:cBhvr>
                                        <p:cTn id="82" dur="250"/>
                                        <p:tgtEl>
                                          <p:spTgt spid="80"/>
                                        </p:tgtEl>
                                      </p:cBhvr>
                                    </p:animEffect>
                                    <p:set>
                                      <p:cBhvr>
                                        <p:cTn id="83" dur="1" fill="hold">
                                          <p:stCondLst>
                                            <p:cond delay="249"/>
                                          </p:stCondLst>
                                        </p:cTn>
                                        <p:tgtEl>
                                          <p:spTgt spid="80"/>
                                        </p:tgtEl>
                                        <p:attrNameLst>
                                          <p:attrName>style.visibility</p:attrName>
                                        </p:attrNameLst>
                                      </p:cBhvr>
                                      <p:to>
                                        <p:strVal val="hidden"/>
                                      </p:to>
                                    </p:set>
                                  </p:childTnLst>
                                </p:cTn>
                              </p:par>
                              <p:par>
                                <p:cTn id="84" presetID="10" presetClass="entr" presetSubtype="0" fill="hold" nodeType="with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fade">
                                      <p:cBhvr>
                                        <p:cTn id="86" dur="250"/>
                                        <p:tgtEl>
                                          <p:spTgt spid="54"/>
                                        </p:tgtEl>
                                      </p:cBhvr>
                                    </p:animEffect>
                                  </p:childTnLst>
                                </p:cTn>
                              </p:par>
                            </p:childTnLst>
                          </p:cTn>
                        </p:par>
                        <p:par>
                          <p:cTn id="87" fill="hold">
                            <p:stCondLst>
                              <p:cond delay="2750"/>
                            </p:stCondLst>
                            <p:childTnLst>
                              <p:par>
                                <p:cTn id="88" presetID="42" presetClass="path" presetSubtype="0" accel="50000" decel="50000" fill="hold" nodeType="afterEffect">
                                  <p:stCondLst>
                                    <p:cond delay="0"/>
                                  </p:stCondLst>
                                  <p:childTnLst>
                                    <p:animMotion origin="layout" path="M 1.875E-6 7.40741E-7 L 0.50703 0.40509 " pathEditMode="relative" rAng="0" ptsTypes="AA">
                                      <p:cBhvr>
                                        <p:cTn id="89" dur="1500" fill="hold"/>
                                        <p:tgtEl>
                                          <p:spTgt spid="54"/>
                                        </p:tgtEl>
                                        <p:attrNameLst>
                                          <p:attrName>ppt_x</p:attrName>
                                          <p:attrName>ppt_y</p:attrName>
                                        </p:attrNameLst>
                                      </p:cBhvr>
                                      <p:rCtr x="25313" y="20278"/>
                                    </p:animMotion>
                                  </p:childTnLst>
                                  <p:subTnLst>
                                    <p:audio>
                                      <p:cMediaNode>
                                        <p:cTn display="0" masterRel="sameClick">
                                          <p:stCondLst>
                                            <p:cond evt="begin" delay="0">
                                              <p:tn val="88"/>
                                            </p:cond>
                                          </p:stCondLst>
                                          <p:endCondLst>
                                            <p:cond evt="onStopAudio" delay="0">
                                              <p:tgtEl>
                                                <p:sldTgt/>
                                              </p:tgtEl>
                                            </p:cond>
                                          </p:endCondLst>
                                        </p:cTn>
                                        <p:tgtEl>
                                          <p:sndTgt r:embed="rId4" name="Chuông.wav"/>
                                        </p:tgtEl>
                                      </p:cMediaNode>
                                    </p:audio>
                                  </p:subTnLst>
                                </p:cTn>
                              </p:par>
                            </p:childTnLst>
                          </p:cTn>
                        </p:par>
                      </p:childTnLst>
                    </p:cTn>
                  </p:par>
                </p:childTnLst>
              </p:cTn>
              <p:nextCondLst>
                <p:cond evt="onClick" delay="0">
                  <p:tgtEl>
                    <p:spTgt spid="8"/>
                  </p:tgtEl>
                </p:cond>
              </p:nextCondLst>
            </p:seq>
            <p:seq concurrent="1" nextAc="seek">
              <p:cTn id="90" restart="whenNotActive" fill="hold" evtFilter="cancelBubble" nodeType="interactiveSeq">
                <p:stCondLst>
                  <p:cond evt="onClick" delay="0">
                    <p:tgtEl>
                      <p:spTgt spid="9"/>
                    </p:tgtEl>
                  </p:cond>
                </p:stCondLst>
                <p:endSync evt="end" delay="0">
                  <p:rtn val="all"/>
                </p:endSync>
                <p:childTnLst>
                  <p:par>
                    <p:cTn id="91" fill="hold">
                      <p:stCondLst>
                        <p:cond delay="0"/>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fade">
                                      <p:cBhvr>
                                        <p:cTn id="95" dur="500"/>
                                        <p:tgtEl>
                                          <p:spTgt spid="33"/>
                                        </p:tgtEl>
                                      </p:cBhvr>
                                    </p:animEffect>
                                  </p:childTnLst>
                                  <p:subTnLst>
                                    <p:audio>
                                      <p:cMediaNode>
                                        <p:cTn display="0" masterRel="sameClick">
                                          <p:stCondLst>
                                            <p:cond evt="begin" delay="0">
                                              <p:tn val="93"/>
                                            </p:cond>
                                          </p:stCondLst>
                                          <p:endCondLst>
                                            <p:cond evt="onStopAudio" delay="0">
                                              <p:tgtEl>
                                                <p:sldTgt/>
                                              </p:tgtEl>
                                            </p:cond>
                                          </p:endCondLst>
                                        </p:cTn>
                                        <p:tgtEl>
                                          <p:sndTgt r:embed="rId2" name="arrow.wav"/>
                                        </p:tgtEl>
                                      </p:cMediaNode>
                                    </p:audio>
                                  </p:subTnLst>
                                </p:cTn>
                              </p:par>
                              <p:par>
                                <p:cTn id="96" presetID="42" presetClass="path" presetSubtype="0" accel="50000" decel="50000" fill="hold" nodeType="withEffect">
                                  <p:stCondLst>
                                    <p:cond delay="250"/>
                                  </p:stCondLst>
                                  <p:childTnLst>
                                    <p:animMotion origin="layout" path="M -2.91667E-6 4.44444E-6 L 0.3931 -0.02223 " pathEditMode="relative" rAng="0" ptsTypes="AA">
                                      <p:cBhvr>
                                        <p:cTn id="97" dur="2000" fill="hold"/>
                                        <p:tgtEl>
                                          <p:spTgt spid="33"/>
                                        </p:tgtEl>
                                        <p:attrNameLst>
                                          <p:attrName>ppt_x</p:attrName>
                                          <p:attrName>ppt_y</p:attrName>
                                        </p:attrNameLst>
                                      </p:cBhvr>
                                      <p:rCtr x="19648" y="-1111"/>
                                    </p:animMotion>
                                  </p:childTnLst>
                                  <p:subTnLst>
                                    <p:audio>
                                      <p:cMediaNode>
                                        <p:cTn display="0" masterRel="sameClick">
                                          <p:stCondLst>
                                            <p:cond evt="begin" delay="0">
                                              <p:tn val="96"/>
                                            </p:cond>
                                          </p:stCondLst>
                                          <p:endCondLst>
                                            <p:cond evt="onStopAudio" delay="0">
                                              <p:tgtEl>
                                                <p:sldTgt/>
                                              </p:tgtEl>
                                            </p:cond>
                                          </p:endCondLst>
                                        </p:cTn>
                                        <p:tgtEl>
                                          <p:sndTgt r:embed="rId3" name="Đánh bay Zombie.wav"/>
                                        </p:tgtEl>
                                      </p:cMediaNode>
                                    </p:audio>
                                  </p:subTnLst>
                                </p:cTn>
                              </p:par>
                            </p:childTnLst>
                          </p:cTn>
                        </p:par>
                        <p:par>
                          <p:cTn id="98" fill="hold">
                            <p:stCondLst>
                              <p:cond delay="2250"/>
                            </p:stCondLst>
                            <p:childTnLst>
                              <p:par>
                                <p:cTn id="99" presetID="10" presetClass="exit" presetSubtype="0" fill="hold" nodeType="afterEffect">
                                  <p:stCondLst>
                                    <p:cond delay="0"/>
                                  </p:stCondLst>
                                  <p:childTnLst>
                                    <p:animEffect transition="out" filter="fade">
                                      <p:cBhvr>
                                        <p:cTn id="100" dur="500"/>
                                        <p:tgtEl>
                                          <p:spTgt spid="33"/>
                                        </p:tgtEl>
                                      </p:cBhvr>
                                    </p:animEffect>
                                    <p:set>
                                      <p:cBhvr>
                                        <p:cTn id="101" dur="1" fill="hold">
                                          <p:stCondLst>
                                            <p:cond delay="499"/>
                                          </p:stCondLst>
                                        </p:cTn>
                                        <p:tgtEl>
                                          <p:spTgt spid="33"/>
                                        </p:tgtEl>
                                        <p:attrNameLst>
                                          <p:attrName>style.visibility</p:attrName>
                                        </p:attrNameLst>
                                      </p:cBhvr>
                                      <p:to>
                                        <p:strVal val="hidden"/>
                                      </p:to>
                                    </p:set>
                                  </p:childTnLst>
                                </p:cTn>
                              </p:par>
                              <p:par>
                                <p:cTn id="102" presetID="9" presetClass="exit" presetSubtype="0" fill="hold" nodeType="withEffect">
                                  <p:stCondLst>
                                    <p:cond delay="0"/>
                                  </p:stCondLst>
                                  <p:childTnLst>
                                    <p:animEffect transition="out" filter="dissolve">
                                      <p:cBhvr>
                                        <p:cTn id="103" dur="500"/>
                                        <p:tgtEl>
                                          <p:spTgt spid="19"/>
                                        </p:tgtEl>
                                      </p:cBhvr>
                                    </p:animEffect>
                                    <p:set>
                                      <p:cBhvr>
                                        <p:cTn id="104" dur="1" fill="hold">
                                          <p:stCondLst>
                                            <p:cond delay="499"/>
                                          </p:stCondLst>
                                        </p:cTn>
                                        <p:tgtEl>
                                          <p:spTgt spid="19"/>
                                        </p:tgtEl>
                                        <p:attrNameLst>
                                          <p:attrName>style.visibility</p:attrName>
                                        </p:attrNameLst>
                                      </p:cBhvr>
                                      <p:to>
                                        <p:strVal val="hidden"/>
                                      </p:to>
                                    </p:set>
                                  </p:childTnLst>
                                </p:cTn>
                              </p:par>
                              <p:par>
                                <p:cTn id="105" presetID="23" presetClass="entr" presetSubtype="16" fill="hold" nodeType="withEffect">
                                  <p:stCondLst>
                                    <p:cond delay="0"/>
                                  </p:stCondLst>
                                  <p:childTnLst>
                                    <p:set>
                                      <p:cBhvr>
                                        <p:cTn id="106" dur="1" fill="hold">
                                          <p:stCondLst>
                                            <p:cond delay="0"/>
                                          </p:stCondLst>
                                        </p:cTn>
                                        <p:tgtEl>
                                          <p:spTgt spid="81"/>
                                        </p:tgtEl>
                                        <p:attrNameLst>
                                          <p:attrName>style.visibility</p:attrName>
                                        </p:attrNameLst>
                                      </p:cBhvr>
                                      <p:to>
                                        <p:strVal val="visible"/>
                                      </p:to>
                                    </p:set>
                                    <p:anim calcmode="lin" valueType="num">
                                      <p:cBhvr>
                                        <p:cTn id="107" dur="250" fill="hold"/>
                                        <p:tgtEl>
                                          <p:spTgt spid="81"/>
                                        </p:tgtEl>
                                        <p:attrNameLst>
                                          <p:attrName>ppt_w</p:attrName>
                                        </p:attrNameLst>
                                      </p:cBhvr>
                                      <p:tavLst>
                                        <p:tav tm="0">
                                          <p:val>
                                            <p:fltVal val="0"/>
                                          </p:val>
                                        </p:tav>
                                        <p:tav tm="100000">
                                          <p:val>
                                            <p:strVal val="#ppt_w"/>
                                          </p:val>
                                        </p:tav>
                                      </p:tavLst>
                                    </p:anim>
                                    <p:anim calcmode="lin" valueType="num">
                                      <p:cBhvr>
                                        <p:cTn id="108" dur="250" fill="hold"/>
                                        <p:tgtEl>
                                          <p:spTgt spid="81"/>
                                        </p:tgtEl>
                                        <p:attrNameLst>
                                          <p:attrName>ppt_h</p:attrName>
                                        </p:attrNameLst>
                                      </p:cBhvr>
                                      <p:tavLst>
                                        <p:tav tm="0">
                                          <p:val>
                                            <p:fltVal val="0"/>
                                          </p:val>
                                        </p:tav>
                                        <p:tav tm="100000">
                                          <p:val>
                                            <p:strVal val="#ppt_h"/>
                                          </p:val>
                                        </p:tav>
                                      </p:tavLst>
                                    </p:anim>
                                  </p:childTnLst>
                                </p:cTn>
                              </p:par>
                              <p:par>
                                <p:cTn id="109" presetID="23" presetClass="exit" presetSubtype="32" fill="hold" nodeType="withEffect">
                                  <p:stCondLst>
                                    <p:cond delay="0"/>
                                  </p:stCondLst>
                                  <p:childTnLst>
                                    <p:anim calcmode="lin" valueType="num">
                                      <p:cBhvr>
                                        <p:cTn id="110" dur="250"/>
                                        <p:tgtEl>
                                          <p:spTgt spid="81"/>
                                        </p:tgtEl>
                                        <p:attrNameLst>
                                          <p:attrName>ppt_w</p:attrName>
                                        </p:attrNameLst>
                                      </p:cBhvr>
                                      <p:tavLst>
                                        <p:tav tm="0">
                                          <p:val>
                                            <p:strVal val="ppt_w"/>
                                          </p:val>
                                        </p:tav>
                                        <p:tav tm="100000">
                                          <p:val>
                                            <p:fltVal val="0"/>
                                          </p:val>
                                        </p:tav>
                                      </p:tavLst>
                                    </p:anim>
                                    <p:anim calcmode="lin" valueType="num">
                                      <p:cBhvr>
                                        <p:cTn id="111" dur="250"/>
                                        <p:tgtEl>
                                          <p:spTgt spid="81"/>
                                        </p:tgtEl>
                                        <p:attrNameLst>
                                          <p:attrName>ppt_h</p:attrName>
                                        </p:attrNameLst>
                                      </p:cBhvr>
                                      <p:tavLst>
                                        <p:tav tm="0">
                                          <p:val>
                                            <p:strVal val="ppt_h"/>
                                          </p:val>
                                        </p:tav>
                                        <p:tav tm="100000">
                                          <p:val>
                                            <p:fltVal val="0"/>
                                          </p:val>
                                        </p:tav>
                                      </p:tavLst>
                                    </p:anim>
                                    <p:set>
                                      <p:cBhvr>
                                        <p:cTn id="112" dur="1" fill="hold">
                                          <p:stCondLst>
                                            <p:cond delay="249"/>
                                          </p:stCondLst>
                                        </p:cTn>
                                        <p:tgtEl>
                                          <p:spTgt spid="81"/>
                                        </p:tgtEl>
                                        <p:attrNameLst>
                                          <p:attrName>style.visibility</p:attrName>
                                        </p:attrNameLst>
                                      </p:cBhvr>
                                      <p:to>
                                        <p:strVal val="hidden"/>
                                      </p:to>
                                    </p:set>
                                  </p:childTnLst>
                                </p:cTn>
                              </p:par>
                              <p:par>
                                <p:cTn id="113" presetID="10" presetClass="entr" presetSubtype="0" fill="hold" nodeType="with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fade">
                                      <p:cBhvr>
                                        <p:cTn id="115" dur="250"/>
                                        <p:tgtEl>
                                          <p:spTgt spid="55"/>
                                        </p:tgtEl>
                                      </p:cBhvr>
                                    </p:animEffect>
                                  </p:childTnLst>
                                </p:cTn>
                              </p:par>
                            </p:childTnLst>
                          </p:cTn>
                        </p:par>
                        <p:par>
                          <p:cTn id="116" fill="hold">
                            <p:stCondLst>
                              <p:cond delay="2750"/>
                            </p:stCondLst>
                            <p:childTnLst>
                              <p:par>
                                <p:cTn id="117" presetID="42" presetClass="path" presetSubtype="0" accel="50000" decel="50000" fill="hold" nodeType="afterEffect">
                                  <p:stCondLst>
                                    <p:cond delay="0"/>
                                  </p:stCondLst>
                                  <p:childTnLst>
                                    <p:animMotion origin="layout" path="M 1.66667E-6 -1.85185E-6 L 0.24635 0.25255 " pathEditMode="relative" rAng="0" ptsTypes="AA">
                                      <p:cBhvr>
                                        <p:cTn id="118" dur="1500" fill="hold"/>
                                        <p:tgtEl>
                                          <p:spTgt spid="55"/>
                                        </p:tgtEl>
                                        <p:attrNameLst>
                                          <p:attrName>ppt_x</p:attrName>
                                          <p:attrName>ppt_y</p:attrName>
                                        </p:attrNameLst>
                                      </p:cBhvr>
                                      <p:rCtr x="12292" y="12801"/>
                                    </p:animMotion>
                                  </p:childTnLst>
                                  <p:subTnLst>
                                    <p:audio>
                                      <p:cMediaNode>
                                        <p:cTn display="0" masterRel="sameClick">
                                          <p:stCondLst>
                                            <p:cond evt="begin" delay="0">
                                              <p:tn val="117"/>
                                            </p:cond>
                                          </p:stCondLst>
                                          <p:endCondLst>
                                            <p:cond evt="onStopAudio" delay="0">
                                              <p:tgtEl>
                                                <p:sldTgt/>
                                              </p:tgtEl>
                                            </p:cond>
                                          </p:endCondLst>
                                        </p:cTn>
                                        <p:tgtEl>
                                          <p:sndTgt r:embed="rId4" name="Chuông.wav"/>
                                        </p:tgtEl>
                                      </p:cMediaNode>
                                    </p:audio>
                                  </p:subTnLst>
                                </p:cTn>
                              </p:par>
                            </p:childTnLst>
                          </p:cTn>
                        </p:par>
                      </p:childTnLst>
                    </p:cTn>
                  </p:par>
                </p:childTnLst>
              </p:cTn>
              <p:nextCondLst>
                <p:cond evt="onClick" delay="0">
                  <p:tgtEl>
                    <p:spTgt spid="9"/>
                  </p:tgtEl>
                </p:cond>
              </p:nextCondLst>
            </p:seq>
            <p:seq concurrent="1" nextAc="seek">
              <p:cTn id="119" restart="whenNotActive" fill="hold" evtFilter="cancelBubble" nodeType="interactiveSeq">
                <p:stCondLst>
                  <p:cond evt="onClick" delay="0">
                    <p:tgtEl>
                      <p:spTgt spid="10"/>
                    </p:tgtEl>
                  </p:cond>
                </p:stCondLst>
                <p:endSync evt="end" delay="0">
                  <p:rtn val="all"/>
                </p:endSync>
                <p:childTnLst>
                  <p:par>
                    <p:cTn id="120" fill="hold">
                      <p:stCondLst>
                        <p:cond delay="0"/>
                      </p:stCondLst>
                      <p:childTnLst>
                        <p:par>
                          <p:cTn id="121" fill="hold">
                            <p:stCondLst>
                              <p:cond delay="0"/>
                            </p:stCondLst>
                            <p:childTnLst>
                              <p:par>
                                <p:cTn id="122" presetID="10" presetClass="entr" presetSubtype="0" fill="hold" nodeType="clickEffect">
                                  <p:stCondLst>
                                    <p:cond delay="0"/>
                                  </p:stCondLst>
                                  <p:childTnLst>
                                    <p:set>
                                      <p:cBhvr>
                                        <p:cTn id="123" dur="1" fill="hold">
                                          <p:stCondLst>
                                            <p:cond delay="0"/>
                                          </p:stCondLst>
                                        </p:cTn>
                                        <p:tgtEl>
                                          <p:spTgt spid="34"/>
                                        </p:tgtEl>
                                        <p:attrNameLst>
                                          <p:attrName>style.visibility</p:attrName>
                                        </p:attrNameLst>
                                      </p:cBhvr>
                                      <p:to>
                                        <p:strVal val="visible"/>
                                      </p:to>
                                    </p:set>
                                    <p:animEffect transition="in" filter="fade">
                                      <p:cBhvr>
                                        <p:cTn id="124" dur="500"/>
                                        <p:tgtEl>
                                          <p:spTgt spid="34"/>
                                        </p:tgtEl>
                                      </p:cBhvr>
                                    </p:animEffect>
                                  </p:childTnLst>
                                  <p:subTnLst>
                                    <p:audio>
                                      <p:cMediaNode>
                                        <p:cTn display="0" masterRel="sameClick">
                                          <p:stCondLst>
                                            <p:cond evt="begin" delay="0">
                                              <p:tn val="122"/>
                                            </p:cond>
                                          </p:stCondLst>
                                          <p:endCondLst>
                                            <p:cond evt="onStopAudio" delay="0">
                                              <p:tgtEl>
                                                <p:sldTgt/>
                                              </p:tgtEl>
                                            </p:cond>
                                          </p:endCondLst>
                                        </p:cTn>
                                        <p:tgtEl>
                                          <p:sndTgt r:embed="rId2" name="arrow.wav"/>
                                        </p:tgtEl>
                                      </p:cMediaNode>
                                    </p:audio>
                                  </p:subTnLst>
                                </p:cTn>
                              </p:par>
                              <p:par>
                                <p:cTn id="125" presetID="42" presetClass="path" presetSubtype="0" accel="50000" decel="50000" fill="hold" nodeType="withEffect">
                                  <p:stCondLst>
                                    <p:cond delay="250"/>
                                  </p:stCondLst>
                                  <p:childTnLst>
                                    <p:animMotion origin="layout" path="M -2.91667E-6 -1.11111E-6 L 0.51459 -0.02268 " pathEditMode="relative" rAng="0" ptsTypes="AA">
                                      <p:cBhvr>
                                        <p:cTn id="126" dur="2000" fill="hold"/>
                                        <p:tgtEl>
                                          <p:spTgt spid="34"/>
                                        </p:tgtEl>
                                        <p:attrNameLst>
                                          <p:attrName>ppt_x</p:attrName>
                                          <p:attrName>ppt_y</p:attrName>
                                        </p:attrNameLst>
                                      </p:cBhvr>
                                      <p:rCtr x="25729" y="-1134"/>
                                    </p:animMotion>
                                  </p:childTnLst>
                                  <p:subTnLst>
                                    <p:audio>
                                      <p:cMediaNode>
                                        <p:cTn display="0" masterRel="sameClick">
                                          <p:stCondLst>
                                            <p:cond evt="begin" delay="0">
                                              <p:tn val="125"/>
                                            </p:cond>
                                          </p:stCondLst>
                                          <p:endCondLst>
                                            <p:cond evt="onStopAudio" delay="0">
                                              <p:tgtEl>
                                                <p:sldTgt/>
                                              </p:tgtEl>
                                            </p:cond>
                                          </p:endCondLst>
                                        </p:cTn>
                                        <p:tgtEl>
                                          <p:sndTgt r:embed="rId3" name="Đánh bay Zombie.wav"/>
                                        </p:tgtEl>
                                      </p:cMediaNode>
                                    </p:audio>
                                  </p:subTnLst>
                                </p:cTn>
                              </p:par>
                            </p:childTnLst>
                          </p:cTn>
                        </p:par>
                        <p:par>
                          <p:cTn id="127" fill="hold">
                            <p:stCondLst>
                              <p:cond delay="2250"/>
                            </p:stCondLst>
                            <p:childTnLst>
                              <p:par>
                                <p:cTn id="128" presetID="10" presetClass="exit" presetSubtype="0" fill="hold" nodeType="afterEffect">
                                  <p:stCondLst>
                                    <p:cond delay="0"/>
                                  </p:stCondLst>
                                  <p:childTnLst>
                                    <p:animEffect transition="out" filter="fade">
                                      <p:cBhvr>
                                        <p:cTn id="129" dur="500"/>
                                        <p:tgtEl>
                                          <p:spTgt spid="34"/>
                                        </p:tgtEl>
                                      </p:cBhvr>
                                    </p:animEffect>
                                    <p:set>
                                      <p:cBhvr>
                                        <p:cTn id="130" dur="1" fill="hold">
                                          <p:stCondLst>
                                            <p:cond delay="499"/>
                                          </p:stCondLst>
                                        </p:cTn>
                                        <p:tgtEl>
                                          <p:spTgt spid="34"/>
                                        </p:tgtEl>
                                        <p:attrNameLst>
                                          <p:attrName>style.visibility</p:attrName>
                                        </p:attrNameLst>
                                      </p:cBhvr>
                                      <p:to>
                                        <p:strVal val="hidden"/>
                                      </p:to>
                                    </p:set>
                                  </p:childTnLst>
                                </p:cTn>
                              </p:par>
                              <p:par>
                                <p:cTn id="131" presetID="9" presetClass="exit" presetSubtype="0" fill="hold" nodeType="withEffect">
                                  <p:stCondLst>
                                    <p:cond delay="0"/>
                                  </p:stCondLst>
                                  <p:childTnLst>
                                    <p:animEffect transition="out" filter="dissolve">
                                      <p:cBhvr>
                                        <p:cTn id="132" dur="500"/>
                                        <p:tgtEl>
                                          <p:spTgt spid="20"/>
                                        </p:tgtEl>
                                      </p:cBhvr>
                                    </p:animEffect>
                                    <p:set>
                                      <p:cBhvr>
                                        <p:cTn id="133" dur="1" fill="hold">
                                          <p:stCondLst>
                                            <p:cond delay="499"/>
                                          </p:stCondLst>
                                        </p:cTn>
                                        <p:tgtEl>
                                          <p:spTgt spid="20"/>
                                        </p:tgtEl>
                                        <p:attrNameLst>
                                          <p:attrName>style.visibility</p:attrName>
                                        </p:attrNameLst>
                                      </p:cBhvr>
                                      <p:to>
                                        <p:strVal val="hidden"/>
                                      </p:to>
                                    </p:set>
                                  </p:childTnLst>
                                </p:cTn>
                              </p:par>
                              <p:par>
                                <p:cTn id="134" presetID="23" presetClass="entr" presetSubtype="16" fill="hold" nodeType="withEffect">
                                  <p:stCondLst>
                                    <p:cond delay="0"/>
                                  </p:stCondLst>
                                  <p:childTnLst>
                                    <p:set>
                                      <p:cBhvr>
                                        <p:cTn id="135" dur="1" fill="hold">
                                          <p:stCondLst>
                                            <p:cond delay="0"/>
                                          </p:stCondLst>
                                        </p:cTn>
                                        <p:tgtEl>
                                          <p:spTgt spid="82"/>
                                        </p:tgtEl>
                                        <p:attrNameLst>
                                          <p:attrName>style.visibility</p:attrName>
                                        </p:attrNameLst>
                                      </p:cBhvr>
                                      <p:to>
                                        <p:strVal val="visible"/>
                                      </p:to>
                                    </p:set>
                                    <p:anim calcmode="lin" valueType="num">
                                      <p:cBhvr>
                                        <p:cTn id="136" dur="250" fill="hold"/>
                                        <p:tgtEl>
                                          <p:spTgt spid="82"/>
                                        </p:tgtEl>
                                        <p:attrNameLst>
                                          <p:attrName>ppt_w</p:attrName>
                                        </p:attrNameLst>
                                      </p:cBhvr>
                                      <p:tavLst>
                                        <p:tav tm="0">
                                          <p:val>
                                            <p:fltVal val="0"/>
                                          </p:val>
                                        </p:tav>
                                        <p:tav tm="100000">
                                          <p:val>
                                            <p:strVal val="#ppt_w"/>
                                          </p:val>
                                        </p:tav>
                                      </p:tavLst>
                                    </p:anim>
                                    <p:anim calcmode="lin" valueType="num">
                                      <p:cBhvr>
                                        <p:cTn id="137" dur="250" fill="hold"/>
                                        <p:tgtEl>
                                          <p:spTgt spid="82"/>
                                        </p:tgtEl>
                                        <p:attrNameLst>
                                          <p:attrName>ppt_h</p:attrName>
                                        </p:attrNameLst>
                                      </p:cBhvr>
                                      <p:tavLst>
                                        <p:tav tm="0">
                                          <p:val>
                                            <p:fltVal val="0"/>
                                          </p:val>
                                        </p:tav>
                                        <p:tav tm="100000">
                                          <p:val>
                                            <p:strVal val="#ppt_h"/>
                                          </p:val>
                                        </p:tav>
                                      </p:tavLst>
                                    </p:anim>
                                  </p:childTnLst>
                                </p:cTn>
                              </p:par>
                              <p:par>
                                <p:cTn id="138" presetID="23" presetClass="exit" presetSubtype="32" fill="hold" nodeType="withEffect">
                                  <p:stCondLst>
                                    <p:cond delay="0"/>
                                  </p:stCondLst>
                                  <p:childTnLst>
                                    <p:anim calcmode="lin" valueType="num">
                                      <p:cBhvr>
                                        <p:cTn id="139" dur="250"/>
                                        <p:tgtEl>
                                          <p:spTgt spid="82"/>
                                        </p:tgtEl>
                                        <p:attrNameLst>
                                          <p:attrName>ppt_w</p:attrName>
                                        </p:attrNameLst>
                                      </p:cBhvr>
                                      <p:tavLst>
                                        <p:tav tm="0">
                                          <p:val>
                                            <p:strVal val="ppt_w"/>
                                          </p:val>
                                        </p:tav>
                                        <p:tav tm="100000">
                                          <p:val>
                                            <p:fltVal val="0"/>
                                          </p:val>
                                        </p:tav>
                                      </p:tavLst>
                                    </p:anim>
                                    <p:anim calcmode="lin" valueType="num">
                                      <p:cBhvr>
                                        <p:cTn id="140" dur="250"/>
                                        <p:tgtEl>
                                          <p:spTgt spid="82"/>
                                        </p:tgtEl>
                                        <p:attrNameLst>
                                          <p:attrName>ppt_h</p:attrName>
                                        </p:attrNameLst>
                                      </p:cBhvr>
                                      <p:tavLst>
                                        <p:tav tm="0">
                                          <p:val>
                                            <p:strVal val="ppt_h"/>
                                          </p:val>
                                        </p:tav>
                                        <p:tav tm="100000">
                                          <p:val>
                                            <p:fltVal val="0"/>
                                          </p:val>
                                        </p:tav>
                                      </p:tavLst>
                                    </p:anim>
                                    <p:set>
                                      <p:cBhvr>
                                        <p:cTn id="141" dur="1" fill="hold">
                                          <p:stCondLst>
                                            <p:cond delay="249"/>
                                          </p:stCondLst>
                                        </p:cTn>
                                        <p:tgtEl>
                                          <p:spTgt spid="82"/>
                                        </p:tgtEl>
                                        <p:attrNameLst>
                                          <p:attrName>style.visibility</p:attrName>
                                        </p:attrNameLst>
                                      </p:cBhvr>
                                      <p:to>
                                        <p:strVal val="hidden"/>
                                      </p:to>
                                    </p:set>
                                  </p:childTnLst>
                                </p:cTn>
                              </p:par>
                            </p:childTnLst>
                          </p:cTn>
                        </p:par>
                        <p:par>
                          <p:cTn id="142" fill="hold">
                            <p:stCondLst>
                              <p:cond delay="2750"/>
                            </p:stCondLst>
                            <p:childTnLst>
                              <p:par>
                                <p:cTn id="143" presetID="42" presetClass="path" presetSubtype="0" accel="50000" decel="50000" fill="hold" nodeType="afterEffect">
                                  <p:stCondLst>
                                    <p:cond delay="0"/>
                                  </p:stCondLst>
                                  <p:childTnLst>
                                    <p:animMotion origin="layout" path="M -4.16667E-7 1.48148E-6 L 0.02643 0.95069 " pathEditMode="relative" rAng="0" ptsTypes="AA">
                                      <p:cBhvr>
                                        <p:cTn id="144" dur="250" fill="hold"/>
                                        <p:tgtEl>
                                          <p:spTgt spid="12465"/>
                                        </p:tgtEl>
                                        <p:attrNameLst>
                                          <p:attrName>ppt_x</p:attrName>
                                          <p:attrName>ppt_y</p:attrName>
                                        </p:attrNameLst>
                                      </p:cBhvr>
                                      <p:rCtr x="1315" y="47523"/>
                                    </p:animMotion>
                                  </p:childTnLst>
                                  <p:subTnLst>
                                    <p:audio>
                                      <p:cMediaNode>
                                        <p:cTn display="0" masterRel="sameClick">
                                          <p:stCondLst>
                                            <p:cond evt="begin" delay="0">
                                              <p:tn val="143"/>
                                            </p:cond>
                                          </p:stCondLst>
                                          <p:endCondLst>
                                            <p:cond evt="onStopAudio" delay="0">
                                              <p:tgtEl>
                                                <p:sldTgt/>
                                              </p:tgtEl>
                                            </p:cond>
                                          </p:endCondLst>
                                        </p:cTn>
                                        <p:tgtEl>
                                          <p:sndTgt r:embed="rId5" name="Chúc mừng ta da.wav"/>
                                        </p:tgtEl>
                                      </p:cMediaNode>
                                    </p:audio>
                                  </p:subTnLst>
                                </p:cTn>
                              </p:par>
                              <p:par>
                                <p:cTn id="145" presetID="10" presetClass="entr" presetSubtype="0" fill="hold" nodeType="withEffect">
                                  <p:stCondLst>
                                    <p:cond delay="0"/>
                                  </p:stCondLst>
                                  <p:childTnLst>
                                    <p:set>
                                      <p:cBhvr>
                                        <p:cTn id="146" dur="1" fill="hold">
                                          <p:stCondLst>
                                            <p:cond delay="0"/>
                                          </p:stCondLst>
                                        </p:cTn>
                                        <p:tgtEl>
                                          <p:spTgt spid="56"/>
                                        </p:tgtEl>
                                        <p:attrNameLst>
                                          <p:attrName>style.visibility</p:attrName>
                                        </p:attrNameLst>
                                      </p:cBhvr>
                                      <p:to>
                                        <p:strVal val="visible"/>
                                      </p:to>
                                    </p:set>
                                    <p:animEffect transition="in" filter="fade">
                                      <p:cBhvr>
                                        <p:cTn id="147" dur="250"/>
                                        <p:tgtEl>
                                          <p:spTgt spid="56"/>
                                        </p:tgtEl>
                                      </p:cBhvr>
                                    </p:animEffect>
                                  </p:childTnLst>
                                </p:cTn>
                              </p:par>
                            </p:childTnLst>
                          </p:cTn>
                        </p:par>
                        <p:par>
                          <p:cTn id="148" fill="hold">
                            <p:stCondLst>
                              <p:cond delay="3000"/>
                            </p:stCondLst>
                            <p:childTnLst>
                              <p:par>
                                <p:cTn id="149" presetID="42" presetClass="path" presetSubtype="0" accel="50000" decel="50000" fill="hold" nodeType="afterEffect">
                                  <p:stCondLst>
                                    <p:cond delay="0"/>
                                  </p:stCondLst>
                                  <p:childTnLst>
                                    <p:animMotion origin="layout" path="M -1.66667E-6 -1.48148E-6 L 0.06953 0.09629 " pathEditMode="relative" rAng="0" ptsTypes="AA">
                                      <p:cBhvr>
                                        <p:cTn id="150" dur="1500" fill="hold"/>
                                        <p:tgtEl>
                                          <p:spTgt spid="56"/>
                                        </p:tgtEl>
                                        <p:attrNameLst>
                                          <p:attrName>ppt_x</p:attrName>
                                          <p:attrName>ppt_y</p:attrName>
                                        </p:attrNameLst>
                                      </p:cBhvr>
                                      <p:rCtr x="3385" y="5000"/>
                                    </p:animMotion>
                                  </p:childTnLst>
                                  <p:subTnLst>
                                    <p:audio>
                                      <p:cMediaNode>
                                        <p:cTn display="0" masterRel="sameClick">
                                          <p:stCondLst>
                                            <p:cond evt="begin" delay="0">
                                              <p:tn val="149"/>
                                            </p:cond>
                                          </p:stCondLst>
                                          <p:endCondLst>
                                            <p:cond evt="onStopAudio" delay="0">
                                              <p:tgtEl>
                                                <p:sldTgt/>
                                              </p:tgtEl>
                                            </p:cond>
                                          </p:endCondLst>
                                        </p:cTn>
                                        <p:tgtEl>
                                          <p:sndTgt r:embed="rId4" name="Chuông.wav"/>
                                        </p:tgtEl>
                                      </p:cMediaNode>
                                    </p:audio>
                                  </p:subTnLst>
                                </p:cTn>
                              </p:par>
                            </p:childTnLst>
                          </p:cTn>
                        </p:par>
                      </p:childTnLst>
                    </p:cTn>
                  </p:par>
                </p:childTnLst>
              </p:cTn>
              <p:nextCondLst>
                <p:cond evt="onClick" delay="0">
                  <p:tgtEl>
                    <p:spTgt spid="10"/>
                  </p:tgtEl>
                </p:cond>
              </p:nextCondLst>
            </p:seq>
            <p:seq concurrent="1" nextAc="seek">
              <p:cTn id="151" restart="whenNotActive" fill="hold" evtFilter="cancelBubble" nodeType="interactiveSeq">
                <p:stCondLst>
                  <p:cond evt="onClick" delay="0">
                    <p:tgtEl>
                      <p:spTgt spid="15"/>
                    </p:tgtEl>
                  </p:cond>
                </p:stCondLst>
                <p:endSync evt="end" delay="0">
                  <p:rtn val="all"/>
                </p:endSync>
                <p:childTnLst>
                  <p:par>
                    <p:cTn id="152" fill="hold">
                      <p:stCondLst>
                        <p:cond delay="0"/>
                      </p:stCondLst>
                      <p:childTnLst>
                        <p:par>
                          <p:cTn id="153" fill="hold">
                            <p:stCondLst>
                              <p:cond delay="0"/>
                            </p:stCondLst>
                            <p:childTnLst>
                              <p:par>
                                <p:cTn id="154" presetID="10" presetClass="entr" presetSubtype="0" fill="hold" nodeType="clickEffect">
                                  <p:stCondLst>
                                    <p:cond delay="0"/>
                                  </p:stCondLst>
                                  <p:childTnLst>
                                    <p:set>
                                      <p:cBhvr>
                                        <p:cTn id="155" dur="1" fill="hold">
                                          <p:stCondLst>
                                            <p:cond delay="0"/>
                                          </p:stCondLst>
                                        </p:cTn>
                                        <p:tgtEl>
                                          <p:spTgt spid="12467"/>
                                        </p:tgtEl>
                                        <p:attrNameLst>
                                          <p:attrName>style.visibility</p:attrName>
                                        </p:attrNameLst>
                                      </p:cBhvr>
                                      <p:to>
                                        <p:strVal val="visible"/>
                                      </p:to>
                                    </p:set>
                                    <p:animEffect transition="in" filter="fade">
                                      <p:cBhvr>
                                        <p:cTn id="156" dur="500"/>
                                        <p:tgtEl>
                                          <p:spTgt spid="12467"/>
                                        </p:tgtEl>
                                      </p:cBhvr>
                                    </p:animEffect>
                                  </p:childTnLst>
                                </p:cTn>
                              </p:par>
                              <p:par>
                                <p:cTn id="157" presetID="22" presetClass="exit" presetSubtype="4" fill="hold" nodeType="withEffect">
                                  <p:stCondLst>
                                    <p:cond delay="0"/>
                                  </p:stCondLst>
                                  <p:childTnLst>
                                    <p:animEffect transition="out" filter="wipe(down)">
                                      <p:cBhvr>
                                        <p:cTn id="158" dur="500"/>
                                        <p:tgtEl>
                                          <p:spTgt spid="7"/>
                                        </p:tgtEl>
                                      </p:cBhvr>
                                    </p:animEffect>
                                    <p:set>
                                      <p:cBhvr>
                                        <p:cTn id="159" dur="1" fill="hold">
                                          <p:stCondLst>
                                            <p:cond delay="499"/>
                                          </p:stCondLst>
                                        </p:cTn>
                                        <p:tgtEl>
                                          <p:spTgt spid="7"/>
                                        </p:tgtEl>
                                        <p:attrNameLst>
                                          <p:attrName>style.visibility</p:attrName>
                                        </p:attrNameLst>
                                      </p:cBhvr>
                                      <p:to>
                                        <p:strVal val="hidden"/>
                                      </p:to>
                                    </p:set>
                                  </p:childTnLst>
                                </p:cTn>
                              </p:par>
                            </p:childTnLst>
                          </p:cTn>
                        </p:par>
                        <p:par>
                          <p:cTn id="160" fill="hold">
                            <p:stCondLst>
                              <p:cond delay="500"/>
                            </p:stCondLst>
                            <p:childTnLst>
                              <p:par>
                                <p:cTn id="161" presetID="42" presetClass="path" presetSubtype="0" accel="50000" decel="50000" fill="hold" nodeType="afterEffect">
                                  <p:stCondLst>
                                    <p:cond delay="0"/>
                                  </p:stCondLst>
                                  <p:childTnLst>
                                    <p:animMotion origin="layout" path="M -5.55112E-17 1.11111E-6 L 0.81354 0.03264 " pathEditMode="relative" rAng="0" ptsTypes="AA">
                                      <p:cBhvr>
                                        <p:cTn id="162" dur="250" fill="hold"/>
                                        <p:tgtEl>
                                          <p:spTgt spid="1026"/>
                                        </p:tgtEl>
                                        <p:attrNameLst>
                                          <p:attrName>ppt_x</p:attrName>
                                          <p:attrName>ppt_y</p:attrName>
                                        </p:attrNameLst>
                                      </p:cBhvr>
                                      <p:rCtr x="40573" y="1412"/>
                                    </p:animMotion>
                                  </p:childTnLst>
                                  <p:subTnLst>
                                    <p:audio>
                                      <p:cMediaNode>
                                        <p:cTn display="0" masterRel="sameClick">
                                          <p:stCondLst>
                                            <p:cond evt="begin" delay="0">
                                              <p:tn val="161"/>
                                            </p:cond>
                                          </p:stCondLst>
                                          <p:endCondLst>
                                            <p:cond evt="onStopAudio" delay="0">
                                              <p:tgtEl>
                                                <p:sldTgt/>
                                              </p:tgtEl>
                                            </p:cond>
                                          </p:endCondLst>
                                        </p:cTn>
                                        <p:tgtEl>
                                          <p:sndTgt r:embed="rId6" name="Game Over.wav"/>
                                        </p:tgtEl>
                                      </p:cMediaNode>
                                    </p:audio>
                                  </p:subTnLst>
                                </p:cTn>
                              </p:par>
                            </p:childTnLst>
                          </p:cTn>
                        </p:par>
                      </p:childTnLst>
                    </p:cTn>
                  </p:par>
                </p:childTnLst>
              </p:cTn>
              <p:nextCondLst>
                <p:cond evt="onClick" delay="0">
                  <p:tgtEl>
                    <p:spTgt spid="15"/>
                  </p:tgtEl>
                </p:cond>
              </p:nextCondLst>
            </p:seq>
            <p:seq concurrent="1" nextAc="seek">
              <p:cTn id="163" restart="whenNotActive" fill="hold" evtFilter="cancelBubble" nodeType="interactiveSeq">
                <p:stCondLst>
                  <p:cond evt="onClick" delay="0">
                    <p:tgtEl>
                      <p:spTgt spid="12"/>
                    </p:tgtEl>
                  </p:cond>
                </p:stCondLst>
                <p:endSync evt="end" delay="0">
                  <p:rtn val="all"/>
                </p:endSync>
                <p:childTnLst>
                  <p:par>
                    <p:cTn id="164" fill="hold">
                      <p:stCondLst>
                        <p:cond delay="0"/>
                      </p:stCondLst>
                      <p:childTnLst>
                        <p:par>
                          <p:cTn id="165" fill="hold">
                            <p:stCondLst>
                              <p:cond delay="0"/>
                            </p:stCondLst>
                            <p:childTnLst>
                              <p:par>
                                <p:cTn id="166" presetID="10" presetClass="entr" presetSubtype="0" fill="hold" nodeType="clickEffect">
                                  <p:stCondLst>
                                    <p:cond delay="0"/>
                                  </p:stCondLst>
                                  <p:childTnLst>
                                    <p:set>
                                      <p:cBhvr>
                                        <p:cTn id="167" dur="1" fill="hold">
                                          <p:stCondLst>
                                            <p:cond delay="0"/>
                                          </p:stCondLst>
                                        </p:cTn>
                                        <p:tgtEl>
                                          <p:spTgt spid="496"/>
                                        </p:tgtEl>
                                        <p:attrNameLst>
                                          <p:attrName>style.visibility</p:attrName>
                                        </p:attrNameLst>
                                      </p:cBhvr>
                                      <p:to>
                                        <p:strVal val="visible"/>
                                      </p:to>
                                    </p:set>
                                    <p:animEffect transition="in" filter="fade">
                                      <p:cBhvr>
                                        <p:cTn id="168" dur="500"/>
                                        <p:tgtEl>
                                          <p:spTgt spid="496"/>
                                        </p:tgtEl>
                                      </p:cBhvr>
                                    </p:animEffect>
                                  </p:childTnLst>
                                </p:cTn>
                              </p:par>
                              <p:par>
                                <p:cTn id="169" presetID="22" presetClass="exit" presetSubtype="4" fill="hold" nodeType="withEffect">
                                  <p:stCondLst>
                                    <p:cond delay="0"/>
                                  </p:stCondLst>
                                  <p:childTnLst>
                                    <p:animEffect transition="out" filter="wipe(down)">
                                      <p:cBhvr>
                                        <p:cTn id="170" dur="500"/>
                                        <p:tgtEl>
                                          <p:spTgt spid="4"/>
                                        </p:tgtEl>
                                      </p:cBhvr>
                                    </p:animEffect>
                                    <p:set>
                                      <p:cBhvr>
                                        <p:cTn id="171" dur="1" fill="hold">
                                          <p:stCondLst>
                                            <p:cond delay="499"/>
                                          </p:stCondLst>
                                        </p:cTn>
                                        <p:tgtEl>
                                          <p:spTgt spid="4"/>
                                        </p:tgtEl>
                                        <p:attrNameLst>
                                          <p:attrName>style.visibility</p:attrName>
                                        </p:attrNameLst>
                                      </p:cBhvr>
                                      <p:to>
                                        <p:strVal val="hidden"/>
                                      </p:to>
                                    </p:set>
                                  </p:childTnLst>
                                </p:cTn>
                              </p:par>
                            </p:childTnLst>
                          </p:cTn>
                        </p:par>
                        <p:par>
                          <p:cTn id="172" fill="hold">
                            <p:stCondLst>
                              <p:cond delay="500"/>
                            </p:stCondLst>
                            <p:childTnLst>
                              <p:par>
                                <p:cTn id="173" presetID="63" presetClass="path" presetSubtype="0" accel="50000" decel="50000" fill="hold" nodeType="afterEffect">
                                  <p:stCondLst>
                                    <p:cond delay="0"/>
                                  </p:stCondLst>
                                  <p:childTnLst>
                                    <p:animMotion origin="layout" path="M 3.125E-6 -7.40741E-7 L 0.80846 0.03171 " pathEditMode="relative" rAng="0" ptsTypes="AA">
                                      <p:cBhvr>
                                        <p:cTn id="174" dur="250" fill="hold"/>
                                        <p:tgtEl>
                                          <p:spTgt spid="1026"/>
                                        </p:tgtEl>
                                        <p:attrNameLst>
                                          <p:attrName>ppt_x</p:attrName>
                                          <p:attrName>ppt_y</p:attrName>
                                        </p:attrNameLst>
                                      </p:cBhvr>
                                      <p:rCtr x="40417" y="1574"/>
                                    </p:animMotion>
                                  </p:childTnLst>
                                  <p:subTnLst>
                                    <p:audio>
                                      <p:cMediaNode vol="20000">
                                        <p:cTn display="0" masterRel="sameClick">
                                          <p:stCondLst>
                                            <p:cond evt="begin" delay="0">
                                              <p:tn val="173"/>
                                            </p:cond>
                                          </p:stCondLst>
                                          <p:endCondLst>
                                            <p:cond evt="onStopAudio" delay="0">
                                              <p:tgtEl>
                                                <p:sldTgt/>
                                              </p:tgtEl>
                                            </p:cond>
                                          </p:endCondLst>
                                        </p:cTn>
                                        <p:tgtEl>
                                          <p:sndTgt r:embed="rId6" name="Game Over.wav"/>
                                        </p:tgtEl>
                                      </p:cMediaNode>
                                    </p:audio>
                                  </p:subTnLst>
                                </p:cTn>
                              </p:par>
                            </p:childTnLst>
                          </p:cTn>
                        </p:par>
                      </p:childTnLst>
                    </p:cTn>
                  </p:par>
                </p:childTnLst>
              </p:cTn>
              <p:nextCondLst>
                <p:cond evt="onClick" delay="0">
                  <p:tgtEl>
                    <p:spTgt spid="12"/>
                  </p:tgtEl>
                </p:cond>
              </p:nextCondLst>
            </p:seq>
            <p:seq concurrent="1" nextAc="seek">
              <p:cTn id="175" restart="whenNotActive" fill="hold" evtFilter="cancelBubble" nodeType="interactiveSeq">
                <p:stCondLst>
                  <p:cond evt="onClick" delay="0">
                    <p:tgtEl>
                      <p:spTgt spid="17"/>
                    </p:tgtEl>
                  </p:cond>
                </p:stCondLst>
                <p:endSync evt="end" delay="0">
                  <p:rtn val="all"/>
                </p:endSync>
                <p:childTnLst>
                  <p:par>
                    <p:cTn id="176" fill="hold">
                      <p:stCondLst>
                        <p:cond delay="0"/>
                      </p:stCondLst>
                      <p:childTnLst>
                        <p:par>
                          <p:cTn id="177" fill="hold">
                            <p:stCondLst>
                              <p:cond delay="0"/>
                            </p:stCondLst>
                            <p:childTnLst>
                              <p:par>
                                <p:cTn id="178" presetID="10" presetClass="entr" presetSubtype="0" fill="hold" nodeType="clickEffect">
                                  <p:stCondLst>
                                    <p:cond delay="0"/>
                                  </p:stCondLst>
                                  <p:childTnLst>
                                    <p:set>
                                      <p:cBhvr>
                                        <p:cTn id="179" dur="1" fill="hold">
                                          <p:stCondLst>
                                            <p:cond delay="0"/>
                                          </p:stCondLst>
                                        </p:cTn>
                                        <p:tgtEl>
                                          <p:spTgt spid="497"/>
                                        </p:tgtEl>
                                        <p:attrNameLst>
                                          <p:attrName>style.visibility</p:attrName>
                                        </p:attrNameLst>
                                      </p:cBhvr>
                                      <p:to>
                                        <p:strVal val="visible"/>
                                      </p:to>
                                    </p:set>
                                    <p:animEffect transition="in" filter="fade">
                                      <p:cBhvr>
                                        <p:cTn id="180" dur="500"/>
                                        <p:tgtEl>
                                          <p:spTgt spid="497"/>
                                        </p:tgtEl>
                                      </p:cBhvr>
                                    </p:animEffect>
                                  </p:childTnLst>
                                </p:cTn>
                              </p:par>
                              <p:par>
                                <p:cTn id="181" presetID="22" presetClass="exit" presetSubtype="4" fill="hold" nodeType="withEffect">
                                  <p:stCondLst>
                                    <p:cond delay="0"/>
                                  </p:stCondLst>
                                  <p:childTnLst>
                                    <p:animEffect transition="out" filter="wipe(down)">
                                      <p:cBhvr>
                                        <p:cTn id="182" dur="500"/>
                                        <p:tgtEl>
                                          <p:spTgt spid="8"/>
                                        </p:tgtEl>
                                      </p:cBhvr>
                                    </p:animEffect>
                                    <p:set>
                                      <p:cBhvr>
                                        <p:cTn id="183" dur="1" fill="hold">
                                          <p:stCondLst>
                                            <p:cond delay="499"/>
                                          </p:stCondLst>
                                        </p:cTn>
                                        <p:tgtEl>
                                          <p:spTgt spid="8"/>
                                        </p:tgtEl>
                                        <p:attrNameLst>
                                          <p:attrName>style.visibility</p:attrName>
                                        </p:attrNameLst>
                                      </p:cBhvr>
                                      <p:to>
                                        <p:strVal val="hidden"/>
                                      </p:to>
                                    </p:set>
                                  </p:childTnLst>
                                </p:cTn>
                              </p:par>
                            </p:childTnLst>
                          </p:cTn>
                        </p:par>
                        <p:par>
                          <p:cTn id="184" fill="hold">
                            <p:stCondLst>
                              <p:cond delay="500"/>
                            </p:stCondLst>
                            <p:childTnLst>
                              <p:par>
                                <p:cTn id="185" presetID="63" presetClass="path" presetSubtype="0" accel="50000" decel="50000" fill="hold" nodeType="afterEffect">
                                  <p:stCondLst>
                                    <p:cond delay="0"/>
                                  </p:stCondLst>
                                  <p:childTnLst>
                                    <p:animMotion origin="layout" path="M 3.125E-6 -7.40741E-7 L 0.80846 0.02732 " pathEditMode="relative" rAng="0" ptsTypes="AA">
                                      <p:cBhvr>
                                        <p:cTn id="186" dur="250" fill="hold"/>
                                        <p:tgtEl>
                                          <p:spTgt spid="1026"/>
                                        </p:tgtEl>
                                        <p:attrNameLst>
                                          <p:attrName>ppt_x</p:attrName>
                                          <p:attrName>ppt_y</p:attrName>
                                        </p:attrNameLst>
                                      </p:cBhvr>
                                      <p:rCtr x="40417" y="1366"/>
                                    </p:animMotion>
                                  </p:childTnLst>
                                  <p:subTnLst>
                                    <p:audio>
                                      <p:cMediaNode>
                                        <p:cTn display="0" masterRel="sameClick">
                                          <p:stCondLst>
                                            <p:cond evt="begin" delay="0">
                                              <p:tn val="185"/>
                                            </p:cond>
                                          </p:stCondLst>
                                          <p:endCondLst>
                                            <p:cond evt="onStopAudio" delay="0">
                                              <p:tgtEl>
                                                <p:sldTgt/>
                                              </p:tgtEl>
                                            </p:cond>
                                          </p:endCondLst>
                                        </p:cTn>
                                        <p:tgtEl>
                                          <p:sndTgt r:embed="rId6" name="Game Over.wav"/>
                                        </p:tgtEl>
                                      </p:cMediaNode>
                                    </p:audio>
                                  </p:subTnLst>
                                </p:cTn>
                              </p:par>
                            </p:childTnLst>
                          </p:cTn>
                        </p:par>
                      </p:childTnLst>
                    </p:cTn>
                  </p:par>
                </p:childTnLst>
              </p:cTn>
              <p:nextCondLst>
                <p:cond evt="onClick" delay="0">
                  <p:tgtEl>
                    <p:spTgt spid="17"/>
                  </p:tgtEl>
                </p:cond>
              </p:nextCondLst>
            </p:seq>
            <p:seq concurrent="1" nextAc="seek">
              <p:cTn id="187" restart="whenNotActive" fill="hold" evtFilter="cancelBubble" nodeType="interactiveSeq">
                <p:stCondLst>
                  <p:cond evt="onClick" delay="0">
                    <p:tgtEl>
                      <p:spTgt spid="19"/>
                    </p:tgtEl>
                  </p:cond>
                </p:stCondLst>
                <p:endSync evt="end" delay="0">
                  <p:rtn val="all"/>
                </p:endSync>
                <p:childTnLst>
                  <p:par>
                    <p:cTn id="188" fill="hold">
                      <p:stCondLst>
                        <p:cond delay="0"/>
                      </p:stCondLst>
                      <p:childTnLst>
                        <p:par>
                          <p:cTn id="189" fill="hold">
                            <p:stCondLst>
                              <p:cond delay="0"/>
                            </p:stCondLst>
                            <p:childTnLst>
                              <p:par>
                                <p:cTn id="190" presetID="10" presetClass="entr" presetSubtype="0" fill="hold" nodeType="clickEffect">
                                  <p:stCondLst>
                                    <p:cond delay="0"/>
                                  </p:stCondLst>
                                  <p:childTnLst>
                                    <p:set>
                                      <p:cBhvr>
                                        <p:cTn id="191" dur="1" fill="hold">
                                          <p:stCondLst>
                                            <p:cond delay="0"/>
                                          </p:stCondLst>
                                        </p:cTn>
                                        <p:tgtEl>
                                          <p:spTgt spid="498"/>
                                        </p:tgtEl>
                                        <p:attrNameLst>
                                          <p:attrName>style.visibility</p:attrName>
                                        </p:attrNameLst>
                                      </p:cBhvr>
                                      <p:to>
                                        <p:strVal val="visible"/>
                                      </p:to>
                                    </p:set>
                                    <p:animEffect transition="in" filter="fade">
                                      <p:cBhvr>
                                        <p:cTn id="192" dur="500"/>
                                        <p:tgtEl>
                                          <p:spTgt spid="498"/>
                                        </p:tgtEl>
                                      </p:cBhvr>
                                    </p:animEffect>
                                  </p:childTnLst>
                                </p:cTn>
                              </p:par>
                              <p:par>
                                <p:cTn id="193" presetID="22" presetClass="exit" presetSubtype="4" fill="hold" nodeType="withEffect">
                                  <p:stCondLst>
                                    <p:cond delay="0"/>
                                  </p:stCondLst>
                                  <p:childTnLst>
                                    <p:animEffect transition="out" filter="wipe(down)">
                                      <p:cBhvr>
                                        <p:cTn id="194" dur="500"/>
                                        <p:tgtEl>
                                          <p:spTgt spid="9"/>
                                        </p:tgtEl>
                                      </p:cBhvr>
                                    </p:animEffect>
                                    <p:set>
                                      <p:cBhvr>
                                        <p:cTn id="195" dur="1" fill="hold">
                                          <p:stCondLst>
                                            <p:cond delay="499"/>
                                          </p:stCondLst>
                                        </p:cTn>
                                        <p:tgtEl>
                                          <p:spTgt spid="9"/>
                                        </p:tgtEl>
                                        <p:attrNameLst>
                                          <p:attrName>style.visibility</p:attrName>
                                        </p:attrNameLst>
                                      </p:cBhvr>
                                      <p:to>
                                        <p:strVal val="hidden"/>
                                      </p:to>
                                    </p:set>
                                  </p:childTnLst>
                                </p:cTn>
                              </p:par>
                            </p:childTnLst>
                          </p:cTn>
                        </p:par>
                        <p:par>
                          <p:cTn id="196" fill="hold">
                            <p:stCondLst>
                              <p:cond delay="500"/>
                            </p:stCondLst>
                            <p:childTnLst>
                              <p:par>
                                <p:cTn id="197" presetID="63" presetClass="path" presetSubtype="0" accel="50000" decel="50000" fill="hold" nodeType="afterEffect">
                                  <p:stCondLst>
                                    <p:cond delay="0"/>
                                  </p:stCondLst>
                                  <p:childTnLst>
                                    <p:animMotion origin="layout" path="M 3.125E-6 -7.40741E-7 L 0.80846 0.03171 " pathEditMode="relative" rAng="0" ptsTypes="AA">
                                      <p:cBhvr>
                                        <p:cTn id="198" dur="250" fill="hold"/>
                                        <p:tgtEl>
                                          <p:spTgt spid="1026"/>
                                        </p:tgtEl>
                                        <p:attrNameLst>
                                          <p:attrName>ppt_x</p:attrName>
                                          <p:attrName>ppt_y</p:attrName>
                                        </p:attrNameLst>
                                      </p:cBhvr>
                                      <p:rCtr x="40417" y="1574"/>
                                    </p:animMotion>
                                  </p:childTnLst>
                                  <p:subTnLst>
                                    <p:audio>
                                      <p:cMediaNode>
                                        <p:cTn display="0" masterRel="sameClick">
                                          <p:stCondLst>
                                            <p:cond evt="begin" delay="0">
                                              <p:tn val="197"/>
                                            </p:cond>
                                          </p:stCondLst>
                                          <p:endCondLst>
                                            <p:cond evt="onStopAudio" delay="0">
                                              <p:tgtEl>
                                                <p:sldTgt/>
                                              </p:tgtEl>
                                            </p:cond>
                                          </p:endCondLst>
                                        </p:cTn>
                                        <p:tgtEl>
                                          <p:sndTgt r:embed="rId6" name="Game Over.wav"/>
                                        </p:tgtEl>
                                      </p:cMediaNode>
                                    </p:audio>
                                  </p:subTnLst>
                                </p:cTn>
                              </p:par>
                            </p:childTnLst>
                          </p:cTn>
                        </p:par>
                      </p:childTnLst>
                    </p:cTn>
                  </p:par>
                </p:childTnLst>
              </p:cTn>
              <p:nextCondLst>
                <p:cond evt="onClick" delay="0">
                  <p:tgtEl>
                    <p:spTgt spid="19"/>
                  </p:tgtEl>
                </p:cond>
              </p:nextCondLst>
            </p:seq>
            <p:seq concurrent="1" nextAc="seek">
              <p:cTn id="199" restart="whenNotActive" fill="hold" evtFilter="cancelBubble" nodeType="interactiveSeq">
                <p:stCondLst>
                  <p:cond evt="onClick" delay="0">
                    <p:tgtEl>
                      <p:spTgt spid="20"/>
                    </p:tgtEl>
                  </p:cond>
                </p:stCondLst>
                <p:endSync evt="end" delay="0">
                  <p:rtn val="all"/>
                </p:endSync>
                <p:childTnLst>
                  <p:par>
                    <p:cTn id="200" fill="hold">
                      <p:stCondLst>
                        <p:cond delay="0"/>
                      </p:stCondLst>
                      <p:childTnLst>
                        <p:par>
                          <p:cTn id="201" fill="hold">
                            <p:stCondLst>
                              <p:cond delay="0"/>
                            </p:stCondLst>
                            <p:childTnLst>
                              <p:par>
                                <p:cTn id="202" presetID="10" presetClass="entr" presetSubtype="0" fill="hold" nodeType="clickEffect">
                                  <p:stCondLst>
                                    <p:cond delay="0"/>
                                  </p:stCondLst>
                                  <p:childTnLst>
                                    <p:set>
                                      <p:cBhvr>
                                        <p:cTn id="203" dur="1" fill="hold">
                                          <p:stCondLst>
                                            <p:cond delay="0"/>
                                          </p:stCondLst>
                                        </p:cTn>
                                        <p:tgtEl>
                                          <p:spTgt spid="499"/>
                                        </p:tgtEl>
                                        <p:attrNameLst>
                                          <p:attrName>style.visibility</p:attrName>
                                        </p:attrNameLst>
                                      </p:cBhvr>
                                      <p:to>
                                        <p:strVal val="visible"/>
                                      </p:to>
                                    </p:set>
                                    <p:animEffect transition="in" filter="fade">
                                      <p:cBhvr>
                                        <p:cTn id="204" dur="500"/>
                                        <p:tgtEl>
                                          <p:spTgt spid="499"/>
                                        </p:tgtEl>
                                      </p:cBhvr>
                                    </p:animEffect>
                                  </p:childTnLst>
                                </p:cTn>
                              </p:par>
                              <p:par>
                                <p:cTn id="205" presetID="22" presetClass="exit" presetSubtype="4" fill="hold" nodeType="withEffect">
                                  <p:stCondLst>
                                    <p:cond delay="0"/>
                                  </p:stCondLst>
                                  <p:childTnLst>
                                    <p:animEffect transition="out" filter="wipe(down)">
                                      <p:cBhvr>
                                        <p:cTn id="206" dur="500"/>
                                        <p:tgtEl>
                                          <p:spTgt spid="10"/>
                                        </p:tgtEl>
                                      </p:cBhvr>
                                    </p:animEffect>
                                    <p:set>
                                      <p:cBhvr>
                                        <p:cTn id="207" dur="1" fill="hold">
                                          <p:stCondLst>
                                            <p:cond delay="499"/>
                                          </p:stCondLst>
                                        </p:cTn>
                                        <p:tgtEl>
                                          <p:spTgt spid="10"/>
                                        </p:tgtEl>
                                        <p:attrNameLst>
                                          <p:attrName>style.visibility</p:attrName>
                                        </p:attrNameLst>
                                      </p:cBhvr>
                                      <p:to>
                                        <p:strVal val="hidden"/>
                                      </p:to>
                                    </p:set>
                                  </p:childTnLst>
                                </p:cTn>
                              </p:par>
                            </p:childTnLst>
                          </p:cTn>
                        </p:par>
                        <p:par>
                          <p:cTn id="208" fill="hold">
                            <p:stCondLst>
                              <p:cond delay="500"/>
                            </p:stCondLst>
                            <p:childTnLst>
                              <p:par>
                                <p:cTn id="209" presetID="63" presetClass="path" presetSubtype="0" accel="50000" decel="50000" fill="hold" nodeType="afterEffect">
                                  <p:stCondLst>
                                    <p:cond delay="0"/>
                                  </p:stCondLst>
                                  <p:childTnLst>
                                    <p:animMotion origin="layout" path="M 3.125E-6 -7.40741E-7 L 0.80403 0.04028 " pathEditMode="relative" rAng="0" ptsTypes="AA">
                                      <p:cBhvr>
                                        <p:cTn id="210" dur="250" fill="hold"/>
                                        <p:tgtEl>
                                          <p:spTgt spid="1026"/>
                                        </p:tgtEl>
                                        <p:attrNameLst>
                                          <p:attrName>ppt_x</p:attrName>
                                          <p:attrName>ppt_y</p:attrName>
                                        </p:attrNameLst>
                                      </p:cBhvr>
                                      <p:rCtr x="40195" y="2014"/>
                                    </p:animMotion>
                                  </p:childTnLst>
                                  <p:subTnLst>
                                    <p:audio>
                                      <p:cMediaNode>
                                        <p:cTn display="0" masterRel="sameClick">
                                          <p:stCondLst>
                                            <p:cond evt="begin" delay="0">
                                              <p:tn val="209"/>
                                            </p:cond>
                                          </p:stCondLst>
                                          <p:endCondLst>
                                            <p:cond evt="onStopAudio" delay="0">
                                              <p:tgtEl>
                                                <p:sldTgt/>
                                              </p:tgtEl>
                                            </p:cond>
                                          </p:endCondLst>
                                        </p:cTn>
                                        <p:tgtEl>
                                          <p:sndTgt r:embed="rId6" name="Game Over.wav"/>
                                        </p:tgtEl>
                                      </p:cMediaNode>
                                    </p:audio>
                                  </p:subTnLst>
                                </p:cTn>
                              </p:par>
                            </p:childTnLst>
                          </p:cTn>
                        </p:par>
                      </p:childTnLst>
                    </p:cTn>
                  </p:par>
                </p:childTnLst>
              </p:cTn>
              <p:nextCondLst>
                <p:cond evt="onClick" delay="0">
                  <p:tgtEl>
                    <p:spTgt spid="20"/>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09F817C6-4AB3-4529-974D-63E69B65D6A4}"/>
              </a:ext>
            </a:extLst>
          </p:cNvPr>
          <p:cNvSpPr/>
          <p:nvPr/>
        </p:nvSpPr>
        <p:spPr>
          <a:xfrm>
            <a:off x="2404802" y="1395302"/>
            <a:ext cx="7300393" cy="2964149"/>
          </a:xfrm>
          <a:prstGeom prst="roundRect">
            <a:avLst>
              <a:gd name="adj" fmla="val 7227"/>
            </a:avLst>
          </a:prstGeom>
          <a:solidFill>
            <a:schemeClr val="tx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Đáp án A">
            <a:extLst>
              <a:ext uri="{FF2B5EF4-FFF2-40B4-BE49-F238E27FC236}">
                <a16:creationId xmlns:a16="http://schemas.microsoft.com/office/drawing/2014/main" xmlns="" id="{CF9EA178-637F-4043-B8D2-BC95EC5261AC}"/>
              </a:ext>
            </a:extLst>
          </p:cNvPr>
          <p:cNvSpPr/>
          <p:nvPr/>
        </p:nvSpPr>
        <p:spPr>
          <a:xfrm>
            <a:off x="2437132" y="4648381"/>
            <a:ext cx="3423946" cy="737464"/>
          </a:xfrm>
          <a:prstGeom prst="roundRect">
            <a:avLst>
              <a:gd name="adj" fmla="val 24115"/>
            </a:avLst>
          </a:prstGeom>
          <a:gradFill flip="none" rotWithShape="1">
            <a:gsLst>
              <a:gs pos="0">
                <a:srgbClr val="E7F18C"/>
              </a:gs>
              <a:gs pos="88000">
                <a:srgbClr val="2A9834"/>
              </a:gs>
            </a:gsLst>
            <a:lin ang="81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a:t>
            </a:r>
          </a:p>
        </p:txBody>
      </p:sp>
      <p:sp>
        <p:nvSpPr>
          <p:cNvPr id="43" name="Đáp án B">
            <a:extLst>
              <a:ext uri="{FF2B5EF4-FFF2-40B4-BE49-F238E27FC236}">
                <a16:creationId xmlns:a16="http://schemas.microsoft.com/office/drawing/2014/main" xmlns="" id="{6CE2E367-E000-402A-A46A-08AAF2FB929F}"/>
              </a:ext>
            </a:extLst>
          </p:cNvPr>
          <p:cNvSpPr/>
          <p:nvPr/>
        </p:nvSpPr>
        <p:spPr>
          <a:xfrm>
            <a:off x="6295413" y="4648381"/>
            <a:ext cx="3452883" cy="737464"/>
          </a:xfrm>
          <a:prstGeom prst="roundRect">
            <a:avLst>
              <a:gd name="adj" fmla="val 24115"/>
            </a:avLst>
          </a:prstGeom>
          <a:gradFill flip="none" rotWithShape="1">
            <a:gsLst>
              <a:gs pos="0">
                <a:srgbClr val="E7F18C"/>
              </a:gs>
              <a:gs pos="88000">
                <a:srgbClr val="2A9834"/>
              </a:gs>
            </a:gsLst>
            <a:lin ang="81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a:t>
            </a:r>
          </a:p>
        </p:txBody>
      </p:sp>
      <p:sp>
        <p:nvSpPr>
          <p:cNvPr id="44" name="Đáp án C">
            <a:extLst>
              <a:ext uri="{FF2B5EF4-FFF2-40B4-BE49-F238E27FC236}">
                <a16:creationId xmlns:a16="http://schemas.microsoft.com/office/drawing/2014/main" xmlns="" id="{22088E1A-F06B-4800-AF0C-20352418B69F}"/>
              </a:ext>
            </a:extLst>
          </p:cNvPr>
          <p:cNvSpPr/>
          <p:nvPr/>
        </p:nvSpPr>
        <p:spPr>
          <a:xfrm>
            <a:off x="2437132" y="5684590"/>
            <a:ext cx="3423946" cy="737464"/>
          </a:xfrm>
          <a:prstGeom prst="roundRect">
            <a:avLst>
              <a:gd name="adj" fmla="val 24115"/>
            </a:avLst>
          </a:prstGeom>
          <a:gradFill flip="none" rotWithShape="1">
            <a:gsLst>
              <a:gs pos="0">
                <a:srgbClr val="E7F18C"/>
              </a:gs>
              <a:gs pos="88000">
                <a:srgbClr val="2A9834"/>
              </a:gs>
            </a:gsLst>
            <a:lin ang="81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10</a:t>
            </a:r>
          </a:p>
        </p:txBody>
      </p:sp>
      <p:sp>
        <p:nvSpPr>
          <p:cNvPr id="45" name="Đáp án D">
            <a:extLst>
              <a:ext uri="{FF2B5EF4-FFF2-40B4-BE49-F238E27FC236}">
                <a16:creationId xmlns:a16="http://schemas.microsoft.com/office/drawing/2014/main" xmlns="" id="{103BF668-59AA-401D-818B-4C062F6D5B11}"/>
              </a:ext>
            </a:extLst>
          </p:cNvPr>
          <p:cNvSpPr/>
          <p:nvPr/>
        </p:nvSpPr>
        <p:spPr>
          <a:xfrm>
            <a:off x="6295413" y="5684590"/>
            <a:ext cx="3452883" cy="737464"/>
          </a:xfrm>
          <a:prstGeom prst="roundRect">
            <a:avLst>
              <a:gd name="adj" fmla="val 24115"/>
            </a:avLst>
          </a:prstGeom>
          <a:gradFill flip="none" rotWithShape="1">
            <a:gsLst>
              <a:gs pos="0">
                <a:srgbClr val="E7F18C"/>
              </a:gs>
              <a:gs pos="88000">
                <a:srgbClr val="2A9834"/>
              </a:gs>
            </a:gsLst>
            <a:lin ang="81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14</a:t>
            </a:r>
          </a:p>
        </p:txBody>
      </p:sp>
      <p:grpSp>
        <p:nvGrpSpPr>
          <p:cNvPr id="52" name="Group 51">
            <a:extLst>
              <a:ext uri="{FF2B5EF4-FFF2-40B4-BE49-F238E27FC236}">
                <a16:creationId xmlns:a16="http://schemas.microsoft.com/office/drawing/2014/main" xmlns="" id="{1EBA663B-F8CA-4203-9E5D-434C0B2E3C95}"/>
              </a:ext>
            </a:extLst>
          </p:cNvPr>
          <p:cNvGrpSpPr/>
          <p:nvPr/>
        </p:nvGrpSpPr>
        <p:grpSpPr>
          <a:xfrm>
            <a:off x="1871981" y="421635"/>
            <a:ext cx="8454652" cy="1456205"/>
            <a:chOff x="1871981" y="421635"/>
            <a:chExt cx="8454652" cy="1456205"/>
          </a:xfrm>
        </p:grpSpPr>
        <p:grpSp>
          <p:nvGrpSpPr>
            <p:cNvPr id="6" name="Group 5">
              <a:extLst>
                <a:ext uri="{FF2B5EF4-FFF2-40B4-BE49-F238E27FC236}">
                  <a16:creationId xmlns:a16="http://schemas.microsoft.com/office/drawing/2014/main" xmlns="" id="{C28C0A49-FAEF-4900-8E2A-C8BDCC7ED91D}"/>
                </a:ext>
              </a:extLst>
            </p:cNvPr>
            <p:cNvGrpSpPr/>
            <p:nvPr/>
          </p:nvGrpSpPr>
          <p:grpSpPr>
            <a:xfrm>
              <a:off x="1871981" y="421635"/>
              <a:ext cx="8454652" cy="1456205"/>
              <a:chOff x="2677206" y="1838325"/>
              <a:chExt cx="7124700" cy="1227138"/>
            </a:xfrm>
          </p:grpSpPr>
          <p:sp>
            <p:nvSpPr>
              <p:cNvPr id="7" name="Freeform 1125">
                <a:extLst>
                  <a:ext uri="{FF2B5EF4-FFF2-40B4-BE49-F238E27FC236}">
                    <a16:creationId xmlns:a16="http://schemas.microsoft.com/office/drawing/2014/main" xmlns="" id="{60B3ADAC-B763-4C54-A7F9-42095D47D217}"/>
                  </a:ext>
                </a:extLst>
              </p:cNvPr>
              <p:cNvSpPr>
                <a:spLocks/>
              </p:cNvSpPr>
              <p:nvPr/>
            </p:nvSpPr>
            <p:spPr bwMode="auto">
              <a:xfrm>
                <a:off x="3753531" y="1944688"/>
                <a:ext cx="5011738" cy="971550"/>
              </a:xfrm>
              <a:custGeom>
                <a:avLst/>
                <a:gdLst>
                  <a:gd name="T0" fmla="*/ 1221 w 10045"/>
                  <a:gd name="T1" fmla="*/ 1947 h 1947"/>
                  <a:gd name="T2" fmla="*/ 68 w 10045"/>
                  <a:gd name="T3" fmla="*/ 1201 h 1947"/>
                  <a:gd name="T4" fmla="*/ 784 w 10045"/>
                  <a:gd name="T5" fmla="*/ 273 h 1947"/>
                  <a:gd name="T6" fmla="*/ 871 w 10045"/>
                  <a:gd name="T7" fmla="*/ 237 h 1947"/>
                  <a:gd name="T8" fmla="*/ 2083 w 10045"/>
                  <a:gd name="T9" fmla="*/ 87 h 1947"/>
                  <a:gd name="T10" fmla="*/ 3561 w 10045"/>
                  <a:gd name="T11" fmla="*/ 14 h 1947"/>
                  <a:gd name="T12" fmla="*/ 4532 w 10045"/>
                  <a:gd name="T13" fmla="*/ 0 h 1947"/>
                  <a:gd name="T14" fmla="*/ 5049 w 10045"/>
                  <a:gd name="T15" fmla="*/ 4 h 1947"/>
                  <a:gd name="T16" fmla="*/ 6390 w 10045"/>
                  <a:gd name="T17" fmla="*/ 27 h 1947"/>
                  <a:gd name="T18" fmla="*/ 7740 w 10045"/>
                  <a:gd name="T19" fmla="*/ 81 h 1947"/>
                  <a:gd name="T20" fmla="*/ 9069 w 10045"/>
                  <a:gd name="T21" fmla="*/ 193 h 1947"/>
                  <a:gd name="T22" fmla="*/ 9711 w 10045"/>
                  <a:gd name="T23" fmla="*/ 266 h 1947"/>
                  <a:gd name="T24" fmla="*/ 9955 w 10045"/>
                  <a:gd name="T25" fmla="*/ 598 h 1947"/>
                  <a:gd name="T26" fmla="*/ 9524 w 10045"/>
                  <a:gd name="T27" fmla="*/ 1652 h 1947"/>
                  <a:gd name="T28" fmla="*/ 9152 w 10045"/>
                  <a:gd name="T29" fmla="*/ 1846 h 1947"/>
                  <a:gd name="T30" fmla="*/ 8943 w 10045"/>
                  <a:gd name="T31" fmla="*/ 1822 h 1947"/>
                  <a:gd name="T32" fmla="*/ 8185 w 10045"/>
                  <a:gd name="T33" fmla="*/ 1745 h 1947"/>
                  <a:gd name="T34" fmla="*/ 7753 w 10045"/>
                  <a:gd name="T35" fmla="*/ 1709 h 1947"/>
                  <a:gd name="T36" fmla="*/ 6291 w 10045"/>
                  <a:gd name="T37" fmla="*/ 1635 h 1947"/>
                  <a:gd name="T38" fmla="*/ 5853 w 10045"/>
                  <a:gd name="T39" fmla="*/ 1632 h 1947"/>
                  <a:gd name="T40" fmla="*/ 4790 w 10045"/>
                  <a:gd name="T41" fmla="*/ 1651 h 1947"/>
                  <a:gd name="T42" fmla="*/ 3328 w 10045"/>
                  <a:gd name="T43" fmla="*/ 1725 h 1947"/>
                  <a:gd name="T44" fmla="*/ 1221 w 10045"/>
                  <a:gd name="T45" fmla="*/ 1947 h 1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45" h="1947">
                    <a:moveTo>
                      <a:pt x="1221" y="1947"/>
                    </a:moveTo>
                    <a:cubicBezTo>
                      <a:pt x="619" y="1828"/>
                      <a:pt x="143" y="1604"/>
                      <a:pt x="68" y="1201"/>
                    </a:cubicBezTo>
                    <a:cubicBezTo>
                      <a:pt x="0" y="838"/>
                      <a:pt x="255" y="499"/>
                      <a:pt x="784" y="273"/>
                    </a:cubicBezTo>
                    <a:cubicBezTo>
                      <a:pt x="812" y="261"/>
                      <a:pt x="842" y="249"/>
                      <a:pt x="871" y="237"/>
                    </a:cubicBezTo>
                    <a:cubicBezTo>
                      <a:pt x="1269" y="175"/>
                      <a:pt x="1673" y="122"/>
                      <a:pt x="2083" y="87"/>
                    </a:cubicBezTo>
                    <a:cubicBezTo>
                      <a:pt x="2572" y="46"/>
                      <a:pt x="3067" y="29"/>
                      <a:pt x="3561" y="14"/>
                    </a:cubicBezTo>
                    <a:cubicBezTo>
                      <a:pt x="3885" y="5"/>
                      <a:pt x="4208" y="0"/>
                      <a:pt x="4532" y="0"/>
                    </a:cubicBezTo>
                    <a:cubicBezTo>
                      <a:pt x="4704" y="0"/>
                      <a:pt x="4876" y="1"/>
                      <a:pt x="5049" y="4"/>
                    </a:cubicBezTo>
                    <a:cubicBezTo>
                      <a:pt x="5495" y="12"/>
                      <a:pt x="5942" y="26"/>
                      <a:pt x="6390" y="27"/>
                    </a:cubicBezTo>
                    <a:cubicBezTo>
                      <a:pt x="6841" y="28"/>
                      <a:pt x="7292" y="51"/>
                      <a:pt x="7740" y="81"/>
                    </a:cubicBezTo>
                    <a:cubicBezTo>
                      <a:pt x="8185" y="110"/>
                      <a:pt x="8629" y="146"/>
                      <a:pt x="9069" y="193"/>
                    </a:cubicBezTo>
                    <a:cubicBezTo>
                      <a:pt x="9282" y="216"/>
                      <a:pt x="9497" y="239"/>
                      <a:pt x="9711" y="266"/>
                    </a:cubicBezTo>
                    <a:cubicBezTo>
                      <a:pt x="9845" y="361"/>
                      <a:pt x="9925" y="478"/>
                      <a:pt x="9955" y="598"/>
                    </a:cubicBezTo>
                    <a:cubicBezTo>
                      <a:pt x="10045" y="960"/>
                      <a:pt x="9963" y="1358"/>
                      <a:pt x="9524" y="1652"/>
                    </a:cubicBezTo>
                    <a:cubicBezTo>
                      <a:pt x="9415" y="1725"/>
                      <a:pt x="9289" y="1789"/>
                      <a:pt x="9152" y="1846"/>
                    </a:cubicBezTo>
                    <a:cubicBezTo>
                      <a:pt x="9083" y="1838"/>
                      <a:pt x="9013" y="1830"/>
                      <a:pt x="8943" y="1822"/>
                    </a:cubicBezTo>
                    <a:cubicBezTo>
                      <a:pt x="8692" y="1792"/>
                      <a:pt x="8439" y="1767"/>
                      <a:pt x="8185" y="1745"/>
                    </a:cubicBezTo>
                    <a:cubicBezTo>
                      <a:pt x="8042" y="1732"/>
                      <a:pt x="7897" y="1720"/>
                      <a:pt x="7753" y="1709"/>
                    </a:cubicBezTo>
                    <a:cubicBezTo>
                      <a:pt x="7267" y="1671"/>
                      <a:pt x="6781" y="1644"/>
                      <a:pt x="6291" y="1635"/>
                    </a:cubicBezTo>
                    <a:cubicBezTo>
                      <a:pt x="6145" y="1633"/>
                      <a:pt x="5999" y="1632"/>
                      <a:pt x="5853" y="1632"/>
                    </a:cubicBezTo>
                    <a:cubicBezTo>
                      <a:pt x="5498" y="1632"/>
                      <a:pt x="5144" y="1639"/>
                      <a:pt x="4790" y="1651"/>
                    </a:cubicBezTo>
                    <a:cubicBezTo>
                      <a:pt x="4302" y="1667"/>
                      <a:pt x="3812" y="1689"/>
                      <a:pt x="3328" y="1725"/>
                    </a:cubicBezTo>
                    <a:cubicBezTo>
                      <a:pt x="2594" y="1779"/>
                      <a:pt x="1929" y="1848"/>
                      <a:pt x="1221" y="1947"/>
                    </a:cubicBezTo>
                  </a:path>
                </a:pathLst>
              </a:custGeom>
              <a:solidFill>
                <a:srgbClr val="D9A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1126">
                <a:extLst>
                  <a:ext uri="{FF2B5EF4-FFF2-40B4-BE49-F238E27FC236}">
                    <a16:creationId xmlns:a16="http://schemas.microsoft.com/office/drawing/2014/main" xmlns="" id="{82C3780D-1084-4CEE-B136-5FFC6837BFAB}"/>
                  </a:ext>
                </a:extLst>
              </p:cNvPr>
              <p:cNvSpPr>
                <a:spLocks/>
              </p:cNvSpPr>
              <p:nvPr/>
            </p:nvSpPr>
            <p:spPr bwMode="auto">
              <a:xfrm>
                <a:off x="3882119" y="2925763"/>
                <a:ext cx="533400" cy="87313"/>
              </a:xfrm>
              <a:custGeom>
                <a:avLst/>
                <a:gdLst>
                  <a:gd name="T0" fmla="*/ 0 w 1069"/>
                  <a:gd name="T1" fmla="*/ 173 h 173"/>
                  <a:gd name="T2" fmla="*/ 1068 w 1069"/>
                  <a:gd name="T3" fmla="*/ 0 h 173"/>
                  <a:gd name="T4" fmla="*/ 1069 w 1069"/>
                  <a:gd name="T5" fmla="*/ 0 h 173"/>
                  <a:gd name="T6" fmla="*/ 0 w 1069"/>
                  <a:gd name="T7" fmla="*/ 173 h 173"/>
                  <a:gd name="T8" fmla="*/ 0 w 1069"/>
                  <a:gd name="T9" fmla="*/ 173 h 173"/>
                </a:gdLst>
                <a:ahLst/>
                <a:cxnLst>
                  <a:cxn ang="0">
                    <a:pos x="T0" y="T1"/>
                  </a:cxn>
                  <a:cxn ang="0">
                    <a:pos x="T2" y="T3"/>
                  </a:cxn>
                  <a:cxn ang="0">
                    <a:pos x="T4" y="T5"/>
                  </a:cxn>
                  <a:cxn ang="0">
                    <a:pos x="T6" y="T7"/>
                  </a:cxn>
                  <a:cxn ang="0">
                    <a:pos x="T8" y="T9"/>
                  </a:cxn>
                </a:cxnLst>
                <a:rect l="0" t="0" r="r" b="b"/>
                <a:pathLst>
                  <a:path w="1069" h="173">
                    <a:moveTo>
                      <a:pt x="0" y="173"/>
                    </a:moveTo>
                    <a:cubicBezTo>
                      <a:pt x="412" y="101"/>
                      <a:pt x="766" y="45"/>
                      <a:pt x="1068" y="0"/>
                    </a:cubicBezTo>
                    <a:cubicBezTo>
                      <a:pt x="1068" y="0"/>
                      <a:pt x="1069" y="0"/>
                      <a:pt x="1069" y="0"/>
                    </a:cubicBezTo>
                    <a:cubicBezTo>
                      <a:pt x="767" y="45"/>
                      <a:pt x="413" y="101"/>
                      <a:pt x="0" y="173"/>
                    </a:cubicBezTo>
                    <a:lnTo>
                      <a:pt x="0" y="173"/>
                    </a:lnTo>
                    <a:close/>
                  </a:path>
                </a:pathLst>
              </a:custGeom>
              <a:solidFill>
                <a:srgbClr val="6F8F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1127">
                <a:extLst>
                  <a:ext uri="{FF2B5EF4-FFF2-40B4-BE49-F238E27FC236}">
                    <a16:creationId xmlns:a16="http://schemas.microsoft.com/office/drawing/2014/main" xmlns="" id="{8714A6DE-43B3-4CED-98D3-207B7CEB5604}"/>
                  </a:ext>
                </a:extLst>
              </p:cNvPr>
              <p:cNvSpPr>
                <a:spLocks/>
              </p:cNvSpPr>
              <p:nvPr/>
            </p:nvSpPr>
            <p:spPr bwMode="auto">
              <a:xfrm>
                <a:off x="3486831" y="2063750"/>
                <a:ext cx="876300" cy="955675"/>
              </a:xfrm>
              <a:custGeom>
                <a:avLst/>
                <a:gdLst>
                  <a:gd name="T0" fmla="*/ 443 w 1756"/>
                  <a:gd name="T1" fmla="*/ 1917 h 1917"/>
                  <a:gd name="T2" fmla="*/ 321 w 1756"/>
                  <a:gd name="T3" fmla="*/ 1750 h 1917"/>
                  <a:gd name="T4" fmla="*/ 471 w 1756"/>
                  <a:gd name="T5" fmla="*/ 1417 h 1917"/>
                  <a:gd name="T6" fmla="*/ 297 w 1756"/>
                  <a:gd name="T7" fmla="*/ 965 h 1917"/>
                  <a:gd name="T8" fmla="*/ 0 w 1756"/>
                  <a:gd name="T9" fmla="*/ 241 h 1917"/>
                  <a:gd name="T10" fmla="*/ 518 w 1756"/>
                  <a:gd name="T11" fmla="*/ 144 h 1917"/>
                  <a:gd name="T12" fmla="*/ 1195 w 1756"/>
                  <a:gd name="T13" fmla="*/ 34 h 1917"/>
                  <a:gd name="T14" fmla="*/ 1406 w 1756"/>
                  <a:gd name="T15" fmla="*/ 0 h 1917"/>
                  <a:gd name="T16" fmla="*/ 1319 w 1756"/>
                  <a:gd name="T17" fmla="*/ 36 h 1917"/>
                  <a:gd name="T18" fmla="*/ 603 w 1756"/>
                  <a:gd name="T19" fmla="*/ 964 h 1917"/>
                  <a:gd name="T20" fmla="*/ 1756 w 1756"/>
                  <a:gd name="T21" fmla="*/ 1710 h 1917"/>
                  <a:gd name="T22" fmla="*/ 1626 w 1756"/>
                  <a:gd name="T23" fmla="*/ 1728 h 1917"/>
                  <a:gd name="T24" fmla="*/ 660 w 1756"/>
                  <a:gd name="T25" fmla="*/ 1891 h 1917"/>
                  <a:gd name="T26" fmla="*/ 490 w 1756"/>
                  <a:gd name="T27" fmla="*/ 1916 h 1917"/>
                  <a:gd name="T28" fmla="*/ 449 w 1756"/>
                  <a:gd name="T29" fmla="*/ 1917 h 1917"/>
                  <a:gd name="T30" fmla="*/ 443 w 1756"/>
                  <a:gd name="T31" fmla="*/ 1917 h 1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56" h="1917">
                    <a:moveTo>
                      <a:pt x="443" y="1917"/>
                    </a:moveTo>
                    <a:cubicBezTo>
                      <a:pt x="294" y="1917"/>
                      <a:pt x="206" y="1806"/>
                      <a:pt x="321" y="1750"/>
                    </a:cubicBezTo>
                    <a:cubicBezTo>
                      <a:pt x="505" y="1662"/>
                      <a:pt x="497" y="1542"/>
                      <a:pt x="471" y="1417"/>
                    </a:cubicBezTo>
                    <a:cubicBezTo>
                      <a:pt x="438" y="1264"/>
                      <a:pt x="366" y="1114"/>
                      <a:pt x="297" y="965"/>
                    </a:cubicBezTo>
                    <a:cubicBezTo>
                      <a:pt x="186" y="725"/>
                      <a:pt x="97" y="483"/>
                      <a:pt x="0" y="241"/>
                    </a:cubicBezTo>
                    <a:cubicBezTo>
                      <a:pt x="163" y="196"/>
                      <a:pt x="342" y="169"/>
                      <a:pt x="518" y="144"/>
                    </a:cubicBezTo>
                    <a:cubicBezTo>
                      <a:pt x="746" y="112"/>
                      <a:pt x="969" y="71"/>
                      <a:pt x="1195" y="34"/>
                    </a:cubicBezTo>
                    <a:cubicBezTo>
                      <a:pt x="1265" y="22"/>
                      <a:pt x="1335" y="11"/>
                      <a:pt x="1406" y="0"/>
                    </a:cubicBezTo>
                    <a:cubicBezTo>
                      <a:pt x="1377" y="12"/>
                      <a:pt x="1347" y="24"/>
                      <a:pt x="1319" y="36"/>
                    </a:cubicBezTo>
                    <a:cubicBezTo>
                      <a:pt x="790" y="262"/>
                      <a:pt x="535" y="601"/>
                      <a:pt x="603" y="964"/>
                    </a:cubicBezTo>
                    <a:cubicBezTo>
                      <a:pt x="678" y="1367"/>
                      <a:pt x="1154" y="1591"/>
                      <a:pt x="1756" y="1710"/>
                    </a:cubicBezTo>
                    <a:cubicBezTo>
                      <a:pt x="1713" y="1716"/>
                      <a:pt x="1669" y="1722"/>
                      <a:pt x="1626" y="1728"/>
                    </a:cubicBezTo>
                    <a:cubicBezTo>
                      <a:pt x="1323" y="1772"/>
                      <a:pt x="961" y="1847"/>
                      <a:pt x="660" y="1891"/>
                    </a:cubicBezTo>
                    <a:cubicBezTo>
                      <a:pt x="603" y="1899"/>
                      <a:pt x="547" y="1908"/>
                      <a:pt x="490" y="1916"/>
                    </a:cubicBezTo>
                    <a:cubicBezTo>
                      <a:pt x="477" y="1917"/>
                      <a:pt x="463" y="1917"/>
                      <a:pt x="449" y="1917"/>
                    </a:cubicBezTo>
                    <a:cubicBezTo>
                      <a:pt x="447" y="1917"/>
                      <a:pt x="445" y="1917"/>
                      <a:pt x="443" y="1917"/>
                    </a:cubicBezTo>
                  </a:path>
                </a:pathLst>
              </a:custGeom>
              <a:solidFill>
                <a:srgbClr val="CC87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1130">
                <a:extLst>
                  <a:ext uri="{FF2B5EF4-FFF2-40B4-BE49-F238E27FC236}">
                    <a16:creationId xmlns:a16="http://schemas.microsoft.com/office/drawing/2014/main" xmlns="" id="{D0BBABF8-D0DA-4660-9EC2-35758E7BE879}"/>
                  </a:ext>
                </a:extLst>
              </p:cNvPr>
              <p:cNvSpPr>
                <a:spLocks/>
              </p:cNvSpPr>
              <p:nvPr/>
            </p:nvSpPr>
            <p:spPr bwMode="auto">
              <a:xfrm>
                <a:off x="3143931" y="2184400"/>
                <a:ext cx="595313" cy="865188"/>
              </a:xfrm>
              <a:custGeom>
                <a:avLst/>
                <a:gdLst>
                  <a:gd name="T0" fmla="*/ 519 w 1192"/>
                  <a:gd name="T1" fmla="*/ 1736 h 1736"/>
                  <a:gd name="T2" fmla="*/ 440 w 1192"/>
                  <a:gd name="T3" fmla="*/ 1735 h 1736"/>
                  <a:gd name="T4" fmla="*/ 350 w 1192"/>
                  <a:gd name="T5" fmla="*/ 1717 h 1736"/>
                  <a:gd name="T6" fmla="*/ 8 w 1192"/>
                  <a:gd name="T7" fmla="*/ 1498 h 1736"/>
                  <a:gd name="T8" fmla="*/ 90 w 1192"/>
                  <a:gd name="T9" fmla="*/ 1445 h 1736"/>
                  <a:gd name="T10" fmla="*/ 285 w 1192"/>
                  <a:gd name="T11" fmla="*/ 1488 h 1736"/>
                  <a:gd name="T12" fmla="*/ 587 w 1192"/>
                  <a:gd name="T13" fmla="*/ 1537 h 1736"/>
                  <a:gd name="T14" fmla="*/ 831 w 1192"/>
                  <a:gd name="T15" fmla="*/ 1495 h 1736"/>
                  <a:gd name="T16" fmla="*/ 1019 w 1192"/>
                  <a:gd name="T17" fmla="*/ 1205 h 1736"/>
                  <a:gd name="T18" fmla="*/ 842 w 1192"/>
                  <a:gd name="T19" fmla="*/ 682 h 1736"/>
                  <a:gd name="T20" fmla="*/ 629 w 1192"/>
                  <a:gd name="T21" fmla="*/ 136 h 1736"/>
                  <a:gd name="T22" fmla="*/ 594 w 1192"/>
                  <a:gd name="T23" fmla="*/ 29 h 1736"/>
                  <a:gd name="T24" fmla="*/ 595 w 1192"/>
                  <a:gd name="T25" fmla="*/ 29 h 1736"/>
                  <a:gd name="T26" fmla="*/ 687 w 1192"/>
                  <a:gd name="T27" fmla="*/ 0 h 1736"/>
                  <a:gd name="T28" fmla="*/ 984 w 1192"/>
                  <a:gd name="T29" fmla="*/ 724 h 1736"/>
                  <a:gd name="T30" fmla="*/ 1158 w 1192"/>
                  <a:gd name="T31" fmla="*/ 1176 h 1736"/>
                  <a:gd name="T32" fmla="*/ 1008 w 1192"/>
                  <a:gd name="T33" fmla="*/ 1509 h 1736"/>
                  <a:gd name="T34" fmla="*/ 1130 w 1192"/>
                  <a:gd name="T35" fmla="*/ 1676 h 1736"/>
                  <a:gd name="T36" fmla="*/ 1136 w 1192"/>
                  <a:gd name="T37" fmla="*/ 1676 h 1736"/>
                  <a:gd name="T38" fmla="*/ 1177 w 1192"/>
                  <a:gd name="T39" fmla="*/ 1675 h 1736"/>
                  <a:gd name="T40" fmla="*/ 918 w 1192"/>
                  <a:gd name="T41" fmla="*/ 1711 h 1736"/>
                  <a:gd name="T42" fmla="*/ 519 w 1192"/>
                  <a:gd name="T43" fmla="*/ 1736 h 1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92" h="1736">
                    <a:moveTo>
                      <a:pt x="519" y="1736"/>
                    </a:moveTo>
                    <a:cubicBezTo>
                      <a:pt x="492" y="1736"/>
                      <a:pt x="466" y="1736"/>
                      <a:pt x="440" y="1735"/>
                    </a:cubicBezTo>
                    <a:cubicBezTo>
                      <a:pt x="409" y="1730"/>
                      <a:pt x="379" y="1724"/>
                      <a:pt x="350" y="1717"/>
                    </a:cubicBezTo>
                    <a:cubicBezTo>
                      <a:pt x="182" y="1676"/>
                      <a:pt x="0" y="1609"/>
                      <a:pt x="8" y="1498"/>
                    </a:cubicBezTo>
                    <a:cubicBezTo>
                      <a:pt x="11" y="1458"/>
                      <a:pt x="45" y="1445"/>
                      <a:pt x="90" y="1445"/>
                    </a:cubicBezTo>
                    <a:cubicBezTo>
                      <a:pt x="154" y="1445"/>
                      <a:pt x="239" y="1472"/>
                      <a:pt x="285" y="1488"/>
                    </a:cubicBezTo>
                    <a:cubicBezTo>
                      <a:pt x="376" y="1519"/>
                      <a:pt x="483" y="1537"/>
                      <a:pt x="587" y="1537"/>
                    </a:cubicBezTo>
                    <a:cubicBezTo>
                      <a:pt x="676" y="1537"/>
                      <a:pt x="761" y="1524"/>
                      <a:pt x="831" y="1495"/>
                    </a:cubicBezTo>
                    <a:cubicBezTo>
                      <a:pt x="1012" y="1438"/>
                      <a:pt x="1029" y="1309"/>
                      <a:pt x="1019" y="1205"/>
                    </a:cubicBezTo>
                    <a:cubicBezTo>
                      <a:pt x="1002" y="1029"/>
                      <a:pt x="918" y="853"/>
                      <a:pt x="842" y="682"/>
                    </a:cubicBezTo>
                    <a:cubicBezTo>
                      <a:pt x="761" y="501"/>
                      <a:pt x="691" y="320"/>
                      <a:pt x="629" y="136"/>
                    </a:cubicBezTo>
                    <a:cubicBezTo>
                      <a:pt x="617" y="101"/>
                      <a:pt x="605" y="65"/>
                      <a:pt x="594" y="29"/>
                    </a:cubicBezTo>
                    <a:lnTo>
                      <a:pt x="595" y="29"/>
                    </a:lnTo>
                    <a:cubicBezTo>
                      <a:pt x="625" y="19"/>
                      <a:pt x="656" y="9"/>
                      <a:pt x="687" y="0"/>
                    </a:cubicBezTo>
                    <a:cubicBezTo>
                      <a:pt x="784" y="242"/>
                      <a:pt x="873" y="484"/>
                      <a:pt x="984" y="724"/>
                    </a:cubicBezTo>
                    <a:cubicBezTo>
                      <a:pt x="1053" y="873"/>
                      <a:pt x="1125" y="1023"/>
                      <a:pt x="1158" y="1176"/>
                    </a:cubicBezTo>
                    <a:cubicBezTo>
                      <a:pt x="1184" y="1301"/>
                      <a:pt x="1192" y="1421"/>
                      <a:pt x="1008" y="1509"/>
                    </a:cubicBezTo>
                    <a:cubicBezTo>
                      <a:pt x="893" y="1565"/>
                      <a:pt x="981" y="1676"/>
                      <a:pt x="1130" y="1676"/>
                    </a:cubicBezTo>
                    <a:cubicBezTo>
                      <a:pt x="1132" y="1676"/>
                      <a:pt x="1134" y="1676"/>
                      <a:pt x="1136" y="1676"/>
                    </a:cubicBezTo>
                    <a:cubicBezTo>
                      <a:pt x="1150" y="1676"/>
                      <a:pt x="1164" y="1676"/>
                      <a:pt x="1177" y="1675"/>
                    </a:cubicBezTo>
                    <a:cubicBezTo>
                      <a:pt x="1091" y="1689"/>
                      <a:pt x="1005" y="1701"/>
                      <a:pt x="918" y="1711"/>
                    </a:cubicBezTo>
                    <a:cubicBezTo>
                      <a:pt x="786" y="1727"/>
                      <a:pt x="652" y="1736"/>
                      <a:pt x="519" y="1736"/>
                    </a:cubicBezTo>
                  </a:path>
                </a:pathLst>
              </a:custGeom>
              <a:solidFill>
                <a:srgbClr val="C17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131">
                <a:extLst>
                  <a:ext uri="{FF2B5EF4-FFF2-40B4-BE49-F238E27FC236}">
                    <a16:creationId xmlns:a16="http://schemas.microsoft.com/office/drawing/2014/main" xmlns="" id="{8F068CD7-F019-467D-91AD-CCF1E2DF1870}"/>
                  </a:ext>
                </a:extLst>
              </p:cNvPr>
              <p:cNvSpPr>
                <a:spLocks/>
              </p:cNvSpPr>
              <p:nvPr/>
            </p:nvSpPr>
            <p:spPr bwMode="auto">
              <a:xfrm>
                <a:off x="2978831" y="2832100"/>
                <a:ext cx="33338" cy="85725"/>
              </a:xfrm>
              <a:custGeom>
                <a:avLst/>
                <a:gdLst>
                  <a:gd name="T0" fmla="*/ 67 w 67"/>
                  <a:gd name="T1" fmla="*/ 170 h 170"/>
                  <a:gd name="T2" fmla="*/ 0 w 67"/>
                  <a:gd name="T3" fmla="*/ 0 h 170"/>
                  <a:gd name="T4" fmla="*/ 0 w 67"/>
                  <a:gd name="T5" fmla="*/ 0 h 170"/>
                  <a:gd name="T6" fmla="*/ 67 w 67"/>
                  <a:gd name="T7" fmla="*/ 170 h 170"/>
                </a:gdLst>
                <a:ahLst/>
                <a:cxnLst>
                  <a:cxn ang="0">
                    <a:pos x="T0" y="T1"/>
                  </a:cxn>
                  <a:cxn ang="0">
                    <a:pos x="T2" y="T3"/>
                  </a:cxn>
                  <a:cxn ang="0">
                    <a:pos x="T4" y="T5"/>
                  </a:cxn>
                  <a:cxn ang="0">
                    <a:pos x="T6" y="T7"/>
                  </a:cxn>
                </a:cxnLst>
                <a:rect l="0" t="0" r="r" b="b"/>
                <a:pathLst>
                  <a:path w="67" h="170">
                    <a:moveTo>
                      <a:pt x="67" y="170"/>
                    </a:moveTo>
                    <a:cubicBezTo>
                      <a:pt x="47" y="113"/>
                      <a:pt x="24" y="56"/>
                      <a:pt x="0" y="0"/>
                    </a:cubicBezTo>
                    <a:cubicBezTo>
                      <a:pt x="0" y="0"/>
                      <a:pt x="0" y="0"/>
                      <a:pt x="0" y="0"/>
                    </a:cubicBezTo>
                    <a:cubicBezTo>
                      <a:pt x="25" y="56"/>
                      <a:pt x="47" y="113"/>
                      <a:pt x="67" y="170"/>
                    </a:cubicBezTo>
                    <a:close/>
                  </a:path>
                </a:pathLst>
              </a:custGeom>
              <a:solidFill>
                <a:srgbClr val="B09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1132">
                <a:extLst>
                  <a:ext uri="{FF2B5EF4-FFF2-40B4-BE49-F238E27FC236}">
                    <a16:creationId xmlns:a16="http://schemas.microsoft.com/office/drawing/2014/main" xmlns="" id="{E18223DF-E110-46D8-A646-D1CB1F447A23}"/>
                  </a:ext>
                </a:extLst>
              </p:cNvPr>
              <p:cNvSpPr>
                <a:spLocks noEditPoints="1"/>
              </p:cNvSpPr>
              <p:nvPr/>
            </p:nvSpPr>
            <p:spPr bwMode="auto">
              <a:xfrm>
                <a:off x="3058206" y="2771775"/>
                <a:ext cx="574675" cy="277813"/>
              </a:xfrm>
              <a:custGeom>
                <a:avLst/>
                <a:gdLst>
                  <a:gd name="T0" fmla="*/ 614 w 1152"/>
                  <a:gd name="T1" fmla="*/ 557 h 557"/>
                  <a:gd name="T2" fmla="*/ 388 w 1152"/>
                  <a:gd name="T3" fmla="*/ 539 h 557"/>
                  <a:gd name="T4" fmla="*/ 53 w 1152"/>
                  <a:gd name="T5" fmla="*/ 423 h 557"/>
                  <a:gd name="T6" fmla="*/ 48 w 1152"/>
                  <a:gd name="T7" fmla="*/ 256 h 557"/>
                  <a:gd name="T8" fmla="*/ 423 w 1152"/>
                  <a:gd name="T9" fmla="*/ 37 h 557"/>
                  <a:gd name="T10" fmla="*/ 753 w 1152"/>
                  <a:gd name="T11" fmla="*/ 344 h 557"/>
                  <a:gd name="T12" fmla="*/ 754 w 1152"/>
                  <a:gd name="T13" fmla="*/ 344 h 557"/>
                  <a:gd name="T14" fmla="*/ 762 w 1152"/>
                  <a:gd name="T15" fmla="*/ 339 h 557"/>
                  <a:gd name="T16" fmla="*/ 833 w 1152"/>
                  <a:gd name="T17" fmla="*/ 345 h 557"/>
                  <a:gd name="T18" fmla="*/ 970 w 1152"/>
                  <a:gd name="T19" fmla="*/ 325 h 557"/>
                  <a:gd name="T20" fmla="*/ 974 w 1152"/>
                  <a:gd name="T21" fmla="*/ 325 h 557"/>
                  <a:gd name="T22" fmla="*/ 981 w 1152"/>
                  <a:gd name="T23" fmla="*/ 324 h 557"/>
                  <a:gd name="T24" fmla="*/ 1005 w 1152"/>
                  <a:gd name="T25" fmla="*/ 317 h 557"/>
                  <a:gd name="T26" fmla="*/ 761 w 1152"/>
                  <a:gd name="T27" fmla="*/ 359 h 557"/>
                  <a:gd name="T28" fmla="*/ 459 w 1152"/>
                  <a:gd name="T29" fmla="*/ 310 h 557"/>
                  <a:gd name="T30" fmla="*/ 264 w 1152"/>
                  <a:gd name="T31" fmla="*/ 267 h 557"/>
                  <a:gd name="T32" fmla="*/ 182 w 1152"/>
                  <a:gd name="T33" fmla="*/ 320 h 557"/>
                  <a:gd name="T34" fmla="*/ 524 w 1152"/>
                  <a:gd name="T35" fmla="*/ 539 h 557"/>
                  <a:gd name="T36" fmla="*/ 614 w 1152"/>
                  <a:gd name="T37" fmla="*/ 557 h 557"/>
                  <a:gd name="T38" fmla="*/ 834 w 1152"/>
                  <a:gd name="T39" fmla="*/ 315 h 557"/>
                  <a:gd name="T40" fmla="*/ 685 w 1152"/>
                  <a:gd name="T41" fmla="*/ 288 h 557"/>
                  <a:gd name="T42" fmla="*/ 734 w 1152"/>
                  <a:gd name="T43" fmla="*/ 129 h 557"/>
                  <a:gd name="T44" fmla="*/ 780 w 1152"/>
                  <a:gd name="T45" fmla="*/ 132 h 557"/>
                  <a:gd name="T46" fmla="*/ 783 w 1152"/>
                  <a:gd name="T47" fmla="*/ 133 h 557"/>
                  <a:gd name="T48" fmla="*/ 785 w 1152"/>
                  <a:gd name="T49" fmla="*/ 132 h 557"/>
                  <a:gd name="T50" fmla="*/ 807 w 1152"/>
                  <a:gd name="T51" fmla="*/ 142 h 557"/>
                  <a:gd name="T52" fmla="*/ 809 w 1152"/>
                  <a:gd name="T53" fmla="*/ 142 h 557"/>
                  <a:gd name="T54" fmla="*/ 814 w 1152"/>
                  <a:gd name="T55" fmla="*/ 138 h 557"/>
                  <a:gd name="T56" fmla="*/ 696 w 1152"/>
                  <a:gd name="T57" fmla="*/ 0 h 557"/>
                  <a:gd name="T58" fmla="*/ 1061 w 1152"/>
                  <a:gd name="T59" fmla="*/ 231 h 557"/>
                  <a:gd name="T60" fmla="*/ 834 w 1152"/>
                  <a:gd name="T61" fmla="*/ 315 h 557"/>
                  <a:gd name="T62" fmla="*/ 570 w 1152"/>
                  <a:gd name="T63" fmla="*/ 234 h 557"/>
                  <a:gd name="T64" fmla="*/ 541 w 1152"/>
                  <a:gd name="T65" fmla="*/ 194 h 557"/>
                  <a:gd name="T66" fmla="*/ 450 w 1152"/>
                  <a:gd name="T67" fmla="*/ 30 h 557"/>
                  <a:gd name="T68" fmla="*/ 585 w 1152"/>
                  <a:gd name="T69" fmla="*/ 6 h 557"/>
                  <a:gd name="T70" fmla="*/ 652 w 1152"/>
                  <a:gd name="T71" fmla="*/ 1 h 557"/>
                  <a:gd name="T72" fmla="*/ 711 w 1152"/>
                  <a:gd name="T73" fmla="*/ 77 h 557"/>
                  <a:gd name="T74" fmla="*/ 758 w 1152"/>
                  <a:gd name="T75" fmla="*/ 117 h 557"/>
                  <a:gd name="T76" fmla="*/ 709 w 1152"/>
                  <a:gd name="T77" fmla="*/ 114 h 557"/>
                  <a:gd name="T78" fmla="*/ 570 w 1152"/>
                  <a:gd name="T79" fmla="*/ 234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52" h="557">
                    <a:moveTo>
                      <a:pt x="614" y="557"/>
                    </a:moveTo>
                    <a:cubicBezTo>
                      <a:pt x="538" y="555"/>
                      <a:pt x="463" y="549"/>
                      <a:pt x="388" y="539"/>
                    </a:cubicBezTo>
                    <a:cubicBezTo>
                      <a:pt x="256" y="522"/>
                      <a:pt x="122" y="490"/>
                      <a:pt x="53" y="423"/>
                    </a:cubicBezTo>
                    <a:cubicBezTo>
                      <a:pt x="0" y="372"/>
                      <a:pt x="13" y="309"/>
                      <a:pt x="48" y="256"/>
                    </a:cubicBezTo>
                    <a:cubicBezTo>
                      <a:pt x="110" y="162"/>
                      <a:pt x="255" y="82"/>
                      <a:pt x="423" y="37"/>
                    </a:cubicBezTo>
                    <a:cubicBezTo>
                      <a:pt x="465" y="147"/>
                      <a:pt x="513" y="317"/>
                      <a:pt x="753" y="344"/>
                    </a:cubicBezTo>
                    <a:cubicBezTo>
                      <a:pt x="753" y="344"/>
                      <a:pt x="754" y="344"/>
                      <a:pt x="754" y="344"/>
                    </a:cubicBezTo>
                    <a:cubicBezTo>
                      <a:pt x="759" y="344"/>
                      <a:pt x="762" y="342"/>
                      <a:pt x="762" y="339"/>
                    </a:cubicBezTo>
                    <a:cubicBezTo>
                      <a:pt x="786" y="343"/>
                      <a:pt x="810" y="345"/>
                      <a:pt x="833" y="345"/>
                    </a:cubicBezTo>
                    <a:cubicBezTo>
                      <a:pt x="882" y="345"/>
                      <a:pt x="928" y="337"/>
                      <a:pt x="970" y="325"/>
                    </a:cubicBezTo>
                    <a:cubicBezTo>
                      <a:pt x="971" y="325"/>
                      <a:pt x="972" y="325"/>
                      <a:pt x="974" y="325"/>
                    </a:cubicBezTo>
                    <a:cubicBezTo>
                      <a:pt x="976" y="325"/>
                      <a:pt x="978" y="325"/>
                      <a:pt x="981" y="324"/>
                    </a:cubicBezTo>
                    <a:cubicBezTo>
                      <a:pt x="989" y="322"/>
                      <a:pt x="997" y="320"/>
                      <a:pt x="1005" y="317"/>
                    </a:cubicBezTo>
                    <a:cubicBezTo>
                      <a:pt x="935" y="346"/>
                      <a:pt x="850" y="359"/>
                      <a:pt x="761" y="359"/>
                    </a:cubicBezTo>
                    <a:cubicBezTo>
                      <a:pt x="657" y="359"/>
                      <a:pt x="550" y="341"/>
                      <a:pt x="459" y="310"/>
                    </a:cubicBezTo>
                    <a:cubicBezTo>
                      <a:pt x="413" y="294"/>
                      <a:pt x="328" y="267"/>
                      <a:pt x="264" y="267"/>
                    </a:cubicBezTo>
                    <a:cubicBezTo>
                      <a:pt x="219" y="267"/>
                      <a:pt x="185" y="280"/>
                      <a:pt x="182" y="320"/>
                    </a:cubicBezTo>
                    <a:cubicBezTo>
                      <a:pt x="174" y="431"/>
                      <a:pt x="356" y="498"/>
                      <a:pt x="524" y="539"/>
                    </a:cubicBezTo>
                    <a:cubicBezTo>
                      <a:pt x="553" y="546"/>
                      <a:pt x="583" y="552"/>
                      <a:pt x="614" y="557"/>
                    </a:cubicBezTo>
                    <a:moveTo>
                      <a:pt x="834" y="315"/>
                    </a:moveTo>
                    <a:cubicBezTo>
                      <a:pt x="782" y="315"/>
                      <a:pt x="729" y="307"/>
                      <a:pt x="685" y="288"/>
                    </a:cubicBezTo>
                    <a:cubicBezTo>
                      <a:pt x="576" y="240"/>
                      <a:pt x="589" y="129"/>
                      <a:pt x="734" y="129"/>
                    </a:cubicBezTo>
                    <a:cubicBezTo>
                      <a:pt x="748" y="129"/>
                      <a:pt x="763" y="130"/>
                      <a:pt x="780" y="132"/>
                    </a:cubicBezTo>
                    <a:cubicBezTo>
                      <a:pt x="781" y="132"/>
                      <a:pt x="782" y="133"/>
                      <a:pt x="783" y="133"/>
                    </a:cubicBezTo>
                    <a:cubicBezTo>
                      <a:pt x="784" y="133"/>
                      <a:pt x="784" y="133"/>
                      <a:pt x="785" y="132"/>
                    </a:cubicBezTo>
                    <a:cubicBezTo>
                      <a:pt x="792" y="136"/>
                      <a:pt x="799" y="139"/>
                      <a:pt x="807" y="142"/>
                    </a:cubicBezTo>
                    <a:cubicBezTo>
                      <a:pt x="808" y="142"/>
                      <a:pt x="809" y="142"/>
                      <a:pt x="809" y="142"/>
                    </a:cubicBezTo>
                    <a:cubicBezTo>
                      <a:pt x="813" y="142"/>
                      <a:pt x="815" y="140"/>
                      <a:pt x="814" y="138"/>
                    </a:cubicBezTo>
                    <a:cubicBezTo>
                      <a:pt x="767" y="95"/>
                      <a:pt x="741" y="44"/>
                      <a:pt x="696" y="0"/>
                    </a:cubicBezTo>
                    <a:cubicBezTo>
                      <a:pt x="924" y="3"/>
                      <a:pt x="1152" y="93"/>
                      <a:pt x="1061" y="231"/>
                    </a:cubicBezTo>
                    <a:cubicBezTo>
                      <a:pt x="1026" y="285"/>
                      <a:pt x="931" y="315"/>
                      <a:pt x="834" y="315"/>
                    </a:cubicBezTo>
                    <a:moveTo>
                      <a:pt x="570" y="234"/>
                    </a:moveTo>
                    <a:cubicBezTo>
                      <a:pt x="559" y="221"/>
                      <a:pt x="550" y="207"/>
                      <a:pt x="541" y="194"/>
                    </a:cubicBezTo>
                    <a:cubicBezTo>
                      <a:pt x="506" y="140"/>
                      <a:pt x="488" y="84"/>
                      <a:pt x="450" y="30"/>
                    </a:cubicBezTo>
                    <a:cubicBezTo>
                      <a:pt x="494" y="20"/>
                      <a:pt x="539" y="12"/>
                      <a:pt x="585" y="6"/>
                    </a:cubicBezTo>
                    <a:cubicBezTo>
                      <a:pt x="607" y="3"/>
                      <a:pt x="630" y="2"/>
                      <a:pt x="652" y="1"/>
                    </a:cubicBezTo>
                    <a:cubicBezTo>
                      <a:pt x="664" y="27"/>
                      <a:pt x="691" y="53"/>
                      <a:pt x="711" y="77"/>
                    </a:cubicBezTo>
                    <a:cubicBezTo>
                      <a:pt x="724" y="91"/>
                      <a:pt x="739" y="105"/>
                      <a:pt x="758" y="117"/>
                    </a:cubicBezTo>
                    <a:cubicBezTo>
                      <a:pt x="740" y="115"/>
                      <a:pt x="724" y="114"/>
                      <a:pt x="709" y="114"/>
                    </a:cubicBezTo>
                    <a:cubicBezTo>
                      <a:pt x="596" y="114"/>
                      <a:pt x="548" y="176"/>
                      <a:pt x="570" y="234"/>
                    </a:cubicBezTo>
                    <a:close/>
                  </a:path>
                </a:pathLst>
              </a:custGeom>
              <a:solidFill>
                <a:srgbClr val="B66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1133">
                <a:extLst>
                  <a:ext uri="{FF2B5EF4-FFF2-40B4-BE49-F238E27FC236}">
                    <a16:creationId xmlns:a16="http://schemas.microsoft.com/office/drawing/2014/main" xmlns="" id="{6D8EC73E-CCC8-4AAE-97F6-D10A0B1B8FE2}"/>
                  </a:ext>
                </a:extLst>
              </p:cNvPr>
              <p:cNvSpPr>
                <a:spLocks/>
              </p:cNvSpPr>
              <p:nvPr/>
            </p:nvSpPr>
            <p:spPr bwMode="auto">
              <a:xfrm>
                <a:off x="8319181" y="2078038"/>
                <a:ext cx="750888" cy="900113"/>
              </a:xfrm>
              <a:custGeom>
                <a:avLst/>
                <a:gdLst>
                  <a:gd name="T0" fmla="*/ 1142 w 1505"/>
                  <a:gd name="T1" fmla="*/ 1803 h 1803"/>
                  <a:gd name="T2" fmla="*/ 975 w 1505"/>
                  <a:gd name="T3" fmla="*/ 1770 h 1803"/>
                  <a:gd name="T4" fmla="*/ 407 w 1505"/>
                  <a:gd name="T5" fmla="*/ 1641 h 1803"/>
                  <a:gd name="T6" fmla="*/ 0 w 1505"/>
                  <a:gd name="T7" fmla="*/ 1580 h 1803"/>
                  <a:gd name="T8" fmla="*/ 372 w 1505"/>
                  <a:gd name="T9" fmla="*/ 1386 h 1803"/>
                  <a:gd name="T10" fmla="*/ 803 w 1505"/>
                  <a:gd name="T11" fmla="*/ 332 h 1803"/>
                  <a:gd name="T12" fmla="*/ 559 w 1505"/>
                  <a:gd name="T13" fmla="*/ 0 h 1803"/>
                  <a:gd name="T14" fmla="*/ 1195 w 1505"/>
                  <a:gd name="T15" fmla="*/ 94 h 1803"/>
                  <a:gd name="T16" fmla="*/ 1125 w 1505"/>
                  <a:gd name="T17" fmla="*/ 326 h 1803"/>
                  <a:gd name="T18" fmla="*/ 933 w 1505"/>
                  <a:gd name="T19" fmla="*/ 858 h 1803"/>
                  <a:gd name="T20" fmla="*/ 813 w 1505"/>
                  <a:gd name="T21" fmla="*/ 1114 h 1803"/>
                  <a:gd name="T22" fmla="*/ 785 w 1505"/>
                  <a:gd name="T23" fmla="*/ 1180 h 1803"/>
                  <a:gd name="T24" fmla="*/ 783 w 1505"/>
                  <a:gd name="T25" fmla="*/ 1487 h 1803"/>
                  <a:gd name="T26" fmla="*/ 1126 w 1505"/>
                  <a:gd name="T27" fmla="*/ 1592 h 1803"/>
                  <a:gd name="T28" fmla="*/ 1392 w 1505"/>
                  <a:gd name="T29" fmla="*/ 1640 h 1803"/>
                  <a:gd name="T30" fmla="*/ 1394 w 1505"/>
                  <a:gd name="T31" fmla="*/ 1765 h 1803"/>
                  <a:gd name="T32" fmla="*/ 1142 w 1505"/>
                  <a:gd name="T33" fmla="*/ 1803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05" h="1803">
                    <a:moveTo>
                      <a:pt x="1142" y="1803"/>
                    </a:moveTo>
                    <a:cubicBezTo>
                      <a:pt x="1085" y="1793"/>
                      <a:pt x="1029" y="1782"/>
                      <a:pt x="975" y="1770"/>
                    </a:cubicBezTo>
                    <a:cubicBezTo>
                      <a:pt x="785" y="1729"/>
                      <a:pt x="601" y="1678"/>
                      <a:pt x="407" y="1641"/>
                    </a:cubicBezTo>
                    <a:cubicBezTo>
                      <a:pt x="275" y="1615"/>
                      <a:pt x="138" y="1597"/>
                      <a:pt x="0" y="1580"/>
                    </a:cubicBezTo>
                    <a:cubicBezTo>
                      <a:pt x="137" y="1523"/>
                      <a:pt x="263" y="1459"/>
                      <a:pt x="372" y="1386"/>
                    </a:cubicBezTo>
                    <a:cubicBezTo>
                      <a:pt x="811" y="1092"/>
                      <a:pt x="893" y="694"/>
                      <a:pt x="803" y="332"/>
                    </a:cubicBezTo>
                    <a:cubicBezTo>
                      <a:pt x="773" y="212"/>
                      <a:pt x="693" y="95"/>
                      <a:pt x="559" y="0"/>
                    </a:cubicBezTo>
                    <a:cubicBezTo>
                      <a:pt x="774" y="27"/>
                      <a:pt x="987" y="57"/>
                      <a:pt x="1195" y="94"/>
                    </a:cubicBezTo>
                    <a:cubicBezTo>
                      <a:pt x="1173" y="171"/>
                      <a:pt x="1149" y="249"/>
                      <a:pt x="1125" y="326"/>
                    </a:cubicBezTo>
                    <a:cubicBezTo>
                      <a:pt x="1071" y="505"/>
                      <a:pt x="1010" y="682"/>
                      <a:pt x="933" y="858"/>
                    </a:cubicBezTo>
                    <a:cubicBezTo>
                      <a:pt x="896" y="944"/>
                      <a:pt x="854" y="1029"/>
                      <a:pt x="813" y="1114"/>
                    </a:cubicBezTo>
                    <a:cubicBezTo>
                      <a:pt x="803" y="1136"/>
                      <a:pt x="793" y="1158"/>
                      <a:pt x="785" y="1180"/>
                    </a:cubicBezTo>
                    <a:cubicBezTo>
                      <a:pt x="727" y="1281"/>
                      <a:pt x="679" y="1398"/>
                      <a:pt x="783" y="1487"/>
                    </a:cubicBezTo>
                    <a:cubicBezTo>
                      <a:pt x="866" y="1559"/>
                      <a:pt x="982" y="1577"/>
                      <a:pt x="1126" y="1592"/>
                    </a:cubicBezTo>
                    <a:cubicBezTo>
                      <a:pt x="1218" y="1601"/>
                      <a:pt x="1315" y="1609"/>
                      <a:pt x="1392" y="1640"/>
                    </a:cubicBezTo>
                    <a:cubicBezTo>
                      <a:pt x="1478" y="1676"/>
                      <a:pt x="1505" y="1735"/>
                      <a:pt x="1394" y="1765"/>
                    </a:cubicBezTo>
                    <a:cubicBezTo>
                      <a:pt x="1317" y="1786"/>
                      <a:pt x="1230" y="1796"/>
                      <a:pt x="1142" y="1803"/>
                    </a:cubicBezTo>
                    <a:close/>
                  </a:path>
                </a:pathLst>
              </a:custGeom>
              <a:solidFill>
                <a:srgbClr val="CC87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1134">
                <a:extLst>
                  <a:ext uri="{FF2B5EF4-FFF2-40B4-BE49-F238E27FC236}">
                    <a16:creationId xmlns:a16="http://schemas.microsoft.com/office/drawing/2014/main" xmlns="" id="{C857A7F2-6E48-4534-AD6B-774DC79370DC}"/>
                  </a:ext>
                </a:extLst>
              </p:cNvPr>
              <p:cNvSpPr>
                <a:spLocks/>
              </p:cNvSpPr>
              <p:nvPr/>
            </p:nvSpPr>
            <p:spPr bwMode="auto">
              <a:xfrm>
                <a:off x="8292194" y="2876550"/>
                <a:ext cx="303213" cy="50800"/>
              </a:xfrm>
              <a:custGeom>
                <a:avLst/>
                <a:gdLst>
                  <a:gd name="T0" fmla="*/ 608 w 608"/>
                  <a:gd name="T1" fmla="*/ 102 h 102"/>
                  <a:gd name="T2" fmla="*/ 0 w 608"/>
                  <a:gd name="T3" fmla="*/ 0 h 102"/>
                  <a:gd name="T4" fmla="*/ 0 w 608"/>
                  <a:gd name="T5" fmla="*/ 0 h 102"/>
                  <a:gd name="T6" fmla="*/ 608 w 608"/>
                  <a:gd name="T7" fmla="*/ 102 h 102"/>
                </a:gdLst>
                <a:ahLst/>
                <a:cxnLst>
                  <a:cxn ang="0">
                    <a:pos x="T0" y="T1"/>
                  </a:cxn>
                  <a:cxn ang="0">
                    <a:pos x="T2" y="T3"/>
                  </a:cxn>
                  <a:cxn ang="0">
                    <a:pos x="T4" y="T5"/>
                  </a:cxn>
                  <a:cxn ang="0">
                    <a:pos x="T6" y="T7"/>
                  </a:cxn>
                </a:cxnLst>
                <a:rect l="0" t="0" r="r" b="b"/>
                <a:pathLst>
                  <a:path w="608" h="102">
                    <a:moveTo>
                      <a:pt x="608" y="102"/>
                    </a:moveTo>
                    <a:cubicBezTo>
                      <a:pt x="409" y="56"/>
                      <a:pt x="206" y="25"/>
                      <a:pt x="0" y="0"/>
                    </a:cubicBezTo>
                    <a:cubicBezTo>
                      <a:pt x="0" y="0"/>
                      <a:pt x="0" y="0"/>
                      <a:pt x="0" y="0"/>
                    </a:cubicBezTo>
                    <a:cubicBezTo>
                      <a:pt x="206" y="25"/>
                      <a:pt x="409" y="56"/>
                      <a:pt x="608" y="102"/>
                    </a:cubicBezTo>
                    <a:close/>
                  </a:path>
                </a:pathLst>
              </a:custGeom>
              <a:solidFill>
                <a:srgbClr val="6F8F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1135">
                <a:extLst>
                  <a:ext uri="{FF2B5EF4-FFF2-40B4-BE49-F238E27FC236}">
                    <a16:creationId xmlns:a16="http://schemas.microsoft.com/office/drawing/2014/main" xmlns="" id="{A21BADCA-911A-4DFA-B017-5427298DC714}"/>
                  </a:ext>
                </a:extLst>
              </p:cNvPr>
              <p:cNvSpPr>
                <a:spLocks/>
              </p:cNvSpPr>
              <p:nvPr/>
            </p:nvSpPr>
            <p:spPr bwMode="auto">
              <a:xfrm>
                <a:off x="8584294" y="2062163"/>
                <a:ext cx="6350" cy="1588"/>
              </a:xfrm>
              <a:custGeom>
                <a:avLst/>
                <a:gdLst>
                  <a:gd name="T0" fmla="*/ 11 w 11"/>
                  <a:gd name="T1" fmla="*/ 1 h 1"/>
                  <a:gd name="T2" fmla="*/ 0 w 11"/>
                  <a:gd name="T3" fmla="*/ 0 h 1"/>
                  <a:gd name="T4" fmla="*/ 11 w 11"/>
                  <a:gd name="T5" fmla="*/ 1 h 1"/>
                </a:gdLst>
                <a:ahLst/>
                <a:cxnLst>
                  <a:cxn ang="0">
                    <a:pos x="T0" y="T1"/>
                  </a:cxn>
                  <a:cxn ang="0">
                    <a:pos x="T2" y="T3"/>
                  </a:cxn>
                  <a:cxn ang="0">
                    <a:pos x="T4" y="T5"/>
                  </a:cxn>
                </a:cxnLst>
                <a:rect l="0" t="0" r="r" b="b"/>
                <a:pathLst>
                  <a:path w="11" h="1">
                    <a:moveTo>
                      <a:pt x="11" y="1"/>
                    </a:moveTo>
                    <a:cubicBezTo>
                      <a:pt x="7" y="1"/>
                      <a:pt x="3" y="0"/>
                      <a:pt x="0" y="0"/>
                    </a:cubicBezTo>
                    <a:cubicBezTo>
                      <a:pt x="3" y="0"/>
                      <a:pt x="7" y="1"/>
                      <a:pt x="11" y="1"/>
                    </a:cubicBezTo>
                    <a:close/>
                  </a:path>
                </a:pathLst>
              </a:custGeom>
              <a:solidFill>
                <a:srgbClr val="ECD2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1137">
                <a:extLst>
                  <a:ext uri="{FF2B5EF4-FFF2-40B4-BE49-F238E27FC236}">
                    <a16:creationId xmlns:a16="http://schemas.microsoft.com/office/drawing/2014/main" xmlns="" id="{5CCA1083-FDFC-4357-AD6E-A4B305FB6855}"/>
                  </a:ext>
                </a:extLst>
              </p:cNvPr>
              <p:cNvSpPr>
                <a:spLocks noEditPoints="1"/>
              </p:cNvSpPr>
              <p:nvPr/>
            </p:nvSpPr>
            <p:spPr bwMode="auto">
              <a:xfrm>
                <a:off x="8658906" y="2667000"/>
                <a:ext cx="609600" cy="322263"/>
              </a:xfrm>
              <a:custGeom>
                <a:avLst/>
                <a:gdLst>
                  <a:gd name="T0" fmla="*/ 740 w 1222"/>
                  <a:gd name="T1" fmla="*/ 648 h 648"/>
                  <a:gd name="T2" fmla="*/ 463 w 1222"/>
                  <a:gd name="T3" fmla="*/ 623 h 648"/>
                  <a:gd name="T4" fmla="*/ 715 w 1222"/>
                  <a:gd name="T5" fmla="*/ 585 h 648"/>
                  <a:gd name="T6" fmla="*/ 713 w 1222"/>
                  <a:gd name="T7" fmla="*/ 460 h 648"/>
                  <a:gd name="T8" fmla="*/ 447 w 1222"/>
                  <a:gd name="T9" fmla="*/ 412 h 648"/>
                  <a:gd name="T10" fmla="*/ 104 w 1222"/>
                  <a:gd name="T11" fmla="*/ 307 h 648"/>
                  <a:gd name="T12" fmla="*/ 106 w 1222"/>
                  <a:gd name="T13" fmla="*/ 0 h 648"/>
                  <a:gd name="T14" fmla="*/ 87 w 1222"/>
                  <a:gd name="T15" fmla="*/ 179 h 648"/>
                  <a:gd name="T16" fmla="*/ 372 w 1222"/>
                  <a:gd name="T17" fmla="*/ 376 h 648"/>
                  <a:gd name="T18" fmla="*/ 495 w 1222"/>
                  <a:gd name="T19" fmla="*/ 392 h 648"/>
                  <a:gd name="T20" fmla="*/ 545 w 1222"/>
                  <a:gd name="T21" fmla="*/ 389 h 648"/>
                  <a:gd name="T22" fmla="*/ 728 w 1222"/>
                  <a:gd name="T23" fmla="*/ 302 h 648"/>
                  <a:gd name="T24" fmla="*/ 773 w 1222"/>
                  <a:gd name="T25" fmla="*/ 211 h 648"/>
                  <a:gd name="T26" fmla="*/ 805 w 1222"/>
                  <a:gd name="T27" fmla="*/ 148 h 648"/>
                  <a:gd name="T28" fmla="*/ 810 w 1222"/>
                  <a:gd name="T29" fmla="*/ 147 h 648"/>
                  <a:gd name="T30" fmla="*/ 819 w 1222"/>
                  <a:gd name="T31" fmla="*/ 149 h 648"/>
                  <a:gd name="T32" fmla="*/ 1198 w 1222"/>
                  <a:gd name="T33" fmla="*/ 366 h 648"/>
                  <a:gd name="T34" fmla="*/ 1212 w 1222"/>
                  <a:gd name="T35" fmla="*/ 503 h 648"/>
                  <a:gd name="T36" fmla="*/ 1008 w 1222"/>
                  <a:gd name="T37" fmla="*/ 612 h 648"/>
                  <a:gd name="T38" fmla="*/ 942 w 1222"/>
                  <a:gd name="T39" fmla="*/ 629 h 648"/>
                  <a:gd name="T40" fmla="*/ 774 w 1222"/>
                  <a:gd name="T41" fmla="*/ 648 h 648"/>
                  <a:gd name="T42" fmla="*/ 740 w 1222"/>
                  <a:gd name="T43" fmla="*/ 648 h 648"/>
                  <a:gd name="T44" fmla="*/ 481 w 1222"/>
                  <a:gd name="T45" fmla="*/ 369 h 648"/>
                  <a:gd name="T46" fmla="*/ 241 w 1222"/>
                  <a:gd name="T47" fmla="*/ 277 h 648"/>
                  <a:gd name="T48" fmla="*/ 229 w 1222"/>
                  <a:gd name="T49" fmla="*/ 264 h 648"/>
                  <a:gd name="T50" fmla="*/ 525 w 1222"/>
                  <a:gd name="T51" fmla="*/ 115 h 648"/>
                  <a:gd name="T52" fmla="*/ 534 w 1222"/>
                  <a:gd name="T53" fmla="*/ 114 h 648"/>
                  <a:gd name="T54" fmla="*/ 554 w 1222"/>
                  <a:gd name="T55" fmla="*/ 122 h 648"/>
                  <a:gd name="T56" fmla="*/ 540 w 1222"/>
                  <a:gd name="T57" fmla="*/ 152 h 648"/>
                  <a:gd name="T58" fmla="*/ 505 w 1222"/>
                  <a:gd name="T59" fmla="*/ 198 h 648"/>
                  <a:gd name="T60" fmla="*/ 493 w 1222"/>
                  <a:gd name="T61" fmla="*/ 206 h 648"/>
                  <a:gd name="T62" fmla="*/ 491 w 1222"/>
                  <a:gd name="T63" fmla="*/ 211 h 648"/>
                  <a:gd name="T64" fmla="*/ 496 w 1222"/>
                  <a:gd name="T65" fmla="*/ 217 h 648"/>
                  <a:gd name="T66" fmla="*/ 680 w 1222"/>
                  <a:gd name="T67" fmla="*/ 277 h 648"/>
                  <a:gd name="T68" fmla="*/ 481 w 1222"/>
                  <a:gd name="T69" fmla="*/ 369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2" h="648">
                    <a:moveTo>
                      <a:pt x="740" y="648"/>
                    </a:moveTo>
                    <a:cubicBezTo>
                      <a:pt x="648" y="648"/>
                      <a:pt x="554" y="638"/>
                      <a:pt x="463" y="623"/>
                    </a:cubicBezTo>
                    <a:cubicBezTo>
                      <a:pt x="551" y="616"/>
                      <a:pt x="638" y="606"/>
                      <a:pt x="715" y="585"/>
                    </a:cubicBezTo>
                    <a:cubicBezTo>
                      <a:pt x="826" y="555"/>
                      <a:pt x="799" y="496"/>
                      <a:pt x="713" y="460"/>
                    </a:cubicBezTo>
                    <a:cubicBezTo>
                      <a:pt x="636" y="429"/>
                      <a:pt x="539" y="421"/>
                      <a:pt x="447" y="412"/>
                    </a:cubicBezTo>
                    <a:cubicBezTo>
                      <a:pt x="303" y="397"/>
                      <a:pt x="187" y="379"/>
                      <a:pt x="104" y="307"/>
                    </a:cubicBezTo>
                    <a:cubicBezTo>
                      <a:pt x="0" y="218"/>
                      <a:pt x="48" y="101"/>
                      <a:pt x="106" y="0"/>
                    </a:cubicBezTo>
                    <a:cubicBezTo>
                      <a:pt x="84" y="59"/>
                      <a:pt x="73" y="118"/>
                      <a:pt x="87" y="179"/>
                    </a:cubicBezTo>
                    <a:cubicBezTo>
                      <a:pt x="110" y="274"/>
                      <a:pt x="217" y="347"/>
                      <a:pt x="372" y="376"/>
                    </a:cubicBezTo>
                    <a:cubicBezTo>
                      <a:pt x="410" y="386"/>
                      <a:pt x="453" y="392"/>
                      <a:pt x="495" y="392"/>
                    </a:cubicBezTo>
                    <a:cubicBezTo>
                      <a:pt x="512" y="392"/>
                      <a:pt x="529" y="391"/>
                      <a:pt x="545" y="389"/>
                    </a:cubicBezTo>
                    <a:cubicBezTo>
                      <a:pt x="629" y="384"/>
                      <a:pt x="713" y="347"/>
                      <a:pt x="728" y="302"/>
                    </a:cubicBezTo>
                    <a:cubicBezTo>
                      <a:pt x="751" y="273"/>
                      <a:pt x="759" y="240"/>
                      <a:pt x="773" y="211"/>
                    </a:cubicBezTo>
                    <a:cubicBezTo>
                      <a:pt x="782" y="190"/>
                      <a:pt x="793" y="169"/>
                      <a:pt x="805" y="148"/>
                    </a:cubicBezTo>
                    <a:cubicBezTo>
                      <a:pt x="807" y="148"/>
                      <a:pt x="808" y="147"/>
                      <a:pt x="810" y="147"/>
                    </a:cubicBezTo>
                    <a:cubicBezTo>
                      <a:pt x="813" y="147"/>
                      <a:pt x="816" y="148"/>
                      <a:pt x="819" y="149"/>
                    </a:cubicBezTo>
                    <a:cubicBezTo>
                      <a:pt x="1012" y="163"/>
                      <a:pt x="1153" y="267"/>
                      <a:pt x="1198" y="366"/>
                    </a:cubicBezTo>
                    <a:cubicBezTo>
                      <a:pt x="1218" y="412"/>
                      <a:pt x="1222" y="458"/>
                      <a:pt x="1212" y="503"/>
                    </a:cubicBezTo>
                    <a:cubicBezTo>
                      <a:pt x="1164" y="548"/>
                      <a:pt x="1095" y="586"/>
                      <a:pt x="1008" y="612"/>
                    </a:cubicBezTo>
                    <a:cubicBezTo>
                      <a:pt x="986" y="619"/>
                      <a:pt x="964" y="624"/>
                      <a:pt x="942" y="629"/>
                    </a:cubicBezTo>
                    <a:cubicBezTo>
                      <a:pt x="886" y="636"/>
                      <a:pt x="830" y="642"/>
                      <a:pt x="774" y="648"/>
                    </a:cubicBezTo>
                    <a:cubicBezTo>
                      <a:pt x="763" y="648"/>
                      <a:pt x="751" y="648"/>
                      <a:pt x="740" y="648"/>
                    </a:cubicBezTo>
                    <a:moveTo>
                      <a:pt x="481" y="369"/>
                    </a:moveTo>
                    <a:cubicBezTo>
                      <a:pt x="383" y="362"/>
                      <a:pt x="289" y="321"/>
                      <a:pt x="241" y="277"/>
                    </a:cubicBezTo>
                    <a:cubicBezTo>
                      <a:pt x="236" y="273"/>
                      <a:pt x="232" y="268"/>
                      <a:pt x="229" y="264"/>
                    </a:cubicBezTo>
                    <a:cubicBezTo>
                      <a:pt x="276" y="203"/>
                      <a:pt x="434" y="139"/>
                      <a:pt x="525" y="115"/>
                    </a:cubicBezTo>
                    <a:cubicBezTo>
                      <a:pt x="528" y="114"/>
                      <a:pt x="531" y="114"/>
                      <a:pt x="534" y="114"/>
                    </a:cubicBezTo>
                    <a:cubicBezTo>
                      <a:pt x="544" y="114"/>
                      <a:pt x="552" y="117"/>
                      <a:pt x="554" y="122"/>
                    </a:cubicBezTo>
                    <a:cubicBezTo>
                      <a:pt x="549" y="131"/>
                      <a:pt x="545" y="142"/>
                      <a:pt x="540" y="152"/>
                    </a:cubicBezTo>
                    <a:cubicBezTo>
                      <a:pt x="530" y="168"/>
                      <a:pt x="519" y="184"/>
                      <a:pt x="505" y="198"/>
                    </a:cubicBezTo>
                    <a:cubicBezTo>
                      <a:pt x="501" y="201"/>
                      <a:pt x="497" y="204"/>
                      <a:pt x="493" y="206"/>
                    </a:cubicBezTo>
                    <a:cubicBezTo>
                      <a:pt x="491" y="207"/>
                      <a:pt x="490" y="209"/>
                      <a:pt x="491" y="211"/>
                    </a:cubicBezTo>
                    <a:cubicBezTo>
                      <a:pt x="488" y="213"/>
                      <a:pt x="490" y="217"/>
                      <a:pt x="496" y="217"/>
                    </a:cubicBezTo>
                    <a:cubicBezTo>
                      <a:pt x="572" y="217"/>
                      <a:pt x="658" y="234"/>
                      <a:pt x="680" y="277"/>
                    </a:cubicBezTo>
                    <a:cubicBezTo>
                      <a:pt x="709" y="335"/>
                      <a:pt x="563" y="366"/>
                      <a:pt x="481" y="369"/>
                    </a:cubicBezTo>
                  </a:path>
                </a:pathLst>
              </a:custGeom>
              <a:solidFill>
                <a:srgbClr val="C17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1138">
                <a:extLst>
                  <a:ext uri="{FF2B5EF4-FFF2-40B4-BE49-F238E27FC236}">
                    <a16:creationId xmlns:a16="http://schemas.microsoft.com/office/drawing/2014/main" xmlns="" id="{5EC0623D-041B-4C0C-9895-F1986054379D}"/>
                  </a:ext>
                </a:extLst>
              </p:cNvPr>
              <p:cNvSpPr>
                <a:spLocks/>
              </p:cNvSpPr>
              <p:nvPr/>
            </p:nvSpPr>
            <p:spPr bwMode="auto">
              <a:xfrm>
                <a:off x="9028794" y="1922463"/>
                <a:ext cx="4763" cy="1588"/>
              </a:xfrm>
              <a:custGeom>
                <a:avLst/>
                <a:gdLst>
                  <a:gd name="T0" fmla="*/ 0 w 9"/>
                  <a:gd name="T1" fmla="*/ 4 h 4"/>
                  <a:gd name="T2" fmla="*/ 9 w 9"/>
                  <a:gd name="T3" fmla="*/ 0 h 4"/>
                  <a:gd name="T4" fmla="*/ 0 w 9"/>
                  <a:gd name="T5" fmla="*/ 4 h 4"/>
                </a:gdLst>
                <a:ahLst/>
                <a:cxnLst>
                  <a:cxn ang="0">
                    <a:pos x="T0" y="T1"/>
                  </a:cxn>
                  <a:cxn ang="0">
                    <a:pos x="T2" y="T3"/>
                  </a:cxn>
                  <a:cxn ang="0">
                    <a:pos x="T4" y="T5"/>
                  </a:cxn>
                </a:cxnLst>
                <a:rect l="0" t="0" r="r" b="b"/>
                <a:pathLst>
                  <a:path w="9" h="4">
                    <a:moveTo>
                      <a:pt x="0" y="4"/>
                    </a:moveTo>
                    <a:cubicBezTo>
                      <a:pt x="3" y="3"/>
                      <a:pt x="6" y="1"/>
                      <a:pt x="9" y="0"/>
                    </a:cubicBezTo>
                    <a:cubicBezTo>
                      <a:pt x="6" y="1"/>
                      <a:pt x="3" y="3"/>
                      <a:pt x="0" y="4"/>
                    </a:cubicBezTo>
                    <a:close/>
                  </a:path>
                </a:pathLst>
              </a:custGeom>
              <a:solidFill>
                <a:srgbClr val="868F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1139">
                <a:extLst>
                  <a:ext uri="{FF2B5EF4-FFF2-40B4-BE49-F238E27FC236}">
                    <a16:creationId xmlns:a16="http://schemas.microsoft.com/office/drawing/2014/main" xmlns="" id="{CD9F2AE9-FB2B-4D86-8607-191236AAD4B7}"/>
                  </a:ext>
                </a:extLst>
              </p:cNvPr>
              <p:cNvSpPr>
                <a:spLocks noEditPoints="1"/>
              </p:cNvSpPr>
              <p:nvPr/>
            </p:nvSpPr>
            <p:spPr bwMode="auto">
              <a:xfrm>
                <a:off x="8747806" y="2684463"/>
                <a:ext cx="558800" cy="233363"/>
              </a:xfrm>
              <a:custGeom>
                <a:avLst/>
                <a:gdLst>
                  <a:gd name="T0" fmla="*/ 1031 w 1118"/>
                  <a:gd name="T1" fmla="*/ 467 h 467"/>
                  <a:gd name="T2" fmla="*/ 1017 w 1118"/>
                  <a:gd name="T3" fmla="*/ 330 h 467"/>
                  <a:gd name="T4" fmla="*/ 638 w 1118"/>
                  <a:gd name="T5" fmla="*/ 113 h 467"/>
                  <a:gd name="T6" fmla="*/ 629 w 1118"/>
                  <a:gd name="T7" fmla="*/ 111 h 467"/>
                  <a:gd name="T8" fmla="*/ 624 w 1118"/>
                  <a:gd name="T9" fmla="*/ 112 h 467"/>
                  <a:gd name="T10" fmla="*/ 679 w 1118"/>
                  <a:gd name="T11" fmla="*/ 5 h 467"/>
                  <a:gd name="T12" fmla="*/ 982 w 1118"/>
                  <a:gd name="T13" fmla="*/ 89 h 467"/>
                  <a:gd name="T14" fmla="*/ 1102 w 1118"/>
                  <a:gd name="T15" fmla="*/ 347 h 467"/>
                  <a:gd name="T16" fmla="*/ 1031 w 1118"/>
                  <a:gd name="T17" fmla="*/ 467 h 467"/>
                  <a:gd name="T18" fmla="*/ 48 w 1118"/>
                  <a:gd name="T19" fmla="*/ 228 h 467"/>
                  <a:gd name="T20" fmla="*/ 159 w 1118"/>
                  <a:gd name="T21" fmla="*/ 68 h 467"/>
                  <a:gd name="T22" fmla="*/ 423 w 1118"/>
                  <a:gd name="T23" fmla="*/ 7 h 467"/>
                  <a:gd name="T24" fmla="*/ 378 w 1118"/>
                  <a:gd name="T25" fmla="*/ 77 h 467"/>
                  <a:gd name="T26" fmla="*/ 373 w 1118"/>
                  <a:gd name="T27" fmla="*/ 86 h 467"/>
                  <a:gd name="T28" fmla="*/ 353 w 1118"/>
                  <a:gd name="T29" fmla="*/ 78 h 467"/>
                  <a:gd name="T30" fmla="*/ 344 w 1118"/>
                  <a:gd name="T31" fmla="*/ 79 h 467"/>
                  <a:gd name="T32" fmla="*/ 48 w 1118"/>
                  <a:gd name="T33" fmla="*/ 228 h 467"/>
                  <a:gd name="T34" fmla="*/ 535 w 1118"/>
                  <a:gd name="T35" fmla="*/ 216 h 467"/>
                  <a:gd name="T36" fmla="*/ 371 w 1118"/>
                  <a:gd name="T37" fmla="*/ 169 h 467"/>
                  <a:gd name="T38" fmla="*/ 349 w 1118"/>
                  <a:gd name="T39" fmla="*/ 170 h 467"/>
                  <a:gd name="T40" fmla="*/ 401 w 1118"/>
                  <a:gd name="T41" fmla="*/ 115 h 467"/>
                  <a:gd name="T42" fmla="*/ 478 w 1118"/>
                  <a:gd name="T43" fmla="*/ 3 h 467"/>
                  <a:gd name="T44" fmla="*/ 567 w 1118"/>
                  <a:gd name="T45" fmla="*/ 0 h 467"/>
                  <a:gd name="T46" fmla="*/ 585 w 1118"/>
                  <a:gd name="T47" fmla="*/ 0 h 467"/>
                  <a:gd name="T48" fmla="*/ 629 w 1118"/>
                  <a:gd name="T49" fmla="*/ 2 h 467"/>
                  <a:gd name="T50" fmla="*/ 535 w 1118"/>
                  <a:gd name="T51" fmla="*/ 216 h 467"/>
                  <a:gd name="T52" fmla="*/ 324 w 1118"/>
                  <a:gd name="T53" fmla="*/ 162 h 467"/>
                  <a:gd name="T54" fmla="*/ 359 w 1118"/>
                  <a:gd name="T55" fmla="*/ 116 h 467"/>
                  <a:gd name="T56" fmla="*/ 324 w 1118"/>
                  <a:gd name="T57" fmla="*/ 162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18" h="467">
                    <a:moveTo>
                      <a:pt x="1031" y="467"/>
                    </a:moveTo>
                    <a:cubicBezTo>
                      <a:pt x="1041" y="422"/>
                      <a:pt x="1037" y="376"/>
                      <a:pt x="1017" y="330"/>
                    </a:cubicBezTo>
                    <a:cubicBezTo>
                      <a:pt x="972" y="231"/>
                      <a:pt x="831" y="127"/>
                      <a:pt x="638" y="113"/>
                    </a:cubicBezTo>
                    <a:cubicBezTo>
                      <a:pt x="635" y="112"/>
                      <a:pt x="632" y="111"/>
                      <a:pt x="629" y="111"/>
                    </a:cubicBezTo>
                    <a:cubicBezTo>
                      <a:pt x="627" y="111"/>
                      <a:pt x="626" y="112"/>
                      <a:pt x="624" y="112"/>
                    </a:cubicBezTo>
                    <a:cubicBezTo>
                      <a:pt x="644" y="76"/>
                      <a:pt x="664" y="41"/>
                      <a:pt x="679" y="5"/>
                    </a:cubicBezTo>
                    <a:cubicBezTo>
                      <a:pt x="793" y="15"/>
                      <a:pt x="904" y="42"/>
                      <a:pt x="982" y="89"/>
                    </a:cubicBezTo>
                    <a:cubicBezTo>
                      <a:pt x="1093" y="154"/>
                      <a:pt x="1118" y="262"/>
                      <a:pt x="1102" y="347"/>
                    </a:cubicBezTo>
                    <a:cubicBezTo>
                      <a:pt x="1094" y="390"/>
                      <a:pt x="1070" y="431"/>
                      <a:pt x="1031" y="467"/>
                    </a:cubicBezTo>
                    <a:moveTo>
                      <a:pt x="48" y="228"/>
                    </a:moveTo>
                    <a:cubicBezTo>
                      <a:pt x="0" y="167"/>
                      <a:pt x="70" y="108"/>
                      <a:pt x="159" y="68"/>
                    </a:cubicBezTo>
                    <a:cubicBezTo>
                      <a:pt x="233" y="35"/>
                      <a:pt x="327" y="16"/>
                      <a:pt x="423" y="7"/>
                    </a:cubicBezTo>
                    <a:cubicBezTo>
                      <a:pt x="404" y="29"/>
                      <a:pt x="392" y="54"/>
                      <a:pt x="378" y="77"/>
                    </a:cubicBezTo>
                    <a:cubicBezTo>
                      <a:pt x="376" y="80"/>
                      <a:pt x="375" y="83"/>
                      <a:pt x="373" y="86"/>
                    </a:cubicBezTo>
                    <a:cubicBezTo>
                      <a:pt x="371" y="81"/>
                      <a:pt x="363" y="78"/>
                      <a:pt x="353" y="78"/>
                    </a:cubicBezTo>
                    <a:cubicBezTo>
                      <a:pt x="350" y="78"/>
                      <a:pt x="347" y="78"/>
                      <a:pt x="344" y="79"/>
                    </a:cubicBezTo>
                    <a:cubicBezTo>
                      <a:pt x="253" y="103"/>
                      <a:pt x="95" y="167"/>
                      <a:pt x="48" y="228"/>
                    </a:cubicBezTo>
                    <a:close/>
                    <a:moveTo>
                      <a:pt x="535" y="216"/>
                    </a:moveTo>
                    <a:cubicBezTo>
                      <a:pt x="505" y="185"/>
                      <a:pt x="437" y="169"/>
                      <a:pt x="371" y="169"/>
                    </a:cubicBezTo>
                    <a:cubicBezTo>
                      <a:pt x="364" y="169"/>
                      <a:pt x="356" y="169"/>
                      <a:pt x="349" y="170"/>
                    </a:cubicBezTo>
                    <a:cubicBezTo>
                      <a:pt x="375" y="155"/>
                      <a:pt x="389" y="132"/>
                      <a:pt x="401" y="115"/>
                    </a:cubicBezTo>
                    <a:cubicBezTo>
                      <a:pt x="430" y="79"/>
                      <a:pt x="454" y="40"/>
                      <a:pt x="478" y="3"/>
                    </a:cubicBezTo>
                    <a:cubicBezTo>
                      <a:pt x="508" y="1"/>
                      <a:pt x="538" y="0"/>
                      <a:pt x="567" y="0"/>
                    </a:cubicBezTo>
                    <a:cubicBezTo>
                      <a:pt x="573" y="0"/>
                      <a:pt x="579" y="0"/>
                      <a:pt x="585" y="0"/>
                    </a:cubicBezTo>
                    <a:cubicBezTo>
                      <a:pt x="600" y="0"/>
                      <a:pt x="615" y="1"/>
                      <a:pt x="629" y="2"/>
                    </a:cubicBezTo>
                    <a:cubicBezTo>
                      <a:pt x="577" y="70"/>
                      <a:pt x="563" y="145"/>
                      <a:pt x="535" y="216"/>
                    </a:cubicBezTo>
                    <a:moveTo>
                      <a:pt x="324" y="162"/>
                    </a:moveTo>
                    <a:cubicBezTo>
                      <a:pt x="338" y="148"/>
                      <a:pt x="349" y="132"/>
                      <a:pt x="359" y="116"/>
                    </a:cubicBezTo>
                    <a:cubicBezTo>
                      <a:pt x="350" y="132"/>
                      <a:pt x="340" y="149"/>
                      <a:pt x="324" y="162"/>
                    </a:cubicBezTo>
                    <a:close/>
                  </a:path>
                </a:pathLst>
              </a:custGeom>
              <a:solidFill>
                <a:srgbClr val="B66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140">
                <a:extLst>
                  <a:ext uri="{FF2B5EF4-FFF2-40B4-BE49-F238E27FC236}">
                    <a16:creationId xmlns:a16="http://schemas.microsoft.com/office/drawing/2014/main" xmlns="" id="{FC720369-52D6-4B82-B2F4-D05C44E399B9}"/>
                  </a:ext>
                </a:extLst>
              </p:cNvPr>
              <p:cNvSpPr>
                <a:spLocks noEditPoints="1"/>
              </p:cNvSpPr>
              <p:nvPr/>
            </p:nvSpPr>
            <p:spPr bwMode="auto">
              <a:xfrm>
                <a:off x="4005944" y="1930400"/>
                <a:ext cx="4592638" cy="995363"/>
              </a:xfrm>
              <a:custGeom>
                <a:avLst/>
                <a:gdLst>
                  <a:gd name="T0" fmla="*/ 818 w 9205"/>
                  <a:gd name="T1" fmla="*/ 1997 h 1997"/>
                  <a:gd name="T2" fmla="*/ 715 w 9205"/>
                  <a:gd name="T3" fmla="*/ 1978 h 1997"/>
                  <a:gd name="T4" fmla="*/ 2822 w 9205"/>
                  <a:gd name="T5" fmla="*/ 1756 h 1997"/>
                  <a:gd name="T6" fmla="*/ 4284 w 9205"/>
                  <a:gd name="T7" fmla="*/ 1682 h 1997"/>
                  <a:gd name="T8" fmla="*/ 5347 w 9205"/>
                  <a:gd name="T9" fmla="*/ 1663 h 1997"/>
                  <a:gd name="T10" fmla="*/ 5785 w 9205"/>
                  <a:gd name="T11" fmla="*/ 1666 h 1997"/>
                  <a:gd name="T12" fmla="*/ 7247 w 9205"/>
                  <a:gd name="T13" fmla="*/ 1740 h 1997"/>
                  <a:gd name="T14" fmla="*/ 7679 w 9205"/>
                  <a:gd name="T15" fmla="*/ 1776 h 1997"/>
                  <a:gd name="T16" fmla="*/ 8437 w 9205"/>
                  <a:gd name="T17" fmla="*/ 1853 h 1997"/>
                  <a:gd name="T18" fmla="*/ 8646 w 9205"/>
                  <a:gd name="T19" fmla="*/ 1877 h 1997"/>
                  <a:gd name="T20" fmla="*/ 8592 w 9205"/>
                  <a:gd name="T21" fmla="*/ 1899 h 1997"/>
                  <a:gd name="T22" fmla="*/ 8102 w 9205"/>
                  <a:gd name="T23" fmla="*/ 1845 h 1997"/>
                  <a:gd name="T24" fmla="*/ 6694 w 9205"/>
                  <a:gd name="T25" fmla="*/ 1730 h 1997"/>
                  <a:gd name="T26" fmla="*/ 5345 w 9205"/>
                  <a:gd name="T27" fmla="*/ 1691 h 1997"/>
                  <a:gd name="T28" fmla="*/ 5274 w 9205"/>
                  <a:gd name="T29" fmla="*/ 1691 h 1997"/>
                  <a:gd name="T30" fmla="*/ 3775 w 9205"/>
                  <a:gd name="T31" fmla="*/ 1731 h 1997"/>
                  <a:gd name="T32" fmla="*/ 2306 w 9205"/>
                  <a:gd name="T33" fmla="*/ 1822 h 1997"/>
                  <a:gd name="T34" fmla="*/ 818 w 9205"/>
                  <a:gd name="T35" fmla="*/ 1997 h 1997"/>
                  <a:gd name="T36" fmla="*/ 0 w 9205"/>
                  <a:gd name="T37" fmla="*/ 300 h 1997"/>
                  <a:gd name="T38" fmla="*/ 1333 w 9205"/>
                  <a:gd name="T39" fmla="*/ 113 h 1997"/>
                  <a:gd name="T40" fmla="*/ 2677 w 9205"/>
                  <a:gd name="T41" fmla="*/ 30 h 1997"/>
                  <a:gd name="T42" fmla="*/ 3960 w 9205"/>
                  <a:gd name="T43" fmla="*/ 0 h 1997"/>
                  <a:gd name="T44" fmla="*/ 4063 w 9205"/>
                  <a:gd name="T45" fmla="*/ 1 h 1997"/>
                  <a:gd name="T46" fmla="*/ 5557 w 9205"/>
                  <a:gd name="T47" fmla="*/ 26 h 1997"/>
                  <a:gd name="T48" fmla="*/ 7028 w 9205"/>
                  <a:gd name="T49" fmla="*/ 69 h 1997"/>
                  <a:gd name="T50" fmla="*/ 8461 w 9205"/>
                  <a:gd name="T51" fmla="*/ 184 h 1997"/>
                  <a:gd name="T52" fmla="*/ 9177 w 9205"/>
                  <a:gd name="T53" fmla="*/ 266 h 1997"/>
                  <a:gd name="T54" fmla="*/ 9153 w 9205"/>
                  <a:gd name="T55" fmla="*/ 263 h 1997"/>
                  <a:gd name="T56" fmla="*/ 9205 w 9205"/>
                  <a:gd name="T57" fmla="*/ 297 h 1997"/>
                  <a:gd name="T58" fmla="*/ 8563 w 9205"/>
                  <a:gd name="T59" fmla="*/ 224 h 1997"/>
                  <a:gd name="T60" fmla="*/ 7234 w 9205"/>
                  <a:gd name="T61" fmla="*/ 112 h 1997"/>
                  <a:gd name="T62" fmla="*/ 5884 w 9205"/>
                  <a:gd name="T63" fmla="*/ 58 h 1997"/>
                  <a:gd name="T64" fmla="*/ 4543 w 9205"/>
                  <a:gd name="T65" fmla="*/ 35 h 1997"/>
                  <a:gd name="T66" fmla="*/ 4026 w 9205"/>
                  <a:gd name="T67" fmla="*/ 31 h 1997"/>
                  <a:gd name="T68" fmla="*/ 3055 w 9205"/>
                  <a:gd name="T69" fmla="*/ 45 h 1997"/>
                  <a:gd name="T70" fmla="*/ 1577 w 9205"/>
                  <a:gd name="T71" fmla="*/ 118 h 1997"/>
                  <a:gd name="T72" fmla="*/ 365 w 9205"/>
                  <a:gd name="T73" fmla="*/ 268 h 1997"/>
                  <a:gd name="T74" fmla="*/ 486 w 9205"/>
                  <a:gd name="T75" fmla="*/ 221 h 1997"/>
                  <a:gd name="T76" fmla="*/ 0 w 9205"/>
                  <a:gd name="T77" fmla="*/ 30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205" h="1997">
                    <a:moveTo>
                      <a:pt x="818" y="1997"/>
                    </a:moveTo>
                    <a:cubicBezTo>
                      <a:pt x="784" y="1991"/>
                      <a:pt x="749" y="1985"/>
                      <a:pt x="715" y="1978"/>
                    </a:cubicBezTo>
                    <a:cubicBezTo>
                      <a:pt x="1423" y="1879"/>
                      <a:pt x="2088" y="1810"/>
                      <a:pt x="2822" y="1756"/>
                    </a:cubicBezTo>
                    <a:cubicBezTo>
                      <a:pt x="3306" y="1720"/>
                      <a:pt x="3796" y="1698"/>
                      <a:pt x="4284" y="1682"/>
                    </a:cubicBezTo>
                    <a:cubicBezTo>
                      <a:pt x="4638" y="1670"/>
                      <a:pt x="4992" y="1663"/>
                      <a:pt x="5347" y="1663"/>
                    </a:cubicBezTo>
                    <a:cubicBezTo>
                      <a:pt x="5493" y="1663"/>
                      <a:pt x="5639" y="1664"/>
                      <a:pt x="5785" y="1666"/>
                    </a:cubicBezTo>
                    <a:cubicBezTo>
                      <a:pt x="6275" y="1675"/>
                      <a:pt x="6761" y="1702"/>
                      <a:pt x="7247" y="1740"/>
                    </a:cubicBezTo>
                    <a:cubicBezTo>
                      <a:pt x="7391" y="1751"/>
                      <a:pt x="7536" y="1763"/>
                      <a:pt x="7679" y="1776"/>
                    </a:cubicBezTo>
                    <a:cubicBezTo>
                      <a:pt x="7933" y="1798"/>
                      <a:pt x="8186" y="1823"/>
                      <a:pt x="8437" y="1853"/>
                    </a:cubicBezTo>
                    <a:cubicBezTo>
                      <a:pt x="8507" y="1861"/>
                      <a:pt x="8577" y="1869"/>
                      <a:pt x="8646" y="1877"/>
                    </a:cubicBezTo>
                    <a:cubicBezTo>
                      <a:pt x="8628" y="1884"/>
                      <a:pt x="8610" y="1892"/>
                      <a:pt x="8592" y="1899"/>
                    </a:cubicBezTo>
                    <a:cubicBezTo>
                      <a:pt x="8431" y="1879"/>
                      <a:pt x="8267" y="1863"/>
                      <a:pt x="8102" y="1845"/>
                    </a:cubicBezTo>
                    <a:cubicBezTo>
                      <a:pt x="7636" y="1796"/>
                      <a:pt x="7166" y="1756"/>
                      <a:pt x="6694" y="1730"/>
                    </a:cubicBezTo>
                    <a:cubicBezTo>
                      <a:pt x="6246" y="1705"/>
                      <a:pt x="5795" y="1691"/>
                      <a:pt x="5345" y="1691"/>
                    </a:cubicBezTo>
                    <a:cubicBezTo>
                      <a:pt x="5321" y="1691"/>
                      <a:pt x="5298" y="1691"/>
                      <a:pt x="5274" y="1691"/>
                    </a:cubicBezTo>
                    <a:cubicBezTo>
                      <a:pt x="4774" y="1693"/>
                      <a:pt x="4274" y="1707"/>
                      <a:pt x="3775" y="1731"/>
                    </a:cubicBezTo>
                    <a:cubicBezTo>
                      <a:pt x="3282" y="1753"/>
                      <a:pt x="2796" y="1783"/>
                      <a:pt x="2306" y="1822"/>
                    </a:cubicBezTo>
                    <a:cubicBezTo>
                      <a:pt x="2128" y="1837"/>
                      <a:pt x="1688" y="1868"/>
                      <a:pt x="818" y="1997"/>
                    </a:cubicBezTo>
                    <a:moveTo>
                      <a:pt x="0" y="300"/>
                    </a:moveTo>
                    <a:cubicBezTo>
                      <a:pt x="438" y="226"/>
                      <a:pt x="881" y="158"/>
                      <a:pt x="1333" y="113"/>
                    </a:cubicBezTo>
                    <a:cubicBezTo>
                      <a:pt x="1777" y="70"/>
                      <a:pt x="2227" y="46"/>
                      <a:pt x="2677" y="30"/>
                    </a:cubicBezTo>
                    <a:cubicBezTo>
                      <a:pt x="3104" y="14"/>
                      <a:pt x="3532" y="0"/>
                      <a:pt x="3960" y="0"/>
                    </a:cubicBezTo>
                    <a:cubicBezTo>
                      <a:pt x="3995" y="0"/>
                      <a:pt x="4029" y="0"/>
                      <a:pt x="4063" y="1"/>
                    </a:cubicBezTo>
                    <a:cubicBezTo>
                      <a:pt x="4561" y="3"/>
                      <a:pt x="5059" y="19"/>
                      <a:pt x="5557" y="26"/>
                    </a:cubicBezTo>
                    <a:cubicBezTo>
                      <a:pt x="6050" y="33"/>
                      <a:pt x="6538" y="39"/>
                      <a:pt x="7028" y="69"/>
                    </a:cubicBezTo>
                    <a:cubicBezTo>
                      <a:pt x="7508" y="99"/>
                      <a:pt x="7987" y="135"/>
                      <a:pt x="8461" y="184"/>
                    </a:cubicBezTo>
                    <a:cubicBezTo>
                      <a:pt x="8701" y="208"/>
                      <a:pt x="8939" y="235"/>
                      <a:pt x="9177" y="266"/>
                    </a:cubicBezTo>
                    <a:cubicBezTo>
                      <a:pt x="9169" y="265"/>
                      <a:pt x="9161" y="264"/>
                      <a:pt x="9153" y="263"/>
                    </a:cubicBezTo>
                    <a:cubicBezTo>
                      <a:pt x="9171" y="274"/>
                      <a:pt x="9188" y="285"/>
                      <a:pt x="9205" y="297"/>
                    </a:cubicBezTo>
                    <a:cubicBezTo>
                      <a:pt x="8991" y="270"/>
                      <a:pt x="8776" y="247"/>
                      <a:pt x="8563" y="224"/>
                    </a:cubicBezTo>
                    <a:cubicBezTo>
                      <a:pt x="8123" y="177"/>
                      <a:pt x="7679" y="141"/>
                      <a:pt x="7234" y="112"/>
                    </a:cubicBezTo>
                    <a:cubicBezTo>
                      <a:pt x="6786" y="82"/>
                      <a:pt x="6335" y="59"/>
                      <a:pt x="5884" y="58"/>
                    </a:cubicBezTo>
                    <a:cubicBezTo>
                      <a:pt x="5436" y="57"/>
                      <a:pt x="4989" y="43"/>
                      <a:pt x="4543" y="35"/>
                    </a:cubicBezTo>
                    <a:cubicBezTo>
                      <a:pt x="4370" y="32"/>
                      <a:pt x="4198" y="31"/>
                      <a:pt x="4026" y="31"/>
                    </a:cubicBezTo>
                    <a:cubicBezTo>
                      <a:pt x="3702" y="31"/>
                      <a:pt x="3379" y="36"/>
                      <a:pt x="3055" y="45"/>
                    </a:cubicBezTo>
                    <a:cubicBezTo>
                      <a:pt x="2561" y="60"/>
                      <a:pt x="2066" y="77"/>
                      <a:pt x="1577" y="118"/>
                    </a:cubicBezTo>
                    <a:cubicBezTo>
                      <a:pt x="1167" y="153"/>
                      <a:pt x="763" y="206"/>
                      <a:pt x="365" y="268"/>
                    </a:cubicBezTo>
                    <a:cubicBezTo>
                      <a:pt x="405" y="252"/>
                      <a:pt x="446" y="236"/>
                      <a:pt x="486" y="221"/>
                    </a:cubicBezTo>
                    <a:cubicBezTo>
                      <a:pt x="323" y="246"/>
                      <a:pt x="162" y="272"/>
                      <a:pt x="0" y="300"/>
                    </a:cubicBezTo>
                  </a:path>
                </a:pathLst>
              </a:custGeom>
              <a:solidFill>
                <a:srgbClr val="8C5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1141">
                <a:extLst>
                  <a:ext uri="{FF2B5EF4-FFF2-40B4-BE49-F238E27FC236}">
                    <a16:creationId xmlns:a16="http://schemas.microsoft.com/office/drawing/2014/main" xmlns="" id="{84E30CD0-4DD6-499A-9384-1CF5A33CAA14}"/>
                  </a:ext>
                </a:extLst>
              </p:cNvPr>
              <p:cNvSpPr>
                <a:spLocks noEditPoints="1"/>
              </p:cNvSpPr>
              <p:nvPr/>
            </p:nvSpPr>
            <p:spPr bwMode="auto">
              <a:xfrm>
                <a:off x="3437619" y="2039938"/>
                <a:ext cx="976313" cy="979488"/>
              </a:xfrm>
              <a:custGeom>
                <a:avLst/>
                <a:gdLst>
                  <a:gd name="T0" fmla="*/ 589 w 1958"/>
                  <a:gd name="T1" fmla="*/ 1963 h 1963"/>
                  <a:gd name="T2" fmla="*/ 759 w 1958"/>
                  <a:gd name="T3" fmla="*/ 1938 h 1963"/>
                  <a:gd name="T4" fmla="*/ 1725 w 1958"/>
                  <a:gd name="T5" fmla="*/ 1775 h 1963"/>
                  <a:gd name="T6" fmla="*/ 1855 w 1958"/>
                  <a:gd name="T7" fmla="*/ 1757 h 1963"/>
                  <a:gd name="T8" fmla="*/ 1958 w 1958"/>
                  <a:gd name="T9" fmla="*/ 1776 h 1963"/>
                  <a:gd name="T10" fmla="*/ 890 w 1958"/>
                  <a:gd name="T11" fmla="*/ 1949 h 1963"/>
                  <a:gd name="T12" fmla="*/ 589 w 1958"/>
                  <a:gd name="T13" fmla="*/ 1963 h 1963"/>
                  <a:gd name="T14" fmla="*/ 0 w 1958"/>
                  <a:gd name="T15" fmla="*/ 296 h 1963"/>
                  <a:gd name="T16" fmla="*/ 529 w 1958"/>
                  <a:gd name="T17" fmla="*/ 177 h 1963"/>
                  <a:gd name="T18" fmla="*/ 1140 w 1958"/>
                  <a:gd name="T19" fmla="*/ 79 h 1963"/>
                  <a:gd name="T20" fmla="*/ 1140 w 1958"/>
                  <a:gd name="T21" fmla="*/ 79 h 1963"/>
                  <a:gd name="T22" fmla="*/ 1626 w 1958"/>
                  <a:gd name="T23" fmla="*/ 0 h 1963"/>
                  <a:gd name="T24" fmla="*/ 1505 w 1958"/>
                  <a:gd name="T25" fmla="*/ 47 h 1963"/>
                  <a:gd name="T26" fmla="*/ 1294 w 1958"/>
                  <a:gd name="T27" fmla="*/ 81 h 1963"/>
                  <a:gd name="T28" fmla="*/ 617 w 1958"/>
                  <a:gd name="T29" fmla="*/ 191 h 1963"/>
                  <a:gd name="T30" fmla="*/ 99 w 1958"/>
                  <a:gd name="T31" fmla="*/ 288 h 1963"/>
                  <a:gd name="T32" fmla="*/ 91 w 1958"/>
                  <a:gd name="T33" fmla="*/ 267 h 1963"/>
                  <a:gd name="T34" fmla="*/ 0 w 1958"/>
                  <a:gd name="T35" fmla="*/ 296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58" h="1963">
                    <a:moveTo>
                      <a:pt x="589" y="1963"/>
                    </a:moveTo>
                    <a:cubicBezTo>
                      <a:pt x="646" y="1955"/>
                      <a:pt x="702" y="1946"/>
                      <a:pt x="759" y="1938"/>
                    </a:cubicBezTo>
                    <a:cubicBezTo>
                      <a:pt x="1060" y="1894"/>
                      <a:pt x="1422" y="1819"/>
                      <a:pt x="1725" y="1775"/>
                    </a:cubicBezTo>
                    <a:cubicBezTo>
                      <a:pt x="1768" y="1769"/>
                      <a:pt x="1812" y="1763"/>
                      <a:pt x="1855" y="1757"/>
                    </a:cubicBezTo>
                    <a:cubicBezTo>
                      <a:pt x="1889" y="1764"/>
                      <a:pt x="1924" y="1770"/>
                      <a:pt x="1958" y="1776"/>
                    </a:cubicBezTo>
                    <a:cubicBezTo>
                      <a:pt x="1656" y="1821"/>
                      <a:pt x="1302" y="1877"/>
                      <a:pt x="890" y="1949"/>
                    </a:cubicBezTo>
                    <a:cubicBezTo>
                      <a:pt x="790" y="1956"/>
                      <a:pt x="690" y="1961"/>
                      <a:pt x="589" y="1963"/>
                    </a:cubicBezTo>
                    <a:moveTo>
                      <a:pt x="0" y="296"/>
                    </a:moveTo>
                    <a:cubicBezTo>
                      <a:pt x="161" y="237"/>
                      <a:pt x="343" y="204"/>
                      <a:pt x="529" y="177"/>
                    </a:cubicBezTo>
                    <a:cubicBezTo>
                      <a:pt x="735" y="146"/>
                      <a:pt x="937" y="113"/>
                      <a:pt x="1140" y="79"/>
                    </a:cubicBezTo>
                    <a:lnTo>
                      <a:pt x="1140" y="79"/>
                    </a:lnTo>
                    <a:cubicBezTo>
                      <a:pt x="1302" y="51"/>
                      <a:pt x="1463" y="25"/>
                      <a:pt x="1626" y="0"/>
                    </a:cubicBezTo>
                    <a:cubicBezTo>
                      <a:pt x="1586" y="15"/>
                      <a:pt x="1545" y="31"/>
                      <a:pt x="1505" y="47"/>
                    </a:cubicBezTo>
                    <a:cubicBezTo>
                      <a:pt x="1434" y="58"/>
                      <a:pt x="1364" y="69"/>
                      <a:pt x="1294" y="81"/>
                    </a:cubicBezTo>
                    <a:cubicBezTo>
                      <a:pt x="1068" y="118"/>
                      <a:pt x="845" y="159"/>
                      <a:pt x="617" y="191"/>
                    </a:cubicBezTo>
                    <a:cubicBezTo>
                      <a:pt x="441" y="216"/>
                      <a:pt x="262" y="243"/>
                      <a:pt x="99" y="288"/>
                    </a:cubicBezTo>
                    <a:cubicBezTo>
                      <a:pt x="96" y="281"/>
                      <a:pt x="93" y="274"/>
                      <a:pt x="91" y="267"/>
                    </a:cubicBezTo>
                    <a:cubicBezTo>
                      <a:pt x="60" y="276"/>
                      <a:pt x="29" y="286"/>
                      <a:pt x="0" y="296"/>
                    </a:cubicBezTo>
                  </a:path>
                </a:pathLst>
              </a:custGeom>
              <a:solidFill>
                <a:srgbClr val="8445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142">
                <a:extLst>
                  <a:ext uri="{FF2B5EF4-FFF2-40B4-BE49-F238E27FC236}">
                    <a16:creationId xmlns:a16="http://schemas.microsoft.com/office/drawing/2014/main" xmlns="" id="{14F43ADE-949C-4D0C-BC25-0AACEF9D7595}"/>
                  </a:ext>
                </a:extLst>
              </p:cNvPr>
              <p:cNvSpPr>
                <a:spLocks noEditPoints="1"/>
              </p:cNvSpPr>
              <p:nvPr/>
            </p:nvSpPr>
            <p:spPr bwMode="auto">
              <a:xfrm>
                <a:off x="2677206" y="1908175"/>
                <a:ext cx="1204913" cy="1157288"/>
              </a:xfrm>
              <a:custGeom>
                <a:avLst/>
                <a:gdLst>
                  <a:gd name="T0" fmla="*/ 1433 w 2415"/>
                  <a:gd name="T1" fmla="*/ 2318 h 2318"/>
                  <a:gd name="T2" fmla="*/ 942 w 2415"/>
                  <a:gd name="T3" fmla="*/ 2258 h 2318"/>
                  <a:gd name="T4" fmla="*/ 1432 w 2415"/>
                  <a:gd name="T5" fmla="*/ 2318 h 2318"/>
                  <a:gd name="T6" fmla="*/ 1620 w 2415"/>
                  <a:gd name="T7" fmla="*/ 2313 h 2318"/>
                  <a:gd name="T8" fmla="*/ 1377 w 2415"/>
                  <a:gd name="T9" fmla="*/ 2287 h 2318"/>
                  <a:gd name="T10" fmla="*/ 1456 w 2415"/>
                  <a:gd name="T11" fmla="*/ 2288 h 2318"/>
                  <a:gd name="T12" fmla="*/ 1855 w 2415"/>
                  <a:gd name="T13" fmla="*/ 2263 h 2318"/>
                  <a:gd name="T14" fmla="*/ 2114 w 2415"/>
                  <a:gd name="T15" fmla="*/ 2227 h 2318"/>
                  <a:gd name="T16" fmla="*/ 2415 w 2415"/>
                  <a:gd name="T17" fmla="*/ 2213 h 2318"/>
                  <a:gd name="T18" fmla="*/ 2377 w 2415"/>
                  <a:gd name="T19" fmla="*/ 2220 h 2318"/>
                  <a:gd name="T20" fmla="*/ 1675 w 2415"/>
                  <a:gd name="T21" fmla="*/ 2310 h 2318"/>
                  <a:gd name="T22" fmla="*/ 1433 w 2415"/>
                  <a:gd name="T23" fmla="*/ 2318 h 2318"/>
                  <a:gd name="T24" fmla="*/ 1768 w 2415"/>
                  <a:gd name="T25" fmla="*/ 2047 h 2318"/>
                  <a:gd name="T26" fmla="*/ 1876 w 2415"/>
                  <a:gd name="T27" fmla="*/ 1976 h 2318"/>
                  <a:gd name="T28" fmla="*/ 1907 w 2415"/>
                  <a:gd name="T29" fmla="*/ 1777 h 2318"/>
                  <a:gd name="T30" fmla="*/ 1889 w 2415"/>
                  <a:gd name="T31" fmla="*/ 1675 h 2318"/>
                  <a:gd name="T32" fmla="*/ 1687 w 2415"/>
                  <a:gd name="T33" fmla="*/ 1148 h 2318"/>
                  <a:gd name="T34" fmla="*/ 1496 w 2415"/>
                  <a:gd name="T35" fmla="*/ 633 h 2318"/>
                  <a:gd name="T36" fmla="*/ 1426 w 2415"/>
                  <a:gd name="T37" fmla="*/ 376 h 2318"/>
                  <a:gd name="T38" fmla="*/ 1388 w 2415"/>
                  <a:gd name="T39" fmla="*/ 155 h 2318"/>
                  <a:gd name="T40" fmla="*/ 1222 w 2415"/>
                  <a:gd name="T41" fmla="*/ 76 h 2318"/>
                  <a:gd name="T42" fmla="*/ 928 w 2415"/>
                  <a:gd name="T43" fmla="*/ 27 h 2318"/>
                  <a:gd name="T44" fmla="*/ 474 w 2415"/>
                  <a:gd name="T45" fmla="*/ 108 h 2318"/>
                  <a:gd name="T46" fmla="*/ 39 w 2415"/>
                  <a:gd name="T47" fmla="*/ 505 h 2318"/>
                  <a:gd name="T48" fmla="*/ 39 w 2415"/>
                  <a:gd name="T49" fmla="*/ 505 h 2318"/>
                  <a:gd name="T50" fmla="*/ 39 w 2415"/>
                  <a:gd name="T51" fmla="*/ 505 h 2318"/>
                  <a:gd name="T52" fmla="*/ 39 w 2415"/>
                  <a:gd name="T53" fmla="*/ 505 h 2318"/>
                  <a:gd name="T54" fmla="*/ 39 w 2415"/>
                  <a:gd name="T55" fmla="*/ 505 h 2318"/>
                  <a:gd name="T56" fmla="*/ 414 w 2415"/>
                  <a:gd name="T57" fmla="*/ 1347 h 2318"/>
                  <a:gd name="T58" fmla="*/ 635 w 2415"/>
                  <a:gd name="T59" fmla="*/ 1801 h 2318"/>
                  <a:gd name="T60" fmla="*/ 640 w 2415"/>
                  <a:gd name="T61" fmla="*/ 1813 h 2318"/>
                  <a:gd name="T62" fmla="*/ 606 w 2415"/>
                  <a:gd name="T63" fmla="*/ 1852 h 2318"/>
                  <a:gd name="T64" fmla="*/ 593 w 2415"/>
                  <a:gd name="T65" fmla="*/ 1824 h 2318"/>
                  <a:gd name="T66" fmla="*/ 366 w 2415"/>
                  <a:gd name="T67" fmla="*/ 1355 h 2318"/>
                  <a:gd name="T68" fmla="*/ 2 w 2415"/>
                  <a:gd name="T69" fmla="*/ 510 h 2318"/>
                  <a:gd name="T70" fmla="*/ 0 w 2415"/>
                  <a:gd name="T71" fmla="*/ 496 h 2318"/>
                  <a:gd name="T72" fmla="*/ 38 w 2415"/>
                  <a:gd name="T73" fmla="*/ 411 h 2318"/>
                  <a:gd name="T74" fmla="*/ 68 w 2415"/>
                  <a:gd name="T75" fmla="*/ 352 h 2318"/>
                  <a:gd name="T76" fmla="*/ 174 w 2415"/>
                  <a:gd name="T77" fmla="*/ 239 h 2318"/>
                  <a:gd name="T78" fmla="*/ 502 w 2415"/>
                  <a:gd name="T79" fmla="*/ 65 h 2318"/>
                  <a:gd name="T80" fmla="*/ 700 w 2415"/>
                  <a:gd name="T81" fmla="*/ 18 h 2318"/>
                  <a:gd name="T82" fmla="*/ 913 w 2415"/>
                  <a:gd name="T83" fmla="*/ 0 h 2318"/>
                  <a:gd name="T84" fmla="*/ 1092 w 2415"/>
                  <a:gd name="T85" fmla="*/ 14 h 2318"/>
                  <a:gd name="T86" fmla="*/ 1265 w 2415"/>
                  <a:gd name="T87" fmla="*/ 59 h 2318"/>
                  <a:gd name="T88" fmla="*/ 1374 w 2415"/>
                  <a:gd name="T89" fmla="*/ 105 h 2318"/>
                  <a:gd name="T90" fmla="*/ 1442 w 2415"/>
                  <a:gd name="T91" fmla="*/ 143 h 2318"/>
                  <a:gd name="T92" fmla="*/ 1452 w 2415"/>
                  <a:gd name="T93" fmla="*/ 178 h 2318"/>
                  <a:gd name="T94" fmla="*/ 1452 w 2415"/>
                  <a:gd name="T95" fmla="*/ 187 h 2318"/>
                  <a:gd name="T96" fmla="*/ 1449 w 2415"/>
                  <a:gd name="T97" fmla="*/ 234 h 2318"/>
                  <a:gd name="T98" fmla="*/ 1449 w 2415"/>
                  <a:gd name="T99" fmla="*/ 234 h 2318"/>
                  <a:gd name="T100" fmla="*/ 1449 w 2415"/>
                  <a:gd name="T101" fmla="*/ 234 h 2318"/>
                  <a:gd name="T102" fmla="*/ 1451 w 2415"/>
                  <a:gd name="T103" fmla="*/ 250 h 2318"/>
                  <a:gd name="T104" fmla="*/ 1481 w 2415"/>
                  <a:gd name="T105" fmla="*/ 404 h 2318"/>
                  <a:gd name="T106" fmla="*/ 1525 w 2415"/>
                  <a:gd name="T107" fmla="*/ 560 h 2318"/>
                  <a:gd name="T108" fmla="*/ 1525 w 2415"/>
                  <a:gd name="T109" fmla="*/ 560 h 2318"/>
                  <a:gd name="T110" fmla="*/ 1616 w 2415"/>
                  <a:gd name="T111" fmla="*/ 531 h 2318"/>
                  <a:gd name="T112" fmla="*/ 1624 w 2415"/>
                  <a:gd name="T113" fmla="*/ 552 h 2318"/>
                  <a:gd name="T114" fmla="*/ 1532 w 2415"/>
                  <a:gd name="T115" fmla="*/ 581 h 2318"/>
                  <a:gd name="T116" fmla="*/ 1531 w 2415"/>
                  <a:gd name="T117" fmla="*/ 581 h 2318"/>
                  <a:gd name="T118" fmla="*/ 1566 w 2415"/>
                  <a:gd name="T119" fmla="*/ 688 h 2318"/>
                  <a:gd name="T120" fmla="*/ 1779 w 2415"/>
                  <a:gd name="T121" fmla="*/ 1234 h 2318"/>
                  <a:gd name="T122" fmla="*/ 1956 w 2415"/>
                  <a:gd name="T123" fmla="*/ 1757 h 2318"/>
                  <a:gd name="T124" fmla="*/ 1768 w 2415"/>
                  <a:gd name="T125" fmla="*/ 2047 h 2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15" h="2318">
                    <a:moveTo>
                      <a:pt x="1433" y="2318"/>
                    </a:moveTo>
                    <a:cubicBezTo>
                      <a:pt x="1262" y="2318"/>
                      <a:pt x="1087" y="2303"/>
                      <a:pt x="942" y="2258"/>
                    </a:cubicBezTo>
                    <a:cubicBezTo>
                      <a:pt x="1087" y="2303"/>
                      <a:pt x="1261" y="2318"/>
                      <a:pt x="1432" y="2318"/>
                    </a:cubicBezTo>
                    <a:cubicBezTo>
                      <a:pt x="1496" y="2318"/>
                      <a:pt x="1559" y="2316"/>
                      <a:pt x="1620" y="2313"/>
                    </a:cubicBezTo>
                    <a:cubicBezTo>
                      <a:pt x="1537" y="2309"/>
                      <a:pt x="1455" y="2301"/>
                      <a:pt x="1377" y="2287"/>
                    </a:cubicBezTo>
                    <a:cubicBezTo>
                      <a:pt x="1403" y="2288"/>
                      <a:pt x="1429" y="2288"/>
                      <a:pt x="1456" y="2288"/>
                    </a:cubicBezTo>
                    <a:cubicBezTo>
                      <a:pt x="1589" y="2288"/>
                      <a:pt x="1723" y="2279"/>
                      <a:pt x="1855" y="2263"/>
                    </a:cubicBezTo>
                    <a:cubicBezTo>
                      <a:pt x="1942" y="2253"/>
                      <a:pt x="2028" y="2241"/>
                      <a:pt x="2114" y="2227"/>
                    </a:cubicBezTo>
                    <a:cubicBezTo>
                      <a:pt x="2215" y="2225"/>
                      <a:pt x="2315" y="2220"/>
                      <a:pt x="2415" y="2213"/>
                    </a:cubicBezTo>
                    <a:cubicBezTo>
                      <a:pt x="2402" y="2215"/>
                      <a:pt x="2390" y="2218"/>
                      <a:pt x="2377" y="2220"/>
                    </a:cubicBezTo>
                    <a:cubicBezTo>
                      <a:pt x="2148" y="2260"/>
                      <a:pt x="1914" y="2293"/>
                      <a:pt x="1675" y="2310"/>
                    </a:cubicBezTo>
                    <a:cubicBezTo>
                      <a:pt x="1597" y="2315"/>
                      <a:pt x="1515" y="2318"/>
                      <a:pt x="1433" y="2318"/>
                    </a:cubicBezTo>
                    <a:moveTo>
                      <a:pt x="1768" y="2047"/>
                    </a:moveTo>
                    <a:cubicBezTo>
                      <a:pt x="1811" y="2030"/>
                      <a:pt x="1848" y="2006"/>
                      <a:pt x="1876" y="1976"/>
                    </a:cubicBezTo>
                    <a:cubicBezTo>
                      <a:pt x="1934" y="1914"/>
                      <a:pt x="1942" y="1842"/>
                      <a:pt x="1907" y="1777"/>
                    </a:cubicBezTo>
                    <a:cubicBezTo>
                      <a:pt x="1904" y="1741"/>
                      <a:pt x="1897" y="1707"/>
                      <a:pt x="1889" y="1675"/>
                    </a:cubicBezTo>
                    <a:cubicBezTo>
                      <a:pt x="1846" y="1497"/>
                      <a:pt x="1764" y="1323"/>
                      <a:pt x="1687" y="1148"/>
                    </a:cubicBezTo>
                    <a:cubicBezTo>
                      <a:pt x="1612" y="978"/>
                      <a:pt x="1551" y="806"/>
                      <a:pt x="1496" y="633"/>
                    </a:cubicBezTo>
                    <a:cubicBezTo>
                      <a:pt x="1470" y="548"/>
                      <a:pt x="1444" y="462"/>
                      <a:pt x="1426" y="376"/>
                    </a:cubicBezTo>
                    <a:cubicBezTo>
                      <a:pt x="1417" y="335"/>
                      <a:pt x="1398" y="165"/>
                      <a:pt x="1388" y="155"/>
                    </a:cubicBezTo>
                    <a:cubicBezTo>
                      <a:pt x="1371" y="138"/>
                      <a:pt x="1253" y="89"/>
                      <a:pt x="1222" y="76"/>
                    </a:cubicBezTo>
                    <a:cubicBezTo>
                      <a:pt x="1138" y="41"/>
                      <a:pt x="1035" y="27"/>
                      <a:pt x="928" y="27"/>
                    </a:cubicBezTo>
                    <a:cubicBezTo>
                      <a:pt x="765" y="27"/>
                      <a:pt x="595" y="61"/>
                      <a:pt x="474" y="108"/>
                    </a:cubicBezTo>
                    <a:cubicBezTo>
                      <a:pt x="229" y="203"/>
                      <a:pt x="91" y="347"/>
                      <a:pt x="39" y="505"/>
                    </a:cubicBezTo>
                    <a:lnTo>
                      <a:pt x="39" y="505"/>
                    </a:lnTo>
                    <a:lnTo>
                      <a:pt x="39" y="505"/>
                    </a:lnTo>
                    <a:lnTo>
                      <a:pt x="39" y="505"/>
                    </a:lnTo>
                    <a:lnTo>
                      <a:pt x="39" y="505"/>
                    </a:lnTo>
                    <a:cubicBezTo>
                      <a:pt x="147" y="788"/>
                      <a:pt x="277" y="1068"/>
                      <a:pt x="414" y="1347"/>
                    </a:cubicBezTo>
                    <a:cubicBezTo>
                      <a:pt x="488" y="1498"/>
                      <a:pt x="566" y="1649"/>
                      <a:pt x="635" y="1801"/>
                    </a:cubicBezTo>
                    <a:cubicBezTo>
                      <a:pt x="637" y="1805"/>
                      <a:pt x="638" y="1809"/>
                      <a:pt x="640" y="1813"/>
                    </a:cubicBezTo>
                    <a:cubicBezTo>
                      <a:pt x="627" y="1825"/>
                      <a:pt x="616" y="1838"/>
                      <a:pt x="606" y="1852"/>
                    </a:cubicBezTo>
                    <a:cubicBezTo>
                      <a:pt x="602" y="1842"/>
                      <a:pt x="598" y="1833"/>
                      <a:pt x="593" y="1824"/>
                    </a:cubicBezTo>
                    <a:cubicBezTo>
                      <a:pt x="523" y="1666"/>
                      <a:pt x="442" y="1511"/>
                      <a:pt x="366" y="1355"/>
                    </a:cubicBezTo>
                    <a:cubicBezTo>
                      <a:pt x="291" y="1202"/>
                      <a:pt x="40" y="620"/>
                      <a:pt x="2" y="510"/>
                    </a:cubicBezTo>
                    <a:cubicBezTo>
                      <a:pt x="1" y="506"/>
                      <a:pt x="0" y="501"/>
                      <a:pt x="0" y="496"/>
                    </a:cubicBezTo>
                    <a:cubicBezTo>
                      <a:pt x="0" y="468"/>
                      <a:pt x="25" y="439"/>
                      <a:pt x="38" y="411"/>
                    </a:cubicBezTo>
                    <a:cubicBezTo>
                      <a:pt x="47" y="391"/>
                      <a:pt x="56" y="372"/>
                      <a:pt x="68" y="352"/>
                    </a:cubicBezTo>
                    <a:cubicBezTo>
                      <a:pt x="94" y="313"/>
                      <a:pt x="132" y="275"/>
                      <a:pt x="174" y="239"/>
                    </a:cubicBezTo>
                    <a:cubicBezTo>
                      <a:pt x="257" y="170"/>
                      <a:pt x="370" y="108"/>
                      <a:pt x="502" y="65"/>
                    </a:cubicBezTo>
                    <a:cubicBezTo>
                      <a:pt x="562" y="45"/>
                      <a:pt x="633" y="30"/>
                      <a:pt x="700" y="18"/>
                    </a:cubicBezTo>
                    <a:cubicBezTo>
                      <a:pt x="770" y="6"/>
                      <a:pt x="841" y="0"/>
                      <a:pt x="913" y="0"/>
                    </a:cubicBezTo>
                    <a:cubicBezTo>
                      <a:pt x="973" y="0"/>
                      <a:pt x="1033" y="5"/>
                      <a:pt x="1092" y="14"/>
                    </a:cubicBezTo>
                    <a:cubicBezTo>
                      <a:pt x="1155" y="23"/>
                      <a:pt x="1213" y="39"/>
                      <a:pt x="1265" y="59"/>
                    </a:cubicBezTo>
                    <a:cubicBezTo>
                      <a:pt x="1303" y="73"/>
                      <a:pt x="1343" y="87"/>
                      <a:pt x="1374" y="105"/>
                    </a:cubicBezTo>
                    <a:cubicBezTo>
                      <a:pt x="1392" y="117"/>
                      <a:pt x="1432" y="130"/>
                      <a:pt x="1442" y="143"/>
                    </a:cubicBezTo>
                    <a:cubicBezTo>
                      <a:pt x="1450" y="154"/>
                      <a:pt x="1451" y="167"/>
                      <a:pt x="1452" y="178"/>
                    </a:cubicBezTo>
                    <a:cubicBezTo>
                      <a:pt x="1452" y="181"/>
                      <a:pt x="1452" y="184"/>
                      <a:pt x="1452" y="187"/>
                    </a:cubicBezTo>
                    <a:cubicBezTo>
                      <a:pt x="1452" y="203"/>
                      <a:pt x="1449" y="219"/>
                      <a:pt x="1449" y="234"/>
                    </a:cubicBezTo>
                    <a:lnTo>
                      <a:pt x="1449" y="234"/>
                    </a:lnTo>
                    <a:lnTo>
                      <a:pt x="1449" y="234"/>
                    </a:lnTo>
                    <a:cubicBezTo>
                      <a:pt x="1449" y="240"/>
                      <a:pt x="1450" y="245"/>
                      <a:pt x="1451" y="250"/>
                    </a:cubicBezTo>
                    <a:cubicBezTo>
                      <a:pt x="1460" y="302"/>
                      <a:pt x="1468" y="353"/>
                      <a:pt x="1481" y="404"/>
                    </a:cubicBezTo>
                    <a:cubicBezTo>
                      <a:pt x="1494" y="457"/>
                      <a:pt x="1509" y="509"/>
                      <a:pt x="1525" y="560"/>
                    </a:cubicBezTo>
                    <a:lnTo>
                      <a:pt x="1525" y="560"/>
                    </a:lnTo>
                    <a:cubicBezTo>
                      <a:pt x="1554" y="550"/>
                      <a:pt x="1585" y="540"/>
                      <a:pt x="1616" y="531"/>
                    </a:cubicBezTo>
                    <a:cubicBezTo>
                      <a:pt x="1618" y="538"/>
                      <a:pt x="1621" y="545"/>
                      <a:pt x="1624" y="552"/>
                    </a:cubicBezTo>
                    <a:cubicBezTo>
                      <a:pt x="1593" y="561"/>
                      <a:pt x="1562" y="571"/>
                      <a:pt x="1532" y="581"/>
                    </a:cubicBezTo>
                    <a:lnTo>
                      <a:pt x="1531" y="581"/>
                    </a:lnTo>
                    <a:cubicBezTo>
                      <a:pt x="1542" y="617"/>
                      <a:pt x="1554" y="653"/>
                      <a:pt x="1566" y="688"/>
                    </a:cubicBezTo>
                    <a:cubicBezTo>
                      <a:pt x="1628" y="872"/>
                      <a:pt x="1698" y="1053"/>
                      <a:pt x="1779" y="1234"/>
                    </a:cubicBezTo>
                    <a:cubicBezTo>
                      <a:pt x="1855" y="1405"/>
                      <a:pt x="1939" y="1581"/>
                      <a:pt x="1956" y="1757"/>
                    </a:cubicBezTo>
                    <a:cubicBezTo>
                      <a:pt x="1966" y="1861"/>
                      <a:pt x="1949" y="1990"/>
                      <a:pt x="1768" y="2047"/>
                    </a:cubicBezTo>
                  </a:path>
                </a:pathLst>
              </a:custGeom>
              <a:solidFill>
                <a:srgbClr val="7C3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1143">
                <a:extLst>
                  <a:ext uri="{FF2B5EF4-FFF2-40B4-BE49-F238E27FC236}">
                    <a16:creationId xmlns:a16="http://schemas.microsoft.com/office/drawing/2014/main" xmlns="" id="{293199B6-8953-42E3-8EB2-5C909A69797F}"/>
                  </a:ext>
                </a:extLst>
              </p:cNvPr>
              <p:cNvSpPr>
                <a:spLocks/>
              </p:cNvSpPr>
              <p:nvPr/>
            </p:nvSpPr>
            <p:spPr bwMode="auto">
              <a:xfrm>
                <a:off x="3012169" y="2917825"/>
                <a:ext cx="1588"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2"/>
                      <a:pt x="1" y="1"/>
                      <a:pt x="0" y="0"/>
                    </a:cubicBezTo>
                    <a:cubicBezTo>
                      <a:pt x="1" y="1"/>
                      <a:pt x="1" y="2"/>
                      <a:pt x="1" y="3"/>
                    </a:cubicBezTo>
                    <a:close/>
                  </a:path>
                </a:pathLst>
              </a:custGeom>
              <a:solidFill>
                <a:srgbClr val="7C3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144">
                <a:extLst>
                  <a:ext uri="{FF2B5EF4-FFF2-40B4-BE49-F238E27FC236}">
                    <a16:creationId xmlns:a16="http://schemas.microsoft.com/office/drawing/2014/main" xmlns="" id="{766E2134-FCD0-4A27-9BA5-D5E758565463}"/>
                  </a:ext>
                </a:extLst>
              </p:cNvPr>
              <p:cNvSpPr>
                <a:spLocks noEditPoints="1"/>
              </p:cNvSpPr>
              <p:nvPr/>
            </p:nvSpPr>
            <p:spPr bwMode="auto">
              <a:xfrm>
                <a:off x="2978831" y="2757488"/>
                <a:ext cx="666750" cy="307975"/>
              </a:xfrm>
              <a:custGeom>
                <a:avLst/>
                <a:gdLst>
                  <a:gd name="T0" fmla="*/ 336 w 1336"/>
                  <a:gd name="T1" fmla="*/ 557 h 617"/>
                  <a:gd name="T2" fmla="*/ 202 w 1336"/>
                  <a:gd name="T3" fmla="*/ 494 h 617"/>
                  <a:gd name="T4" fmla="*/ 188 w 1336"/>
                  <a:gd name="T5" fmla="*/ 491 h 617"/>
                  <a:gd name="T6" fmla="*/ 68 w 1336"/>
                  <a:gd name="T7" fmla="*/ 324 h 617"/>
                  <a:gd name="T8" fmla="*/ 67 w 1336"/>
                  <a:gd name="T9" fmla="*/ 321 h 617"/>
                  <a:gd name="T10" fmla="*/ 34 w 1336"/>
                  <a:gd name="T11" fmla="*/ 112 h 617"/>
                  <a:gd name="T12" fmla="*/ 128 w 1336"/>
                  <a:gd name="T13" fmla="*/ 347 h 617"/>
                  <a:gd name="T14" fmla="*/ 254 w 1336"/>
                  <a:gd name="T15" fmla="*/ 178 h 617"/>
                  <a:gd name="T16" fmla="*/ 384 w 1336"/>
                  <a:gd name="T17" fmla="*/ 103 h 617"/>
                  <a:gd name="T18" fmla="*/ 833 w 1336"/>
                  <a:gd name="T19" fmla="*/ 0 h 617"/>
                  <a:gd name="T20" fmla="*/ 1146 w 1336"/>
                  <a:gd name="T21" fmla="*/ 50 h 617"/>
                  <a:gd name="T22" fmla="*/ 1291 w 1336"/>
                  <a:gd name="T23" fmla="*/ 184 h 617"/>
                  <a:gd name="T24" fmla="*/ 1302 w 1336"/>
                  <a:gd name="T25" fmla="*/ 105 h 617"/>
                  <a:gd name="T26" fmla="*/ 1270 w 1336"/>
                  <a:gd name="T27" fmla="*/ 275 h 617"/>
                  <a:gd name="T28" fmla="*/ 1138 w 1336"/>
                  <a:gd name="T29" fmla="*/ 353 h 617"/>
                  <a:gd name="T30" fmla="*/ 1127 w 1336"/>
                  <a:gd name="T31" fmla="*/ 354 h 617"/>
                  <a:gd name="T32" fmla="*/ 919 w 1336"/>
                  <a:gd name="T33" fmla="*/ 368 h 617"/>
                  <a:gd name="T34" fmla="*/ 910 w 1336"/>
                  <a:gd name="T35" fmla="*/ 373 h 617"/>
                  <a:gd name="T36" fmla="*/ 205 w 1336"/>
                  <a:gd name="T37" fmla="*/ 285 h 617"/>
                  <a:gd name="T38" fmla="*/ 545 w 1336"/>
                  <a:gd name="T39" fmla="*/ 568 h 617"/>
                  <a:gd name="T40" fmla="*/ 1014 w 1336"/>
                  <a:gd name="T41" fmla="*/ 612 h 617"/>
                  <a:gd name="T42" fmla="*/ 891 w 1336"/>
                  <a:gd name="T43" fmla="*/ 158 h 617"/>
                  <a:gd name="T44" fmla="*/ 991 w 1336"/>
                  <a:gd name="T45" fmla="*/ 344 h 617"/>
                  <a:gd name="T46" fmla="*/ 853 w 1336"/>
                  <a:gd name="T47" fmla="*/ 29 h 617"/>
                  <a:gd name="T48" fmla="*/ 966 w 1336"/>
                  <a:gd name="T49" fmla="*/ 171 h 617"/>
                  <a:gd name="T50" fmla="*/ 942 w 1336"/>
                  <a:gd name="T51" fmla="*/ 161 h 617"/>
                  <a:gd name="T52" fmla="*/ 937 w 1336"/>
                  <a:gd name="T53" fmla="*/ 161 h 617"/>
                  <a:gd name="T54" fmla="*/ 809 w 1336"/>
                  <a:gd name="T55" fmla="*/ 30 h 617"/>
                  <a:gd name="T56" fmla="*/ 607 w 1336"/>
                  <a:gd name="T57" fmla="*/ 59 h 617"/>
                  <a:gd name="T58" fmla="*/ 727 w 1336"/>
                  <a:gd name="T59" fmla="*/ 263 h 617"/>
                  <a:gd name="T60" fmla="*/ 915 w 1336"/>
                  <a:gd name="T61" fmla="*/ 146 h 617"/>
                  <a:gd name="T62" fmla="*/ 809 w 1336"/>
                  <a:gd name="T63" fmla="*/ 3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36" h="617">
                    <a:moveTo>
                      <a:pt x="826" y="617"/>
                    </a:moveTo>
                    <a:cubicBezTo>
                      <a:pt x="655" y="617"/>
                      <a:pt x="481" y="602"/>
                      <a:pt x="336" y="557"/>
                    </a:cubicBezTo>
                    <a:lnTo>
                      <a:pt x="336" y="557"/>
                    </a:lnTo>
                    <a:cubicBezTo>
                      <a:pt x="278" y="539"/>
                      <a:pt x="235" y="518"/>
                      <a:pt x="202" y="494"/>
                    </a:cubicBezTo>
                    <a:cubicBezTo>
                      <a:pt x="201" y="494"/>
                      <a:pt x="199" y="494"/>
                      <a:pt x="198" y="494"/>
                    </a:cubicBezTo>
                    <a:cubicBezTo>
                      <a:pt x="195" y="494"/>
                      <a:pt x="191" y="493"/>
                      <a:pt x="188" y="491"/>
                    </a:cubicBezTo>
                    <a:cubicBezTo>
                      <a:pt x="145" y="460"/>
                      <a:pt x="118" y="427"/>
                      <a:pt x="98" y="392"/>
                    </a:cubicBezTo>
                    <a:cubicBezTo>
                      <a:pt x="86" y="370"/>
                      <a:pt x="77" y="347"/>
                      <a:pt x="68" y="324"/>
                    </a:cubicBezTo>
                    <a:lnTo>
                      <a:pt x="68" y="324"/>
                    </a:lnTo>
                    <a:cubicBezTo>
                      <a:pt x="68" y="323"/>
                      <a:pt x="68" y="322"/>
                      <a:pt x="67" y="321"/>
                    </a:cubicBezTo>
                    <a:cubicBezTo>
                      <a:pt x="47" y="264"/>
                      <a:pt x="25" y="207"/>
                      <a:pt x="0" y="151"/>
                    </a:cubicBezTo>
                    <a:cubicBezTo>
                      <a:pt x="10" y="137"/>
                      <a:pt x="21" y="124"/>
                      <a:pt x="34" y="112"/>
                    </a:cubicBezTo>
                    <a:cubicBezTo>
                      <a:pt x="63" y="176"/>
                      <a:pt x="90" y="239"/>
                      <a:pt x="112" y="304"/>
                    </a:cubicBezTo>
                    <a:cubicBezTo>
                      <a:pt x="117" y="318"/>
                      <a:pt x="123" y="332"/>
                      <a:pt x="128" y="347"/>
                    </a:cubicBezTo>
                    <a:cubicBezTo>
                      <a:pt x="137" y="289"/>
                      <a:pt x="182" y="229"/>
                      <a:pt x="254" y="178"/>
                    </a:cubicBezTo>
                    <a:lnTo>
                      <a:pt x="254" y="178"/>
                    </a:lnTo>
                    <a:cubicBezTo>
                      <a:pt x="273" y="164"/>
                      <a:pt x="294" y="151"/>
                      <a:pt x="316" y="138"/>
                    </a:cubicBezTo>
                    <a:cubicBezTo>
                      <a:pt x="338" y="126"/>
                      <a:pt x="361" y="114"/>
                      <a:pt x="384" y="103"/>
                    </a:cubicBezTo>
                    <a:cubicBezTo>
                      <a:pt x="384" y="103"/>
                      <a:pt x="384" y="103"/>
                      <a:pt x="384" y="103"/>
                    </a:cubicBezTo>
                    <a:cubicBezTo>
                      <a:pt x="510" y="44"/>
                      <a:pt x="666" y="2"/>
                      <a:pt x="833" y="0"/>
                    </a:cubicBezTo>
                    <a:cubicBezTo>
                      <a:pt x="837" y="0"/>
                      <a:pt x="841" y="0"/>
                      <a:pt x="845" y="0"/>
                    </a:cubicBezTo>
                    <a:cubicBezTo>
                      <a:pt x="951" y="0"/>
                      <a:pt x="1062" y="17"/>
                      <a:pt x="1146" y="50"/>
                    </a:cubicBezTo>
                    <a:cubicBezTo>
                      <a:pt x="1146" y="50"/>
                      <a:pt x="1147" y="50"/>
                      <a:pt x="1147" y="50"/>
                    </a:cubicBezTo>
                    <a:cubicBezTo>
                      <a:pt x="1227" y="82"/>
                      <a:pt x="1284" y="126"/>
                      <a:pt x="1291" y="184"/>
                    </a:cubicBezTo>
                    <a:cubicBezTo>
                      <a:pt x="1299" y="158"/>
                      <a:pt x="1302" y="132"/>
                      <a:pt x="1302" y="105"/>
                    </a:cubicBezTo>
                    <a:lnTo>
                      <a:pt x="1302" y="105"/>
                    </a:lnTo>
                    <a:cubicBezTo>
                      <a:pt x="1302" y="96"/>
                      <a:pt x="1302" y="86"/>
                      <a:pt x="1301" y="76"/>
                    </a:cubicBezTo>
                    <a:cubicBezTo>
                      <a:pt x="1336" y="141"/>
                      <a:pt x="1328" y="213"/>
                      <a:pt x="1270" y="275"/>
                    </a:cubicBezTo>
                    <a:cubicBezTo>
                      <a:pt x="1242" y="305"/>
                      <a:pt x="1205" y="329"/>
                      <a:pt x="1162" y="346"/>
                    </a:cubicBezTo>
                    <a:cubicBezTo>
                      <a:pt x="1154" y="349"/>
                      <a:pt x="1146" y="351"/>
                      <a:pt x="1138" y="353"/>
                    </a:cubicBezTo>
                    <a:cubicBezTo>
                      <a:pt x="1135" y="354"/>
                      <a:pt x="1133" y="354"/>
                      <a:pt x="1131" y="354"/>
                    </a:cubicBezTo>
                    <a:cubicBezTo>
                      <a:pt x="1129" y="354"/>
                      <a:pt x="1128" y="354"/>
                      <a:pt x="1127" y="354"/>
                    </a:cubicBezTo>
                    <a:cubicBezTo>
                      <a:pt x="1085" y="366"/>
                      <a:pt x="1039" y="374"/>
                      <a:pt x="990" y="374"/>
                    </a:cubicBezTo>
                    <a:cubicBezTo>
                      <a:pt x="967" y="374"/>
                      <a:pt x="943" y="372"/>
                      <a:pt x="919" y="368"/>
                    </a:cubicBezTo>
                    <a:cubicBezTo>
                      <a:pt x="919" y="371"/>
                      <a:pt x="916" y="373"/>
                      <a:pt x="911" y="373"/>
                    </a:cubicBezTo>
                    <a:cubicBezTo>
                      <a:pt x="911" y="373"/>
                      <a:pt x="910" y="373"/>
                      <a:pt x="910" y="373"/>
                    </a:cubicBezTo>
                    <a:cubicBezTo>
                      <a:pt x="670" y="346"/>
                      <a:pt x="622" y="176"/>
                      <a:pt x="580" y="66"/>
                    </a:cubicBezTo>
                    <a:cubicBezTo>
                      <a:pt x="412" y="111"/>
                      <a:pt x="267" y="191"/>
                      <a:pt x="205" y="285"/>
                    </a:cubicBezTo>
                    <a:cubicBezTo>
                      <a:pt x="170" y="338"/>
                      <a:pt x="157" y="401"/>
                      <a:pt x="210" y="452"/>
                    </a:cubicBezTo>
                    <a:cubicBezTo>
                      <a:pt x="279" y="519"/>
                      <a:pt x="413" y="551"/>
                      <a:pt x="545" y="568"/>
                    </a:cubicBezTo>
                    <a:cubicBezTo>
                      <a:pt x="620" y="578"/>
                      <a:pt x="695" y="584"/>
                      <a:pt x="771" y="586"/>
                    </a:cubicBezTo>
                    <a:cubicBezTo>
                      <a:pt x="849" y="600"/>
                      <a:pt x="931" y="608"/>
                      <a:pt x="1014" y="612"/>
                    </a:cubicBezTo>
                    <a:cubicBezTo>
                      <a:pt x="953" y="615"/>
                      <a:pt x="890" y="617"/>
                      <a:pt x="826" y="617"/>
                    </a:cubicBezTo>
                    <a:moveTo>
                      <a:pt x="891" y="158"/>
                    </a:moveTo>
                    <a:cubicBezTo>
                      <a:pt x="746" y="158"/>
                      <a:pt x="733" y="269"/>
                      <a:pt x="842" y="317"/>
                    </a:cubicBezTo>
                    <a:cubicBezTo>
                      <a:pt x="886" y="336"/>
                      <a:pt x="939" y="344"/>
                      <a:pt x="991" y="344"/>
                    </a:cubicBezTo>
                    <a:cubicBezTo>
                      <a:pt x="1088" y="344"/>
                      <a:pt x="1183" y="314"/>
                      <a:pt x="1218" y="260"/>
                    </a:cubicBezTo>
                    <a:cubicBezTo>
                      <a:pt x="1309" y="122"/>
                      <a:pt x="1081" y="32"/>
                      <a:pt x="853" y="29"/>
                    </a:cubicBezTo>
                    <a:cubicBezTo>
                      <a:pt x="898" y="73"/>
                      <a:pt x="924" y="124"/>
                      <a:pt x="971" y="167"/>
                    </a:cubicBezTo>
                    <a:cubicBezTo>
                      <a:pt x="972" y="169"/>
                      <a:pt x="970" y="171"/>
                      <a:pt x="966" y="171"/>
                    </a:cubicBezTo>
                    <a:cubicBezTo>
                      <a:pt x="966" y="171"/>
                      <a:pt x="965" y="171"/>
                      <a:pt x="964" y="171"/>
                    </a:cubicBezTo>
                    <a:cubicBezTo>
                      <a:pt x="956" y="168"/>
                      <a:pt x="949" y="165"/>
                      <a:pt x="942" y="161"/>
                    </a:cubicBezTo>
                    <a:cubicBezTo>
                      <a:pt x="941" y="162"/>
                      <a:pt x="941" y="162"/>
                      <a:pt x="940" y="162"/>
                    </a:cubicBezTo>
                    <a:cubicBezTo>
                      <a:pt x="939" y="162"/>
                      <a:pt x="938" y="161"/>
                      <a:pt x="937" y="161"/>
                    </a:cubicBezTo>
                    <a:cubicBezTo>
                      <a:pt x="920" y="159"/>
                      <a:pt x="905" y="158"/>
                      <a:pt x="891" y="158"/>
                    </a:cubicBezTo>
                    <a:moveTo>
                      <a:pt x="809" y="30"/>
                    </a:moveTo>
                    <a:cubicBezTo>
                      <a:pt x="787" y="31"/>
                      <a:pt x="764" y="32"/>
                      <a:pt x="742" y="35"/>
                    </a:cubicBezTo>
                    <a:cubicBezTo>
                      <a:pt x="696" y="41"/>
                      <a:pt x="651" y="49"/>
                      <a:pt x="607" y="59"/>
                    </a:cubicBezTo>
                    <a:cubicBezTo>
                      <a:pt x="645" y="113"/>
                      <a:pt x="663" y="169"/>
                      <a:pt x="698" y="223"/>
                    </a:cubicBezTo>
                    <a:cubicBezTo>
                      <a:pt x="707" y="236"/>
                      <a:pt x="716" y="250"/>
                      <a:pt x="727" y="263"/>
                    </a:cubicBezTo>
                    <a:cubicBezTo>
                      <a:pt x="705" y="205"/>
                      <a:pt x="753" y="143"/>
                      <a:pt x="866" y="143"/>
                    </a:cubicBezTo>
                    <a:cubicBezTo>
                      <a:pt x="881" y="143"/>
                      <a:pt x="897" y="144"/>
                      <a:pt x="915" y="146"/>
                    </a:cubicBezTo>
                    <a:cubicBezTo>
                      <a:pt x="896" y="134"/>
                      <a:pt x="881" y="120"/>
                      <a:pt x="868" y="106"/>
                    </a:cubicBezTo>
                    <a:cubicBezTo>
                      <a:pt x="848" y="82"/>
                      <a:pt x="821" y="56"/>
                      <a:pt x="809" y="30"/>
                    </a:cubicBezTo>
                    <a:close/>
                  </a:path>
                </a:pathLst>
              </a:custGeom>
              <a:solidFill>
                <a:srgbClr val="753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145">
                <a:extLst>
                  <a:ext uri="{FF2B5EF4-FFF2-40B4-BE49-F238E27FC236}">
                    <a16:creationId xmlns:a16="http://schemas.microsoft.com/office/drawing/2014/main" xmlns="" id="{086A02DD-D8A8-4DF9-A589-18EFAB2EDD1E}"/>
                  </a:ext>
                </a:extLst>
              </p:cNvPr>
              <p:cNvSpPr>
                <a:spLocks noEditPoints="1"/>
              </p:cNvSpPr>
              <p:nvPr/>
            </p:nvSpPr>
            <p:spPr bwMode="auto">
              <a:xfrm>
                <a:off x="8292194" y="1924050"/>
                <a:ext cx="736600" cy="1057275"/>
              </a:xfrm>
              <a:custGeom>
                <a:avLst/>
                <a:gdLst>
                  <a:gd name="T0" fmla="*/ 1065 w 1475"/>
                  <a:gd name="T1" fmla="*/ 2118 h 2118"/>
                  <a:gd name="T2" fmla="*/ 608 w 1475"/>
                  <a:gd name="T3" fmla="*/ 2012 h 2118"/>
                  <a:gd name="T4" fmla="*/ 0 w 1475"/>
                  <a:gd name="T5" fmla="*/ 1910 h 2118"/>
                  <a:gd name="T6" fmla="*/ 54 w 1475"/>
                  <a:gd name="T7" fmla="*/ 1888 h 2118"/>
                  <a:gd name="T8" fmla="*/ 461 w 1475"/>
                  <a:gd name="T9" fmla="*/ 1949 h 2118"/>
                  <a:gd name="T10" fmla="*/ 1029 w 1475"/>
                  <a:gd name="T11" fmla="*/ 2078 h 2118"/>
                  <a:gd name="T12" fmla="*/ 1196 w 1475"/>
                  <a:gd name="T13" fmla="*/ 2111 h 2118"/>
                  <a:gd name="T14" fmla="*/ 1065 w 1475"/>
                  <a:gd name="T15" fmla="*/ 2118 h 2118"/>
                  <a:gd name="T16" fmla="*/ 839 w 1475"/>
                  <a:gd name="T17" fmla="*/ 1488 h 2118"/>
                  <a:gd name="T18" fmla="*/ 867 w 1475"/>
                  <a:gd name="T19" fmla="*/ 1422 h 2118"/>
                  <a:gd name="T20" fmla="*/ 987 w 1475"/>
                  <a:gd name="T21" fmla="*/ 1166 h 2118"/>
                  <a:gd name="T22" fmla="*/ 1179 w 1475"/>
                  <a:gd name="T23" fmla="*/ 634 h 2118"/>
                  <a:gd name="T24" fmla="*/ 1249 w 1475"/>
                  <a:gd name="T25" fmla="*/ 402 h 2118"/>
                  <a:gd name="T26" fmla="*/ 613 w 1475"/>
                  <a:gd name="T27" fmla="*/ 308 h 2118"/>
                  <a:gd name="T28" fmla="*/ 561 w 1475"/>
                  <a:gd name="T29" fmla="*/ 274 h 2118"/>
                  <a:gd name="T30" fmla="*/ 585 w 1475"/>
                  <a:gd name="T31" fmla="*/ 277 h 2118"/>
                  <a:gd name="T32" fmla="*/ 596 w 1475"/>
                  <a:gd name="T33" fmla="*/ 278 h 2118"/>
                  <a:gd name="T34" fmla="*/ 1258 w 1475"/>
                  <a:gd name="T35" fmla="*/ 373 h 2118"/>
                  <a:gd name="T36" fmla="*/ 1324 w 1475"/>
                  <a:gd name="T37" fmla="*/ 89 h 2118"/>
                  <a:gd name="T38" fmla="*/ 1402 w 1475"/>
                  <a:gd name="T39" fmla="*/ 37 h 2118"/>
                  <a:gd name="T40" fmla="*/ 1475 w 1475"/>
                  <a:gd name="T41" fmla="*/ 0 h 2118"/>
                  <a:gd name="T42" fmla="*/ 1418 w 1475"/>
                  <a:gd name="T43" fmla="*/ 28 h 2118"/>
                  <a:gd name="T44" fmla="*/ 1418 w 1475"/>
                  <a:gd name="T45" fmla="*/ 28 h 2118"/>
                  <a:gd name="T46" fmla="*/ 1418 w 1475"/>
                  <a:gd name="T47" fmla="*/ 28 h 2118"/>
                  <a:gd name="T48" fmla="*/ 1422 w 1475"/>
                  <a:gd name="T49" fmla="*/ 50 h 2118"/>
                  <a:gd name="T50" fmla="*/ 1352 w 1475"/>
                  <a:gd name="T51" fmla="*/ 81 h 2118"/>
                  <a:gd name="T52" fmla="*/ 1352 w 1475"/>
                  <a:gd name="T53" fmla="*/ 81 h 2118"/>
                  <a:gd name="T54" fmla="*/ 1352 w 1475"/>
                  <a:gd name="T55" fmla="*/ 81 h 2118"/>
                  <a:gd name="T56" fmla="*/ 1352 w 1475"/>
                  <a:gd name="T57" fmla="*/ 81 h 2118"/>
                  <a:gd name="T58" fmla="*/ 1353 w 1475"/>
                  <a:gd name="T59" fmla="*/ 82 h 2118"/>
                  <a:gd name="T60" fmla="*/ 1359 w 1475"/>
                  <a:gd name="T61" fmla="*/ 143 h 2118"/>
                  <a:gd name="T62" fmla="*/ 1325 w 1475"/>
                  <a:gd name="T63" fmla="*/ 323 h 2118"/>
                  <a:gd name="T64" fmla="*/ 1247 w 1475"/>
                  <a:gd name="T65" fmla="*/ 578 h 2118"/>
                  <a:gd name="T66" fmla="*/ 1102 w 1475"/>
                  <a:gd name="T67" fmla="*/ 1015 h 2118"/>
                  <a:gd name="T68" fmla="*/ 877 w 1475"/>
                  <a:gd name="T69" fmla="*/ 1425 h 2118"/>
                  <a:gd name="T70" fmla="*/ 874 w 1475"/>
                  <a:gd name="T71" fmla="*/ 1431 h 2118"/>
                  <a:gd name="T72" fmla="*/ 873 w 1475"/>
                  <a:gd name="T73" fmla="*/ 1432 h 2118"/>
                  <a:gd name="T74" fmla="*/ 872 w 1475"/>
                  <a:gd name="T75" fmla="*/ 1433 h 2118"/>
                  <a:gd name="T76" fmla="*/ 839 w 1475"/>
                  <a:gd name="T77" fmla="*/ 1488 h 2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75" h="2118">
                    <a:moveTo>
                      <a:pt x="1065" y="2118"/>
                    </a:moveTo>
                    <a:cubicBezTo>
                      <a:pt x="910" y="2087"/>
                      <a:pt x="760" y="2048"/>
                      <a:pt x="608" y="2012"/>
                    </a:cubicBezTo>
                    <a:cubicBezTo>
                      <a:pt x="409" y="1966"/>
                      <a:pt x="206" y="1935"/>
                      <a:pt x="0" y="1910"/>
                    </a:cubicBezTo>
                    <a:cubicBezTo>
                      <a:pt x="18" y="1903"/>
                      <a:pt x="36" y="1895"/>
                      <a:pt x="54" y="1888"/>
                    </a:cubicBezTo>
                    <a:cubicBezTo>
                      <a:pt x="192" y="1905"/>
                      <a:pt x="329" y="1923"/>
                      <a:pt x="461" y="1949"/>
                    </a:cubicBezTo>
                    <a:cubicBezTo>
                      <a:pt x="655" y="1986"/>
                      <a:pt x="839" y="2037"/>
                      <a:pt x="1029" y="2078"/>
                    </a:cubicBezTo>
                    <a:cubicBezTo>
                      <a:pt x="1083" y="2090"/>
                      <a:pt x="1139" y="2101"/>
                      <a:pt x="1196" y="2111"/>
                    </a:cubicBezTo>
                    <a:cubicBezTo>
                      <a:pt x="1153" y="2114"/>
                      <a:pt x="1108" y="2116"/>
                      <a:pt x="1065" y="2118"/>
                    </a:cubicBezTo>
                    <a:moveTo>
                      <a:pt x="839" y="1488"/>
                    </a:moveTo>
                    <a:cubicBezTo>
                      <a:pt x="847" y="1466"/>
                      <a:pt x="857" y="1444"/>
                      <a:pt x="867" y="1422"/>
                    </a:cubicBezTo>
                    <a:cubicBezTo>
                      <a:pt x="908" y="1337"/>
                      <a:pt x="950" y="1252"/>
                      <a:pt x="987" y="1166"/>
                    </a:cubicBezTo>
                    <a:cubicBezTo>
                      <a:pt x="1064" y="990"/>
                      <a:pt x="1125" y="813"/>
                      <a:pt x="1179" y="634"/>
                    </a:cubicBezTo>
                    <a:cubicBezTo>
                      <a:pt x="1203" y="557"/>
                      <a:pt x="1227" y="479"/>
                      <a:pt x="1249" y="402"/>
                    </a:cubicBezTo>
                    <a:cubicBezTo>
                      <a:pt x="1041" y="365"/>
                      <a:pt x="828" y="335"/>
                      <a:pt x="613" y="308"/>
                    </a:cubicBezTo>
                    <a:cubicBezTo>
                      <a:pt x="596" y="296"/>
                      <a:pt x="579" y="285"/>
                      <a:pt x="561" y="274"/>
                    </a:cubicBezTo>
                    <a:cubicBezTo>
                      <a:pt x="569" y="275"/>
                      <a:pt x="577" y="276"/>
                      <a:pt x="585" y="277"/>
                    </a:cubicBezTo>
                    <a:cubicBezTo>
                      <a:pt x="588" y="277"/>
                      <a:pt x="592" y="278"/>
                      <a:pt x="596" y="278"/>
                    </a:cubicBezTo>
                    <a:cubicBezTo>
                      <a:pt x="817" y="307"/>
                      <a:pt x="1041" y="334"/>
                      <a:pt x="1258" y="373"/>
                    </a:cubicBezTo>
                    <a:cubicBezTo>
                      <a:pt x="1284" y="279"/>
                      <a:pt x="1308" y="185"/>
                      <a:pt x="1324" y="89"/>
                    </a:cubicBezTo>
                    <a:cubicBezTo>
                      <a:pt x="1328" y="65"/>
                      <a:pt x="1372" y="53"/>
                      <a:pt x="1402" y="37"/>
                    </a:cubicBezTo>
                    <a:cubicBezTo>
                      <a:pt x="1425" y="24"/>
                      <a:pt x="1450" y="12"/>
                      <a:pt x="1475" y="0"/>
                    </a:cubicBezTo>
                    <a:cubicBezTo>
                      <a:pt x="1455" y="9"/>
                      <a:pt x="1436" y="19"/>
                      <a:pt x="1418" y="28"/>
                    </a:cubicBezTo>
                    <a:lnTo>
                      <a:pt x="1418" y="28"/>
                    </a:lnTo>
                    <a:lnTo>
                      <a:pt x="1418" y="28"/>
                    </a:lnTo>
                    <a:cubicBezTo>
                      <a:pt x="1419" y="36"/>
                      <a:pt x="1421" y="43"/>
                      <a:pt x="1422" y="50"/>
                    </a:cubicBezTo>
                    <a:cubicBezTo>
                      <a:pt x="1399" y="60"/>
                      <a:pt x="1375" y="71"/>
                      <a:pt x="1352" y="81"/>
                    </a:cubicBezTo>
                    <a:lnTo>
                      <a:pt x="1352" y="81"/>
                    </a:lnTo>
                    <a:lnTo>
                      <a:pt x="1352" y="81"/>
                    </a:lnTo>
                    <a:lnTo>
                      <a:pt x="1352" y="81"/>
                    </a:lnTo>
                    <a:lnTo>
                      <a:pt x="1353" y="82"/>
                    </a:lnTo>
                    <a:cubicBezTo>
                      <a:pt x="1357" y="102"/>
                      <a:pt x="1359" y="122"/>
                      <a:pt x="1359" y="143"/>
                    </a:cubicBezTo>
                    <a:cubicBezTo>
                      <a:pt x="1359" y="203"/>
                      <a:pt x="1343" y="264"/>
                      <a:pt x="1325" y="323"/>
                    </a:cubicBezTo>
                    <a:cubicBezTo>
                      <a:pt x="1300" y="408"/>
                      <a:pt x="1273" y="493"/>
                      <a:pt x="1247" y="578"/>
                    </a:cubicBezTo>
                    <a:cubicBezTo>
                      <a:pt x="1203" y="724"/>
                      <a:pt x="1159" y="870"/>
                      <a:pt x="1102" y="1015"/>
                    </a:cubicBezTo>
                    <a:cubicBezTo>
                      <a:pt x="1035" y="1153"/>
                      <a:pt x="960" y="1290"/>
                      <a:pt x="877" y="1425"/>
                    </a:cubicBezTo>
                    <a:cubicBezTo>
                      <a:pt x="876" y="1427"/>
                      <a:pt x="875" y="1429"/>
                      <a:pt x="874" y="1431"/>
                    </a:cubicBezTo>
                    <a:cubicBezTo>
                      <a:pt x="873" y="1431"/>
                      <a:pt x="873" y="1432"/>
                      <a:pt x="873" y="1432"/>
                    </a:cubicBezTo>
                    <a:cubicBezTo>
                      <a:pt x="873" y="1432"/>
                      <a:pt x="872" y="1432"/>
                      <a:pt x="872" y="1433"/>
                    </a:cubicBezTo>
                    <a:cubicBezTo>
                      <a:pt x="862" y="1450"/>
                      <a:pt x="850" y="1469"/>
                      <a:pt x="839" y="1488"/>
                    </a:cubicBezTo>
                  </a:path>
                </a:pathLst>
              </a:custGeom>
              <a:solidFill>
                <a:srgbClr val="8445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146">
                <a:extLst>
                  <a:ext uri="{FF2B5EF4-FFF2-40B4-BE49-F238E27FC236}">
                    <a16:creationId xmlns:a16="http://schemas.microsoft.com/office/drawing/2014/main" xmlns="" id="{DC275FB9-B9AC-4461-A869-AA26FFCB5F6C}"/>
                  </a:ext>
                </a:extLst>
              </p:cNvPr>
              <p:cNvSpPr>
                <a:spLocks noEditPoints="1"/>
              </p:cNvSpPr>
              <p:nvPr/>
            </p:nvSpPr>
            <p:spPr bwMode="auto">
              <a:xfrm>
                <a:off x="8695419" y="2430463"/>
                <a:ext cx="652463" cy="574675"/>
              </a:xfrm>
              <a:custGeom>
                <a:avLst/>
                <a:gdLst>
                  <a:gd name="T0" fmla="*/ 606 w 1309"/>
                  <a:gd name="T1" fmla="*/ 1151 h 1151"/>
                  <a:gd name="T2" fmla="*/ 594 w 1309"/>
                  <a:gd name="T3" fmla="*/ 1148 h 1151"/>
                  <a:gd name="T4" fmla="*/ 417 w 1309"/>
                  <a:gd name="T5" fmla="*/ 1132 h 1151"/>
                  <a:gd name="T6" fmla="*/ 259 w 1309"/>
                  <a:gd name="T7" fmla="*/ 1103 h 1151"/>
                  <a:gd name="T8" fmla="*/ 390 w 1309"/>
                  <a:gd name="T9" fmla="*/ 1096 h 1151"/>
                  <a:gd name="T10" fmla="*/ 667 w 1309"/>
                  <a:gd name="T11" fmla="*/ 1121 h 1151"/>
                  <a:gd name="T12" fmla="*/ 701 w 1309"/>
                  <a:gd name="T13" fmla="*/ 1121 h 1151"/>
                  <a:gd name="T14" fmla="*/ 869 w 1309"/>
                  <a:gd name="T15" fmla="*/ 1102 h 1151"/>
                  <a:gd name="T16" fmla="*/ 935 w 1309"/>
                  <a:gd name="T17" fmla="*/ 1085 h 1151"/>
                  <a:gd name="T18" fmla="*/ 1139 w 1309"/>
                  <a:gd name="T19" fmla="*/ 976 h 1151"/>
                  <a:gd name="T20" fmla="*/ 1116 w 1309"/>
                  <a:gd name="T21" fmla="*/ 1040 h 1151"/>
                  <a:gd name="T22" fmla="*/ 1097 w 1309"/>
                  <a:gd name="T23" fmla="*/ 1051 h 1151"/>
                  <a:gd name="T24" fmla="*/ 1097 w 1309"/>
                  <a:gd name="T25" fmla="*/ 1051 h 1151"/>
                  <a:gd name="T26" fmla="*/ 1097 w 1309"/>
                  <a:gd name="T27" fmla="*/ 1051 h 1151"/>
                  <a:gd name="T28" fmla="*/ 1097 w 1309"/>
                  <a:gd name="T29" fmla="*/ 1051 h 1151"/>
                  <a:gd name="T30" fmla="*/ 1097 w 1309"/>
                  <a:gd name="T31" fmla="*/ 1051 h 1151"/>
                  <a:gd name="T32" fmla="*/ 1114 w 1309"/>
                  <a:gd name="T33" fmla="*/ 1045 h 1151"/>
                  <a:gd name="T34" fmla="*/ 1087 w 1309"/>
                  <a:gd name="T35" fmla="*/ 1087 h 1151"/>
                  <a:gd name="T36" fmla="*/ 1309 w 1309"/>
                  <a:gd name="T37" fmla="*/ 983 h 1151"/>
                  <a:gd name="T38" fmla="*/ 1273 w 1309"/>
                  <a:gd name="T39" fmla="*/ 1007 h 1151"/>
                  <a:gd name="T40" fmla="*/ 1125 w 1309"/>
                  <a:gd name="T41" fmla="*/ 1075 h 1151"/>
                  <a:gd name="T42" fmla="*/ 1101 w 1309"/>
                  <a:gd name="T43" fmla="*/ 1083 h 1151"/>
                  <a:gd name="T44" fmla="*/ 749 w 1309"/>
                  <a:gd name="T45" fmla="*/ 1145 h 1151"/>
                  <a:gd name="T46" fmla="*/ 733 w 1309"/>
                  <a:gd name="T47" fmla="*/ 1146 h 1151"/>
                  <a:gd name="T48" fmla="*/ 607 w 1309"/>
                  <a:gd name="T49" fmla="*/ 1151 h 1151"/>
                  <a:gd name="T50" fmla="*/ 606 w 1309"/>
                  <a:gd name="T51" fmla="*/ 1151 h 1151"/>
                  <a:gd name="T52" fmla="*/ 422 w 1309"/>
                  <a:gd name="T53" fmla="*/ 865 h 1151"/>
                  <a:gd name="T54" fmla="*/ 299 w 1309"/>
                  <a:gd name="T55" fmla="*/ 849 h 1151"/>
                  <a:gd name="T56" fmla="*/ 14 w 1309"/>
                  <a:gd name="T57" fmla="*/ 652 h 1151"/>
                  <a:gd name="T58" fmla="*/ 33 w 1309"/>
                  <a:gd name="T59" fmla="*/ 473 h 1151"/>
                  <a:gd name="T60" fmla="*/ 66 w 1309"/>
                  <a:gd name="T61" fmla="*/ 418 h 1151"/>
                  <a:gd name="T62" fmla="*/ 32 w 1309"/>
                  <a:gd name="T63" fmla="*/ 550 h 1151"/>
                  <a:gd name="T64" fmla="*/ 145 w 1309"/>
                  <a:gd name="T65" fmla="*/ 757 h 1151"/>
                  <a:gd name="T66" fmla="*/ 156 w 1309"/>
                  <a:gd name="T67" fmla="*/ 737 h 1151"/>
                  <a:gd name="T68" fmla="*/ 168 w 1309"/>
                  <a:gd name="T69" fmla="*/ 750 h 1151"/>
                  <a:gd name="T70" fmla="*/ 408 w 1309"/>
                  <a:gd name="T71" fmla="*/ 842 h 1151"/>
                  <a:gd name="T72" fmla="*/ 607 w 1309"/>
                  <a:gd name="T73" fmla="*/ 750 h 1151"/>
                  <a:gd name="T74" fmla="*/ 423 w 1309"/>
                  <a:gd name="T75" fmla="*/ 690 h 1151"/>
                  <a:gd name="T76" fmla="*/ 418 w 1309"/>
                  <a:gd name="T77" fmla="*/ 684 h 1151"/>
                  <a:gd name="T78" fmla="*/ 420 w 1309"/>
                  <a:gd name="T79" fmla="*/ 679 h 1151"/>
                  <a:gd name="T80" fmla="*/ 432 w 1309"/>
                  <a:gd name="T81" fmla="*/ 671 h 1151"/>
                  <a:gd name="T82" fmla="*/ 418 w 1309"/>
                  <a:gd name="T83" fmla="*/ 684 h 1151"/>
                  <a:gd name="T84" fmla="*/ 446 w 1309"/>
                  <a:gd name="T85" fmla="*/ 683 h 1151"/>
                  <a:gd name="T86" fmla="*/ 635 w 1309"/>
                  <a:gd name="T87" fmla="*/ 758 h 1151"/>
                  <a:gd name="T88" fmla="*/ 710 w 1309"/>
                  <a:gd name="T89" fmla="*/ 640 h 1151"/>
                  <a:gd name="T90" fmla="*/ 715 w 1309"/>
                  <a:gd name="T91" fmla="*/ 620 h 1151"/>
                  <a:gd name="T92" fmla="*/ 716 w 1309"/>
                  <a:gd name="T93" fmla="*/ 620 h 1151"/>
                  <a:gd name="T94" fmla="*/ 731 w 1309"/>
                  <a:gd name="T95" fmla="*/ 621 h 1151"/>
                  <a:gd name="T96" fmla="*/ 732 w 1309"/>
                  <a:gd name="T97" fmla="*/ 621 h 1151"/>
                  <a:gd name="T98" fmla="*/ 700 w 1309"/>
                  <a:gd name="T99" fmla="*/ 684 h 1151"/>
                  <a:gd name="T100" fmla="*/ 655 w 1309"/>
                  <a:gd name="T101" fmla="*/ 775 h 1151"/>
                  <a:gd name="T102" fmla="*/ 472 w 1309"/>
                  <a:gd name="T103" fmla="*/ 862 h 1151"/>
                  <a:gd name="T104" fmla="*/ 422 w 1309"/>
                  <a:gd name="T105" fmla="*/ 865 h 1151"/>
                  <a:gd name="T106" fmla="*/ 467 w 1309"/>
                  <a:gd name="T107" fmla="*/ 625 h 1151"/>
                  <a:gd name="T108" fmla="*/ 481 w 1309"/>
                  <a:gd name="T109" fmla="*/ 595 h 1151"/>
                  <a:gd name="T110" fmla="*/ 481 w 1309"/>
                  <a:gd name="T111" fmla="*/ 600 h 1151"/>
                  <a:gd name="T112" fmla="*/ 467 w 1309"/>
                  <a:gd name="T113" fmla="*/ 625 h 1151"/>
                  <a:gd name="T114" fmla="*/ 68 w 1309"/>
                  <a:gd name="T115" fmla="*/ 416 h 1151"/>
                  <a:gd name="T116" fmla="*/ 71 w 1309"/>
                  <a:gd name="T117" fmla="*/ 410 h 1151"/>
                  <a:gd name="T118" fmla="*/ 296 w 1309"/>
                  <a:gd name="T119" fmla="*/ 0 h 1151"/>
                  <a:gd name="T120" fmla="*/ 296 w 1309"/>
                  <a:gd name="T121" fmla="*/ 0 h 1151"/>
                  <a:gd name="T122" fmla="*/ 71 w 1309"/>
                  <a:gd name="T123" fmla="*/ 410 h 1151"/>
                  <a:gd name="T124" fmla="*/ 68 w 1309"/>
                  <a:gd name="T125" fmla="*/ 416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09" h="1151">
                    <a:moveTo>
                      <a:pt x="606" y="1151"/>
                    </a:moveTo>
                    <a:cubicBezTo>
                      <a:pt x="601" y="1151"/>
                      <a:pt x="597" y="1150"/>
                      <a:pt x="594" y="1148"/>
                    </a:cubicBezTo>
                    <a:cubicBezTo>
                      <a:pt x="535" y="1146"/>
                      <a:pt x="476" y="1141"/>
                      <a:pt x="417" y="1132"/>
                    </a:cubicBezTo>
                    <a:cubicBezTo>
                      <a:pt x="364" y="1123"/>
                      <a:pt x="311" y="1114"/>
                      <a:pt x="259" y="1103"/>
                    </a:cubicBezTo>
                    <a:cubicBezTo>
                      <a:pt x="302" y="1101"/>
                      <a:pt x="347" y="1099"/>
                      <a:pt x="390" y="1096"/>
                    </a:cubicBezTo>
                    <a:cubicBezTo>
                      <a:pt x="481" y="1111"/>
                      <a:pt x="575" y="1121"/>
                      <a:pt x="667" y="1121"/>
                    </a:cubicBezTo>
                    <a:cubicBezTo>
                      <a:pt x="678" y="1121"/>
                      <a:pt x="690" y="1121"/>
                      <a:pt x="701" y="1121"/>
                    </a:cubicBezTo>
                    <a:cubicBezTo>
                      <a:pt x="757" y="1115"/>
                      <a:pt x="813" y="1109"/>
                      <a:pt x="869" y="1102"/>
                    </a:cubicBezTo>
                    <a:cubicBezTo>
                      <a:pt x="891" y="1097"/>
                      <a:pt x="913" y="1092"/>
                      <a:pt x="935" y="1085"/>
                    </a:cubicBezTo>
                    <a:cubicBezTo>
                      <a:pt x="1022" y="1059"/>
                      <a:pt x="1091" y="1021"/>
                      <a:pt x="1139" y="976"/>
                    </a:cubicBezTo>
                    <a:cubicBezTo>
                      <a:pt x="1135" y="997"/>
                      <a:pt x="1127" y="1019"/>
                      <a:pt x="1116" y="1040"/>
                    </a:cubicBezTo>
                    <a:cubicBezTo>
                      <a:pt x="1110" y="1043"/>
                      <a:pt x="1104" y="1047"/>
                      <a:pt x="1097" y="1051"/>
                    </a:cubicBezTo>
                    <a:lnTo>
                      <a:pt x="1097" y="1051"/>
                    </a:lnTo>
                    <a:lnTo>
                      <a:pt x="1097" y="1051"/>
                    </a:lnTo>
                    <a:lnTo>
                      <a:pt x="1097" y="1051"/>
                    </a:lnTo>
                    <a:lnTo>
                      <a:pt x="1097" y="1051"/>
                    </a:lnTo>
                    <a:cubicBezTo>
                      <a:pt x="1103" y="1049"/>
                      <a:pt x="1108" y="1047"/>
                      <a:pt x="1114" y="1045"/>
                    </a:cubicBezTo>
                    <a:cubicBezTo>
                      <a:pt x="1106" y="1059"/>
                      <a:pt x="1097" y="1073"/>
                      <a:pt x="1087" y="1087"/>
                    </a:cubicBezTo>
                    <a:cubicBezTo>
                      <a:pt x="1172" y="1061"/>
                      <a:pt x="1247" y="1028"/>
                      <a:pt x="1309" y="983"/>
                    </a:cubicBezTo>
                    <a:cubicBezTo>
                      <a:pt x="1297" y="991"/>
                      <a:pt x="1286" y="999"/>
                      <a:pt x="1273" y="1007"/>
                    </a:cubicBezTo>
                    <a:cubicBezTo>
                      <a:pt x="1229" y="1034"/>
                      <a:pt x="1179" y="1056"/>
                      <a:pt x="1125" y="1075"/>
                    </a:cubicBezTo>
                    <a:cubicBezTo>
                      <a:pt x="1117" y="1078"/>
                      <a:pt x="1109" y="1080"/>
                      <a:pt x="1101" y="1083"/>
                    </a:cubicBezTo>
                    <a:cubicBezTo>
                      <a:pt x="995" y="1116"/>
                      <a:pt x="874" y="1135"/>
                      <a:pt x="749" y="1145"/>
                    </a:cubicBezTo>
                    <a:cubicBezTo>
                      <a:pt x="744" y="1145"/>
                      <a:pt x="739" y="1146"/>
                      <a:pt x="733" y="1146"/>
                    </a:cubicBezTo>
                    <a:cubicBezTo>
                      <a:pt x="691" y="1149"/>
                      <a:pt x="649" y="1150"/>
                      <a:pt x="607" y="1151"/>
                    </a:cubicBezTo>
                    <a:cubicBezTo>
                      <a:pt x="606" y="1151"/>
                      <a:pt x="606" y="1151"/>
                      <a:pt x="606" y="1151"/>
                    </a:cubicBezTo>
                    <a:moveTo>
                      <a:pt x="422" y="865"/>
                    </a:moveTo>
                    <a:cubicBezTo>
                      <a:pt x="380" y="865"/>
                      <a:pt x="337" y="859"/>
                      <a:pt x="299" y="849"/>
                    </a:cubicBezTo>
                    <a:cubicBezTo>
                      <a:pt x="144" y="820"/>
                      <a:pt x="37" y="747"/>
                      <a:pt x="14" y="652"/>
                    </a:cubicBezTo>
                    <a:cubicBezTo>
                      <a:pt x="0" y="591"/>
                      <a:pt x="11" y="532"/>
                      <a:pt x="33" y="473"/>
                    </a:cubicBezTo>
                    <a:cubicBezTo>
                      <a:pt x="44" y="454"/>
                      <a:pt x="56" y="435"/>
                      <a:pt x="66" y="418"/>
                    </a:cubicBezTo>
                    <a:cubicBezTo>
                      <a:pt x="50" y="461"/>
                      <a:pt x="30" y="504"/>
                      <a:pt x="32" y="550"/>
                    </a:cubicBezTo>
                    <a:cubicBezTo>
                      <a:pt x="36" y="624"/>
                      <a:pt x="66" y="699"/>
                      <a:pt x="145" y="757"/>
                    </a:cubicBezTo>
                    <a:cubicBezTo>
                      <a:pt x="147" y="751"/>
                      <a:pt x="151" y="744"/>
                      <a:pt x="156" y="737"/>
                    </a:cubicBezTo>
                    <a:cubicBezTo>
                      <a:pt x="159" y="741"/>
                      <a:pt x="163" y="746"/>
                      <a:pt x="168" y="750"/>
                    </a:cubicBezTo>
                    <a:cubicBezTo>
                      <a:pt x="216" y="794"/>
                      <a:pt x="310" y="835"/>
                      <a:pt x="408" y="842"/>
                    </a:cubicBezTo>
                    <a:cubicBezTo>
                      <a:pt x="490" y="839"/>
                      <a:pt x="636" y="808"/>
                      <a:pt x="607" y="750"/>
                    </a:cubicBezTo>
                    <a:cubicBezTo>
                      <a:pt x="585" y="707"/>
                      <a:pt x="499" y="690"/>
                      <a:pt x="423" y="690"/>
                    </a:cubicBezTo>
                    <a:cubicBezTo>
                      <a:pt x="417" y="690"/>
                      <a:pt x="415" y="686"/>
                      <a:pt x="418" y="684"/>
                    </a:cubicBezTo>
                    <a:cubicBezTo>
                      <a:pt x="417" y="682"/>
                      <a:pt x="418" y="680"/>
                      <a:pt x="420" y="679"/>
                    </a:cubicBezTo>
                    <a:cubicBezTo>
                      <a:pt x="424" y="677"/>
                      <a:pt x="428" y="674"/>
                      <a:pt x="432" y="671"/>
                    </a:cubicBezTo>
                    <a:cubicBezTo>
                      <a:pt x="428" y="676"/>
                      <a:pt x="423" y="680"/>
                      <a:pt x="418" y="684"/>
                    </a:cubicBezTo>
                    <a:cubicBezTo>
                      <a:pt x="428" y="683"/>
                      <a:pt x="437" y="683"/>
                      <a:pt x="446" y="683"/>
                    </a:cubicBezTo>
                    <a:cubicBezTo>
                      <a:pt x="532" y="683"/>
                      <a:pt x="608" y="713"/>
                      <a:pt x="635" y="758"/>
                    </a:cubicBezTo>
                    <a:cubicBezTo>
                      <a:pt x="662" y="719"/>
                      <a:pt x="687" y="680"/>
                      <a:pt x="710" y="640"/>
                    </a:cubicBezTo>
                    <a:cubicBezTo>
                      <a:pt x="692" y="637"/>
                      <a:pt x="693" y="620"/>
                      <a:pt x="715" y="620"/>
                    </a:cubicBezTo>
                    <a:cubicBezTo>
                      <a:pt x="715" y="620"/>
                      <a:pt x="716" y="620"/>
                      <a:pt x="716" y="620"/>
                    </a:cubicBezTo>
                    <a:cubicBezTo>
                      <a:pt x="721" y="620"/>
                      <a:pt x="726" y="620"/>
                      <a:pt x="731" y="621"/>
                    </a:cubicBezTo>
                    <a:cubicBezTo>
                      <a:pt x="732" y="621"/>
                      <a:pt x="732" y="621"/>
                      <a:pt x="732" y="621"/>
                    </a:cubicBezTo>
                    <a:cubicBezTo>
                      <a:pt x="720" y="642"/>
                      <a:pt x="709" y="663"/>
                      <a:pt x="700" y="684"/>
                    </a:cubicBezTo>
                    <a:cubicBezTo>
                      <a:pt x="686" y="713"/>
                      <a:pt x="678" y="746"/>
                      <a:pt x="655" y="775"/>
                    </a:cubicBezTo>
                    <a:cubicBezTo>
                      <a:pt x="640" y="820"/>
                      <a:pt x="556" y="857"/>
                      <a:pt x="472" y="862"/>
                    </a:cubicBezTo>
                    <a:cubicBezTo>
                      <a:pt x="456" y="864"/>
                      <a:pt x="439" y="865"/>
                      <a:pt x="422" y="865"/>
                    </a:cubicBezTo>
                    <a:moveTo>
                      <a:pt x="467" y="625"/>
                    </a:moveTo>
                    <a:cubicBezTo>
                      <a:pt x="472" y="615"/>
                      <a:pt x="476" y="604"/>
                      <a:pt x="481" y="595"/>
                    </a:cubicBezTo>
                    <a:cubicBezTo>
                      <a:pt x="482" y="597"/>
                      <a:pt x="482" y="598"/>
                      <a:pt x="481" y="600"/>
                    </a:cubicBezTo>
                    <a:cubicBezTo>
                      <a:pt x="476" y="608"/>
                      <a:pt x="472" y="617"/>
                      <a:pt x="467" y="625"/>
                    </a:cubicBezTo>
                    <a:close/>
                    <a:moveTo>
                      <a:pt x="68" y="416"/>
                    </a:moveTo>
                    <a:cubicBezTo>
                      <a:pt x="69" y="414"/>
                      <a:pt x="70" y="412"/>
                      <a:pt x="71" y="410"/>
                    </a:cubicBezTo>
                    <a:cubicBezTo>
                      <a:pt x="154" y="275"/>
                      <a:pt x="229" y="138"/>
                      <a:pt x="296" y="0"/>
                    </a:cubicBezTo>
                    <a:lnTo>
                      <a:pt x="296" y="0"/>
                    </a:lnTo>
                    <a:cubicBezTo>
                      <a:pt x="229" y="138"/>
                      <a:pt x="154" y="275"/>
                      <a:pt x="71" y="410"/>
                    </a:cubicBezTo>
                    <a:cubicBezTo>
                      <a:pt x="70" y="412"/>
                      <a:pt x="69" y="414"/>
                      <a:pt x="68" y="416"/>
                    </a:cubicBezTo>
                    <a:close/>
                  </a:path>
                </a:pathLst>
              </a:custGeom>
              <a:solidFill>
                <a:srgbClr val="7C3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1147">
                <a:extLst>
                  <a:ext uri="{FF2B5EF4-FFF2-40B4-BE49-F238E27FC236}">
                    <a16:creationId xmlns:a16="http://schemas.microsoft.com/office/drawing/2014/main" xmlns="" id="{E44D7EF2-A8AC-4E06-A7E6-0DAD666723DE}"/>
                  </a:ext>
                </a:extLst>
              </p:cNvPr>
              <p:cNvSpPr>
                <a:spLocks/>
              </p:cNvSpPr>
              <p:nvPr/>
            </p:nvSpPr>
            <p:spPr bwMode="auto">
              <a:xfrm>
                <a:off x="8727169" y="2638425"/>
                <a:ext cx="1588" cy="0"/>
              </a:xfrm>
              <a:custGeom>
                <a:avLst/>
                <a:gdLst>
                  <a:gd name="T0" fmla="*/ 0 w 2"/>
                  <a:gd name="T1" fmla="*/ 2 h 2"/>
                  <a:gd name="T2" fmla="*/ 1 w 2"/>
                  <a:gd name="T3" fmla="*/ 1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0" y="1"/>
                      <a:pt x="1" y="1"/>
                      <a:pt x="1" y="1"/>
                    </a:cubicBezTo>
                    <a:cubicBezTo>
                      <a:pt x="1" y="1"/>
                      <a:pt x="1" y="0"/>
                      <a:pt x="2" y="0"/>
                    </a:cubicBezTo>
                    <a:cubicBezTo>
                      <a:pt x="1" y="0"/>
                      <a:pt x="1" y="1"/>
                      <a:pt x="0" y="2"/>
                    </a:cubicBezTo>
                    <a:close/>
                  </a:path>
                </a:pathLst>
              </a:custGeom>
              <a:solidFill>
                <a:srgbClr val="7C3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148">
                <a:extLst>
                  <a:ext uri="{FF2B5EF4-FFF2-40B4-BE49-F238E27FC236}">
                    <a16:creationId xmlns:a16="http://schemas.microsoft.com/office/drawing/2014/main" xmlns="" id="{15961EF5-1672-4136-8198-615A36012201}"/>
                  </a:ext>
                </a:extLst>
              </p:cNvPr>
              <p:cNvSpPr>
                <a:spLocks noEditPoints="1"/>
              </p:cNvSpPr>
              <p:nvPr/>
            </p:nvSpPr>
            <p:spPr bwMode="auto">
              <a:xfrm>
                <a:off x="8709706" y="1860550"/>
                <a:ext cx="1092200" cy="1112838"/>
              </a:xfrm>
              <a:custGeom>
                <a:avLst/>
                <a:gdLst>
                  <a:gd name="T0" fmla="*/ 1084 w 2188"/>
                  <a:gd name="T1" fmla="*/ 2189 h 2231"/>
                  <a:gd name="T2" fmla="*/ 1667 w 2188"/>
                  <a:gd name="T3" fmla="*/ 1508 h 2231"/>
                  <a:gd name="T4" fmla="*/ 2146 w 2188"/>
                  <a:gd name="T5" fmla="*/ 370 h 2231"/>
                  <a:gd name="T6" fmla="*/ 2146 w 2188"/>
                  <a:gd name="T7" fmla="*/ 370 h 2231"/>
                  <a:gd name="T8" fmla="*/ 2146 w 2188"/>
                  <a:gd name="T9" fmla="*/ 370 h 2231"/>
                  <a:gd name="T10" fmla="*/ 1380 w 2188"/>
                  <a:gd name="T11" fmla="*/ 30 h 2231"/>
                  <a:gd name="T12" fmla="*/ 586 w 2188"/>
                  <a:gd name="T13" fmla="*/ 179 h 2231"/>
                  <a:gd name="T14" fmla="*/ 639 w 2188"/>
                  <a:gd name="T15" fmla="*/ 129 h 2231"/>
                  <a:gd name="T16" fmla="*/ 1310 w 2188"/>
                  <a:gd name="T17" fmla="*/ 0 h 2231"/>
                  <a:gd name="T18" fmla="*/ 2184 w 2188"/>
                  <a:gd name="T19" fmla="*/ 349 h 2231"/>
                  <a:gd name="T20" fmla="*/ 2115 w 2188"/>
                  <a:gd name="T21" fmla="*/ 596 h 2231"/>
                  <a:gd name="T22" fmla="*/ 1695 w 2188"/>
                  <a:gd name="T23" fmla="*/ 1558 h 2231"/>
                  <a:gd name="T24" fmla="*/ 1279 w 2188"/>
                  <a:gd name="T25" fmla="*/ 2127 h 2231"/>
                  <a:gd name="T26" fmla="*/ 1057 w 2188"/>
                  <a:gd name="T27" fmla="*/ 2231 h 2231"/>
                  <a:gd name="T28" fmla="*/ 1109 w 2188"/>
                  <a:gd name="T29" fmla="*/ 2120 h 2231"/>
                  <a:gd name="T30" fmla="*/ 1060 w 2188"/>
                  <a:gd name="T31" fmla="*/ 1742 h 2231"/>
                  <a:gd name="T32" fmla="*/ 702 w 2188"/>
                  <a:gd name="T33" fmla="*/ 1765 h 2231"/>
                  <a:gd name="T34" fmla="*/ 686 w 2188"/>
                  <a:gd name="T35" fmla="*/ 1764 h 2231"/>
                  <a:gd name="T36" fmla="*/ 680 w 2188"/>
                  <a:gd name="T37" fmla="*/ 1784 h 2231"/>
                  <a:gd name="T38" fmla="*/ 416 w 2188"/>
                  <a:gd name="T39" fmla="*/ 1827 h 2231"/>
                  <a:gd name="T40" fmla="*/ 402 w 2188"/>
                  <a:gd name="T41" fmla="*/ 1815 h 2231"/>
                  <a:gd name="T42" fmla="*/ 451 w 2188"/>
                  <a:gd name="T43" fmla="*/ 1744 h 2231"/>
                  <a:gd name="T44" fmla="*/ 456 w 2188"/>
                  <a:gd name="T45" fmla="*/ 1730 h 2231"/>
                  <a:gd name="T46" fmla="*/ 237 w 2188"/>
                  <a:gd name="T47" fmla="*/ 1721 h 2231"/>
                  <a:gd name="T48" fmla="*/ 115 w 2188"/>
                  <a:gd name="T49" fmla="*/ 1901 h 2231"/>
                  <a:gd name="T50" fmla="*/ 36 w 2188"/>
                  <a:gd name="T51" fmla="*/ 1562 h 2231"/>
                  <a:gd name="T52" fmla="*/ 41 w 2188"/>
                  <a:gd name="T53" fmla="*/ 1554 h 2231"/>
                  <a:gd name="T54" fmla="*/ 246 w 2188"/>
                  <a:gd name="T55" fmla="*/ 1195 h 2231"/>
                  <a:gd name="T56" fmla="*/ 35 w 2188"/>
                  <a:gd name="T57" fmla="*/ 1690 h 2231"/>
                  <a:gd name="T58" fmla="*/ 31 w 2188"/>
                  <a:gd name="T59" fmla="*/ 1737 h 2231"/>
                  <a:gd name="T60" fmla="*/ 58 w 2188"/>
                  <a:gd name="T61" fmla="*/ 1843 h 2231"/>
                  <a:gd name="T62" fmla="*/ 58 w 2188"/>
                  <a:gd name="T63" fmla="*/ 1843 h 2231"/>
                  <a:gd name="T64" fmla="*/ 58 w 2188"/>
                  <a:gd name="T65" fmla="*/ 1843 h 2231"/>
                  <a:gd name="T66" fmla="*/ 58 w 2188"/>
                  <a:gd name="T67" fmla="*/ 1842 h 2231"/>
                  <a:gd name="T68" fmla="*/ 58 w 2188"/>
                  <a:gd name="T69" fmla="*/ 1840 h 2231"/>
                  <a:gd name="T70" fmla="*/ 59 w 2188"/>
                  <a:gd name="T71" fmla="*/ 1832 h 2231"/>
                  <a:gd name="T72" fmla="*/ 173 w 2188"/>
                  <a:gd name="T73" fmla="*/ 1713 h 2231"/>
                  <a:gd name="T74" fmla="*/ 187 w 2188"/>
                  <a:gd name="T75" fmla="*/ 1706 h 2231"/>
                  <a:gd name="T76" fmla="*/ 940 w 2188"/>
                  <a:gd name="T77" fmla="*/ 1659 h 2231"/>
                  <a:gd name="T78" fmla="*/ 1215 w 2188"/>
                  <a:gd name="T79" fmla="*/ 1851 h 2231"/>
                  <a:gd name="T80" fmla="*/ 1214 w 2188"/>
                  <a:gd name="T81" fmla="*/ 2054 h 2231"/>
                  <a:gd name="T82" fmla="*/ 449 w 2188"/>
                  <a:gd name="T83" fmla="*/ 1822 h 2231"/>
                  <a:gd name="T84" fmla="*/ 707 w 2188"/>
                  <a:gd name="T85" fmla="*/ 1655 h 2231"/>
                  <a:gd name="T86" fmla="*/ 645 w 2188"/>
                  <a:gd name="T87" fmla="*/ 1653 h 2231"/>
                  <a:gd name="T88" fmla="*/ 479 w 2188"/>
                  <a:gd name="T89" fmla="*/ 1768 h 2231"/>
                  <a:gd name="T90" fmla="*/ 449 w 2188"/>
                  <a:gd name="T91" fmla="*/ 1822 h 2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8" h="2231">
                    <a:moveTo>
                      <a:pt x="1057" y="2231"/>
                    </a:moveTo>
                    <a:cubicBezTo>
                      <a:pt x="1067" y="2217"/>
                      <a:pt x="1076" y="2203"/>
                      <a:pt x="1084" y="2189"/>
                    </a:cubicBezTo>
                    <a:cubicBezTo>
                      <a:pt x="1164" y="2159"/>
                      <a:pt x="1231" y="2120"/>
                      <a:pt x="1280" y="2073"/>
                    </a:cubicBezTo>
                    <a:cubicBezTo>
                      <a:pt x="1460" y="1898"/>
                      <a:pt x="1568" y="1700"/>
                      <a:pt x="1667" y="1508"/>
                    </a:cubicBezTo>
                    <a:cubicBezTo>
                      <a:pt x="1767" y="1313"/>
                      <a:pt x="1998" y="794"/>
                      <a:pt x="2062" y="600"/>
                    </a:cubicBezTo>
                    <a:cubicBezTo>
                      <a:pt x="2087" y="523"/>
                      <a:pt x="2139" y="440"/>
                      <a:pt x="2146" y="370"/>
                    </a:cubicBezTo>
                    <a:lnTo>
                      <a:pt x="2146" y="370"/>
                    </a:lnTo>
                    <a:lnTo>
                      <a:pt x="2146" y="370"/>
                    </a:lnTo>
                    <a:lnTo>
                      <a:pt x="2146" y="370"/>
                    </a:lnTo>
                    <a:lnTo>
                      <a:pt x="2146" y="370"/>
                    </a:lnTo>
                    <a:cubicBezTo>
                      <a:pt x="2089" y="262"/>
                      <a:pt x="1997" y="183"/>
                      <a:pt x="1825" y="116"/>
                    </a:cubicBezTo>
                    <a:cubicBezTo>
                      <a:pt x="1694" y="66"/>
                      <a:pt x="1540" y="35"/>
                      <a:pt x="1380" y="30"/>
                    </a:cubicBezTo>
                    <a:cubicBezTo>
                      <a:pt x="1359" y="30"/>
                      <a:pt x="1339" y="29"/>
                      <a:pt x="1319" y="29"/>
                    </a:cubicBezTo>
                    <a:cubicBezTo>
                      <a:pt x="1043" y="29"/>
                      <a:pt x="800" y="89"/>
                      <a:pt x="586" y="179"/>
                    </a:cubicBezTo>
                    <a:cubicBezTo>
                      <a:pt x="585" y="172"/>
                      <a:pt x="583" y="165"/>
                      <a:pt x="582" y="157"/>
                    </a:cubicBezTo>
                    <a:cubicBezTo>
                      <a:pt x="600" y="148"/>
                      <a:pt x="619" y="138"/>
                      <a:pt x="639" y="129"/>
                    </a:cubicBezTo>
                    <a:cubicBezTo>
                      <a:pt x="642" y="128"/>
                      <a:pt x="645" y="126"/>
                      <a:pt x="648" y="125"/>
                    </a:cubicBezTo>
                    <a:cubicBezTo>
                      <a:pt x="830" y="44"/>
                      <a:pt x="1072" y="0"/>
                      <a:pt x="1310" y="0"/>
                    </a:cubicBezTo>
                    <a:cubicBezTo>
                      <a:pt x="1346" y="0"/>
                      <a:pt x="1382" y="1"/>
                      <a:pt x="1417" y="3"/>
                    </a:cubicBezTo>
                    <a:cubicBezTo>
                      <a:pt x="1798" y="25"/>
                      <a:pt x="2065" y="160"/>
                      <a:pt x="2184" y="349"/>
                    </a:cubicBezTo>
                    <a:cubicBezTo>
                      <a:pt x="2187" y="353"/>
                      <a:pt x="2188" y="360"/>
                      <a:pt x="2188" y="369"/>
                    </a:cubicBezTo>
                    <a:cubicBezTo>
                      <a:pt x="2188" y="420"/>
                      <a:pt x="2143" y="530"/>
                      <a:pt x="2115" y="596"/>
                    </a:cubicBezTo>
                    <a:cubicBezTo>
                      <a:pt x="2070" y="705"/>
                      <a:pt x="2025" y="809"/>
                      <a:pt x="1983" y="918"/>
                    </a:cubicBezTo>
                    <a:cubicBezTo>
                      <a:pt x="1900" y="1131"/>
                      <a:pt x="1806" y="1349"/>
                      <a:pt x="1695" y="1558"/>
                    </a:cubicBezTo>
                    <a:cubicBezTo>
                      <a:pt x="1641" y="1662"/>
                      <a:pt x="1582" y="1764"/>
                      <a:pt x="1511" y="1865"/>
                    </a:cubicBezTo>
                    <a:cubicBezTo>
                      <a:pt x="1448" y="1953"/>
                      <a:pt x="1384" y="2051"/>
                      <a:pt x="1279" y="2127"/>
                    </a:cubicBezTo>
                    <a:lnTo>
                      <a:pt x="1279" y="2127"/>
                    </a:lnTo>
                    <a:cubicBezTo>
                      <a:pt x="1217" y="2172"/>
                      <a:pt x="1142" y="2205"/>
                      <a:pt x="1057" y="2231"/>
                    </a:cubicBezTo>
                    <a:moveTo>
                      <a:pt x="1086" y="2184"/>
                    </a:moveTo>
                    <a:cubicBezTo>
                      <a:pt x="1097" y="2163"/>
                      <a:pt x="1105" y="2141"/>
                      <a:pt x="1109" y="2120"/>
                    </a:cubicBezTo>
                    <a:cubicBezTo>
                      <a:pt x="1148" y="2084"/>
                      <a:pt x="1172" y="2043"/>
                      <a:pt x="1180" y="2000"/>
                    </a:cubicBezTo>
                    <a:cubicBezTo>
                      <a:pt x="1196" y="1915"/>
                      <a:pt x="1171" y="1807"/>
                      <a:pt x="1060" y="1742"/>
                    </a:cubicBezTo>
                    <a:cubicBezTo>
                      <a:pt x="982" y="1695"/>
                      <a:pt x="871" y="1668"/>
                      <a:pt x="757" y="1658"/>
                    </a:cubicBezTo>
                    <a:cubicBezTo>
                      <a:pt x="742" y="1694"/>
                      <a:pt x="722" y="1729"/>
                      <a:pt x="702" y="1765"/>
                    </a:cubicBezTo>
                    <a:cubicBezTo>
                      <a:pt x="702" y="1765"/>
                      <a:pt x="702" y="1765"/>
                      <a:pt x="701" y="1765"/>
                    </a:cubicBezTo>
                    <a:cubicBezTo>
                      <a:pt x="696" y="1764"/>
                      <a:pt x="691" y="1764"/>
                      <a:pt x="686" y="1764"/>
                    </a:cubicBezTo>
                    <a:cubicBezTo>
                      <a:pt x="686" y="1764"/>
                      <a:pt x="685" y="1764"/>
                      <a:pt x="685" y="1764"/>
                    </a:cubicBezTo>
                    <a:cubicBezTo>
                      <a:pt x="663" y="1764"/>
                      <a:pt x="662" y="1781"/>
                      <a:pt x="680" y="1784"/>
                    </a:cubicBezTo>
                    <a:cubicBezTo>
                      <a:pt x="657" y="1824"/>
                      <a:pt x="632" y="1863"/>
                      <a:pt x="605" y="1902"/>
                    </a:cubicBezTo>
                    <a:cubicBezTo>
                      <a:pt x="578" y="1857"/>
                      <a:pt x="502" y="1827"/>
                      <a:pt x="416" y="1827"/>
                    </a:cubicBezTo>
                    <a:cubicBezTo>
                      <a:pt x="407" y="1827"/>
                      <a:pt x="398" y="1827"/>
                      <a:pt x="388" y="1828"/>
                    </a:cubicBezTo>
                    <a:cubicBezTo>
                      <a:pt x="393" y="1824"/>
                      <a:pt x="398" y="1820"/>
                      <a:pt x="402" y="1815"/>
                    </a:cubicBezTo>
                    <a:cubicBezTo>
                      <a:pt x="418" y="1802"/>
                      <a:pt x="428" y="1785"/>
                      <a:pt x="437" y="1769"/>
                    </a:cubicBezTo>
                    <a:cubicBezTo>
                      <a:pt x="442" y="1761"/>
                      <a:pt x="446" y="1752"/>
                      <a:pt x="451" y="1744"/>
                    </a:cubicBezTo>
                    <a:cubicBezTo>
                      <a:pt x="452" y="1742"/>
                      <a:pt x="452" y="1741"/>
                      <a:pt x="451" y="1739"/>
                    </a:cubicBezTo>
                    <a:cubicBezTo>
                      <a:pt x="453" y="1736"/>
                      <a:pt x="454" y="1733"/>
                      <a:pt x="456" y="1730"/>
                    </a:cubicBezTo>
                    <a:cubicBezTo>
                      <a:pt x="470" y="1707"/>
                      <a:pt x="482" y="1682"/>
                      <a:pt x="501" y="1660"/>
                    </a:cubicBezTo>
                    <a:cubicBezTo>
                      <a:pt x="405" y="1669"/>
                      <a:pt x="311" y="1688"/>
                      <a:pt x="237" y="1721"/>
                    </a:cubicBezTo>
                    <a:cubicBezTo>
                      <a:pt x="148" y="1761"/>
                      <a:pt x="78" y="1820"/>
                      <a:pt x="126" y="1881"/>
                    </a:cubicBezTo>
                    <a:cubicBezTo>
                      <a:pt x="121" y="1888"/>
                      <a:pt x="117" y="1895"/>
                      <a:pt x="115" y="1901"/>
                    </a:cubicBezTo>
                    <a:cubicBezTo>
                      <a:pt x="36" y="1843"/>
                      <a:pt x="6" y="1768"/>
                      <a:pt x="2" y="1694"/>
                    </a:cubicBezTo>
                    <a:cubicBezTo>
                      <a:pt x="0" y="1648"/>
                      <a:pt x="20" y="1605"/>
                      <a:pt x="36" y="1562"/>
                    </a:cubicBezTo>
                    <a:cubicBezTo>
                      <a:pt x="37" y="1561"/>
                      <a:pt x="37" y="1560"/>
                      <a:pt x="38" y="1560"/>
                    </a:cubicBezTo>
                    <a:cubicBezTo>
                      <a:pt x="39" y="1558"/>
                      <a:pt x="40" y="1556"/>
                      <a:pt x="41" y="1554"/>
                    </a:cubicBezTo>
                    <a:cubicBezTo>
                      <a:pt x="124" y="1419"/>
                      <a:pt x="199" y="1282"/>
                      <a:pt x="266" y="1144"/>
                    </a:cubicBezTo>
                    <a:cubicBezTo>
                      <a:pt x="260" y="1161"/>
                      <a:pt x="253" y="1178"/>
                      <a:pt x="246" y="1195"/>
                    </a:cubicBezTo>
                    <a:cubicBezTo>
                      <a:pt x="212" y="1277"/>
                      <a:pt x="177" y="1359"/>
                      <a:pt x="137" y="1440"/>
                    </a:cubicBezTo>
                    <a:cubicBezTo>
                      <a:pt x="98" y="1522"/>
                      <a:pt x="48" y="1606"/>
                      <a:pt x="35" y="1690"/>
                    </a:cubicBezTo>
                    <a:cubicBezTo>
                      <a:pt x="32" y="1706"/>
                      <a:pt x="31" y="1721"/>
                      <a:pt x="31" y="1737"/>
                    </a:cubicBezTo>
                    <a:lnTo>
                      <a:pt x="31" y="1737"/>
                    </a:lnTo>
                    <a:cubicBezTo>
                      <a:pt x="31" y="1773"/>
                      <a:pt x="38" y="1809"/>
                      <a:pt x="58" y="1843"/>
                    </a:cubicBezTo>
                    <a:lnTo>
                      <a:pt x="58" y="1843"/>
                    </a:lnTo>
                    <a:lnTo>
                      <a:pt x="58" y="1843"/>
                    </a:lnTo>
                    <a:lnTo>
                      <a:pt x="58" y="1843"/>
                    </a:lnTo>
                    <a:lnTo>
                      <a:pt x="58" y="1843"/>
                    </a:lnTo>
                    <a:lnTo>
                      <a:pt x="58" y="1843"/>
                    </a:lnTo>
                    <a:cubicBezTo>
                      <a:pt x="58" y="1843"/>
                      <a:pt x="58" y="1843"/>
                      <a:pt x="58" y="1842"/>
                    </a:cubicBezTo>
                    <a:cubicBezTo>
                      <a:pt x="58" y="1842"/>
                      <a:pt x="58" y="1842"/>
                      <a:pt x="58" y="1842"/>
                    </a:cubicBezTo>
                    <a:lnTo>
                      <a:pt x="58" y="1842"/>
                    </a:lnTo>
                    <a:cubicBezTo>
                      <a:pt x="58" y="1841"/>
                      <a:pt x="58" y="1840"/>
                      <a:pt x="58" y="1840"/>
                    </a:cubicBezTo>
                    <a:cubicBezTo>
                      <a:pt x="58" y="1837"/>
                      <a:pt x="58" y="1835"/>
                      <a:pt x="59" y="1832"/>
                    </a:cubicBezTo>
                    <a:cubicBezTo>
                      <a:pt x="59" y="1832"/>
                      <a:pt x="59" y="1832"/>
                      <a:pt x="59" y="1832"/>
                    </a:cubicBezTo>
                    <a:cubicBezTo>
                      <a:pt x="59" y="1832"/>
                      <a:pt x="59" y="1832"/>
                      <a:pt x="59" y="1832"/>
                    </a:cubicBezTo>
                    <a:cubicBezTo>
                      <a:pt x="63" y="1786"/>
                      <a:pt x="109" y="1745"/>
                      <a:pt x="173" y="1713"/>
                    </a:cubicBezTo>
                    <a:cubicBezTo>
                      <a:pt x="173" y="1713"/>
                      <a:pt x="173" y="1713"/>
                      <a:pt x="173" y="1713"/>
                    </a:cubicBezTo>
                    <a:cubicBezTo>
                      <a:pt x="177" y="1711"/>
                      <a:pt x="182" y="1708"/>
                      <a:pt x="187" y="1706"/>
                    </a:cubicBezTo>
                    <a:cubicBezTo>
                      <a:pt x="309" y="1652"/>
                      <a:pt x="474" y="1623"/>
                      <a:pt x="638" y="1623"/>
                    </a:cubicBezTo>
                    <a:cubicBezTo>
                      <a:pt x="744" y="1623"/>
                      <a:pt x="848" y="1635"/>
                      <a:pt x="940" y="1659"/>
                    </a:cubicBezTo>
                    <a:cubicBezTo>
                      <a:pt x="1084" y="1697"/>
                      <a:pt x="1175" y="1769"/>
                      <a:pt x="1216" y="1851"/>
                    </a:cubicBezTo>
                    <a:cubicBezTo>
                      <a:pt x="1215" y="1851"/>
                      <a:pt x="1215" y="1851"/>
                      <a:pt x="1215" y="1851"/>
                    </a:cubicBezTo>
                    <a:cubicBezTo>
                      <a:pt x="1248" y="1917"/>
                      <a:pt x="1247" y="1990"/>
                      <a:pt x="1214" y="2054"/>
                    </a:cubicBezTo>
                    <a:lnTo>
                      <a:pt x="1214" y="2054"/>
                    </a:lnTo>
                    <a:cubicBezTo>
                      <a:pt x="1188" y="2106"/>
                      <a:pt x="1143" y="2149"/>
                      <a:pt x="1086" y="2184"/>
                    </a:cubicBezTo>
                    <a:moveTo>
                      <a:pt x="449" y="1822"/>
                    </a:moveTo>
                    <a:cubicBezTo>
                      <a:pt x="515" y="1822"/>
                      <a:pt x="583" y="1838"/>
                      <a:pt x="613" y="1869"/>
                    </a:cubicBezTo>
                    <a:cubicBezTo>
                      <a:pt x="641" y="1798"/>
                      <a:pt x="655" y="1723"/>
                      <a:pt x="707" y="1655"/>
                    </a:cubicBezTo>
                    <a:cubicBezTo>
                      <a:pt x="693" y="1654"/>
                      <a:pt x="678" y="1653"/>
                      <a:pt x="663" y="1653"/>
                    </a:cubicBezTo>
                    <a:cubicBezTo>
                      <a:pt x="657" y="1653"/>
                      <a:pt x="651" y="1653"/>
                      <a:pt x="645" y="1653"/>
                    </a:cubicBezTo>
                    <a:cubicBezTo>
                      <a:pt x="616" y="1653"/>
                      <a:pt x="586" y="1654"/>
                      <a:pt x="556" y="1656"/>
                    </a:cubicBezTo>
                    <a:cubicBezTo>
                      <a:pt x="532" y="1693"/>
                      <a:pt x="508" y="1732"/>
                      <a:pt x="479" y="1768"/>
                    </a:cubicBezTo>
                    <a:cubicBezTo>
                      <a:pt x="467" y="1785"/>
                      <a:pt x="453" y="1808"/>
                      <a:pt x="427" y="1823"/>
                    </a:cubicBezTo>
                    <a:cubicBezTo>
                      <a:pt x="434" y="1822"/>
                      <a:pt x="442" y="1822"/>
                      <a:pt x="449" y="1822"/>
                    </a:cubicBezTo>
                  </a:path>
                </a:pathLst>
              </a:custGeom>
              <a:solidFill>
                <a:srgbClr val="753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1149">
                <a:extLst>
                  <a:ext uri="{FF2B5EF4-FFF2-40B4-BE49-F238E27FC236}">
                    <a16:creationId xmlns:a16="http://schemas.microsoft.com/office/drawing/2014/main" xmlns="" id="{58B7B532-B51D-4F68-8207-E965BF54E2F9}"/>
                  </a:ext>
                </a:extLst>
              </p:cNvPr>
              <p:cNvSpPr>
                <a:spLocks noEditPoints="1"/>
              </p:cNvSpPr>
              <p:nvPr/>
            </p:nvSpPr>
            <p:spPr bwMode="auto">
              <a:xfrm>
                <a:off x="2696256" y="1922463"/>
                <a:ext cx="931863" cy="923925"/>
              </a:xfrm>
              <a:custGeom>
                <a:avLst/>
                <a:gdLst>
                  <a:gd name="T0" fmla="*/ 821 w 1869"/>
                  <a:gd name="T1" fmla="*/ 1852 h 1852"/>
                  <a:gd name="T2" fmla="*/ 883 w 1869"/>
                  <a:gd name="T3" fmla="*/ 1812 h 1852"/>
                  <a:gd name="T4" fmla="*/ 821 w 1869"/>
                  <a:gd name="T5" fmla="*/ 1852 h 1852"/>
                  <a:gd name="T6" fmla="*/ 1869 w 1869"/>
                  <a:gd name="T7" fmla="*/ 1779 h 1852"/>
                  <a:gd name="T8" fmla="*/ 1850 w 1869"/>
                  <a:gd name="T9" fmla="*/ 1648 h 1852"/>
                  <a:gd name="T10" fmla="*/ 1648 w 1869"/>
                  <a:gd name="T11" fmla="*/ 1121 h 1852"/>
                  <a:gd name="T12" fmla="*/ 1457 w 1869"/>
                  <a:gd name="T13" fmla="*/ 606 h 1852"/>
                  <a:gd name="T14" fmla="*/ 1387 w 1869"/>
                  <a:gd name="T15" fmla="*/ 349 h 1852"/>
                  <a:gd name="T16" fmla="*/ 1349 w 1869"/>
                  <a:gd name="T17" fmla="*/ 128 h 1852"/>
                  <a:gd name="T18" fmla="*/ 1183 w 1869"/>
                  <a:gd name="T19" fmla="*/ 49 h 1852"/>
                  <a:gd name="T20" fmla="*/ 1038 w 1869"/>
                  <a:gd name="T21" fmla="*/ 11 h 1852"/>
                  <a:gd name="T22" fmla="*/ 1311 w 1869"/>
                  <a:gd name="T23" fmla="*/ 562 h 1852"/>
                  <a:gd name="T24" fmla="*/ 1713 w 1869"/>
                  <a:gd name="T25" fmla="*/ 1724 h 1852"/>
                  <a:gd name="T26" fmla="*/ 1412 w 1869"/>
                  <a:gd name="T27" fmla="*/ 1674 h 1852"/>
                  <a:gd name="T28" fmla="*/ 1400 w 1869"/>
                  <a:gd name="T29" fmla="*/ 1674 h 1852"/>
                  <a:gd name="T30" fmla="*/ 951 w 1869"/>
                  <a:gd name="T31" fmla="*/ 1777 h 1852"/>
                  <a:gd name="T32" fmla="*/ 790 w 1869"/>
                  <a:gd name="T33" fmla="*/ 1707 h 1852"/>
                  <a:gd name="T34" fmla="*/ 360 w 1869"/>
                  <a:gd name="T35" fmla="*/ 651 h 1852"/>
                  <a:gd name="T36" fmla="*/ 363 w 1869"/>
                  <a:gd name="T37" fmla="*/ 112 h 1852"/>
                  <a:gd name="T38" fmla="*/ 0 w 1869"/>
                  <a:gd name="T39" fmla="*/ 478 h 1852"/>
                  <a:gd name="T40" fmla="*/ 0 w 1869"/>
                  <a:gd name="T41" fmla="*/ 478 h 1852"/>
                  <a:gd name="T42" fmla="*/ 0 w 1869"/>
                  <a:gd name="T43" fmla="*/ 478 h 1852"/>
                  <a:gd name="T44" fmla="*/ 435 w 1869"/>
                  <a:gd name="T45" fmla="*/ 81 h 1852"/>
                  <a:gd name="T46" fmla="*/ 889 w 1869"/>
                  <a:gd name="T47" fmla="*/ 0 h 1852"/>
                  <a:gd name="T48" fmla="*/ 1183 w 1869"/>
                  <a:gd name="T49" fmla="*/ 49 h 1852"/>
                  <a:gd name="T50" fmla="*/ 1349 w 1869"/>
                  <a:gd name="T51" fmla="*/ 128 h 1852"/>
                  <a:gd name="T52" fmla="*/ 1387 w 1869"/>
                  <a:gd name="T53" fmla="*/ 349 h 1852"/>
                  <a:gd name="T54" fmla="*/ 1457 w 1869"/>
                  <a:gd name="T55" fmla="*/ 606 h 1852"/>
                  <a:gd name="T56" fmla="*/ 1648 w 1869"/>
                  <a:gd name="T57" fmla="*/ 1121 h 1852"/>
                  <a:gd name="T58" fmla="*/ 1850 w 1869"/>
                  <a:gd name="T59" fmla="*/ 1648 h 1852"/>
                  <a:gd name="T60" fmla="*/ 1869 w 1869"/>
                  <a:gd name="T61" fmla="*/ 1779 h 1852"/>
                  <a:gd name="T62" fmla="*/ 1869 w 1869"/>
                  <a:gd name="T63" fmla="*/ 1779 h 1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69" h="1852">
                    <a:moveTo>
                      <a:pt x="821" y="1852"/>
                    </a:moveTo>
                    <a:cubicBezTo>
                      <a:pt x="840" y="1838"/>
                      <a:pt x="861" y="1825"/>
                      <a:pt x="883" y="1812"/>
                    </a:cubicBezTo>
                    <a:cubicBezTo>
                      <a:pt x="861" y="1825"/>
                      <a:pt x="840" y="1838"/>
                      <a:pt x="821" y="1852"/>
                    </a:cubicBezTo>
                    <a:close/>
                    <a:moveTo>
                      <a:pt x="1869" y="1779"/>
                    </a:moveTo>
                    <a:cubicBezTo>
                      <a:pt x="1869" y="1734"/>
                      <a:pt x="1860" y="1688"/>
                      <a:pt x="1850" y="1648"/>
                    </a:cubicBezTo>
                    <a:cubicBezTo>
                      <a:pt x="1807" y="1470"/>
                      <a:pt x="1725" y="1296"/>
                      <a:pt x="1648" y="1121"/>
                    </a:cubicBezTo>
                    <a:cubicBezTo>
                      <a:pt x="1573" y="951"/>
                      <a:pt x="1512" y="779"/>
                      <a:pt x="1457" y="606"/>
                    </a:cubicBezTo>
                    <a:cubicBezTo>
                      <a:pt x="1431" y="521"/>
                      <a:pt x="1405" y="435"/>
                      <a:pt x="1387" y="349"/>
                    </a:cubicBezTo>
                    <a:cubicBezTo>
                      <a:pt x="1378" y="308"/>
                      <a:pt x="1359" y="138"/>
                      <a:pt x="1349" y="128"/>
                    </a:cubicBezTo>
                    <a:cubicBezTo>
                      <a:pt x="1332" y="111"/>
                      <a:pt x="1214" y="62"/>
                      <a:pt x="1183" y="49"/>
                    </a:cubicBezTo>
                    <a:cubicBezTo>
                      <a:pt x="1139" y="31"/>
                      <a:pt x="1090" y="18"/>
                      <a:pt x="1038" y="11"/>
                    </a:cubicBezTo>
                    <a:cubicBezTo>
                      <a:pt x="1236" y="159"/>
                      <a:pt x="1276" y="412"/>
                      <a:pt x="1311" y="562"/>
                    </a:cubicBezTo>
                    <a:cubicBezTo>
                      <a:pt x="1400" y="940"/>
                      <a:pt x="1542" y="1335"/>
                      <a:pt x="1713" y="1724"/>
                    </a:cubicBezTo>
                    <a:cubicBezTo>
                      <a:pt x="1629" y="1691"/>
                      <a:pt x="1518" y="1674"/>
                      <a:pt x="1412" y="1674"/>
                    </a:cubicBezTo>
                    <a:cubicBezTo>
                      <a:pt x="1408" y="1674"/>
                      <a:pt x="1404" y="1674"/>
                      <a:pt x="1400" y="1674"/>
                    </a:cubicBezTo>
                    <a:cubicBezTo>
                      <a:pt x="1233" y="1676"/>
                      <a:pt x="1077" y="1718"/>
                      <a:pt x="951" y="1777"/>
                    </a:cubicBezTo>
                    <a:cubicBezTo>
                      <a:pt x="877" y="1774"/>
                      <a:pt x="817" y="1749"/>
                      <a:pt x="790" y="1707"/>
                    </a:cubicBezTo>
                    <a:cubicBezTo>
                      <a:pt x="578" y="1365"/>
                      <a:pt x="467" y="1006"/>
                      <a:pt x="360" y="651"/>
                    </a:cubicBezTo>
                    <a:cubicBezTo>
                      <a:pt x="305" y="469"/>
                      <a:pt x="280" y="282"/>
                      <a:pt x="363" y="112"/>
                    </a:cubicBezTo>
                    <a:cubicBezTo>
                      <a:pt x="163" y="206"/>
                      <a:pt x="46" y="336"/>
                      <a:pt x="0" y="478"/>
                    </a:cubicBezTo>
                    <a:lnTo>
                      <a:pt x="0" y="478"/>
                    </a:lnTo>
                    <a:lnTo>
                      <a:pt x="0" y="478"/>
                    </a:lnTo>
                    <a:cubicBezTo>
                      <a:pt x="52" y="320"/>
                      <a:pt x="190" y="176"/>
                      <a:pt x="435" y="81"/>
                    </a:cubicBezTo>
                    <a:cubicBezTo>
                      <a:pt x="556" y="34"/>
                      <a:pt x="726" y="0"/>
                      <a:pt x="889" y="0"/>
                    </a:cubicBezTo>
                    <a:cubicBezTo>
                      <a:pt x="996" y="0"/>
                      <a:pt x="1099" y="14"/>
                      <a:pt x="1183" y="49"/>
                    </a:cubicBezTo>
                    <a:cubicBezTo>
                      <a:pt x="1214" y="62"/>
                      <a:pt x="1332" y="111"/>
                      <a:pt x="1349" y="128"/>
                    </a:cubicBezTo>
                    <a:cubicBezTo>
                      <a:pt x="1359" y="138"/>
                      <a:pt x="1378" y="308"/>
                      <a:pt x="1387" y="349"/>
                    </a:cubicBezTo>
                    <a:cubicBezTo>
                      <a:pt x="1405" y="435"/>
                      <a:pt x="1431" y="521"/>
                      <a:pt x="1457" y="606"/>
                    </a:cubicBezTo>
                    <a:cubicBezTo>
                      <a:pt x="1512" y="779"/>
                      <a:pt x="1573" y="951"/>
                      <a:pt x="1648" y="1121"/>
                    </a:cubicBezTo>
                    <a:cubicBezTo>
                      <a:pt x="1725" y="1296"/>
                      <a:pt x="1807" y="1470"/>
                      <a:pt x="1850" y="1648"/>
                    </a:cubicBezTo>
                    <a:cubicBezTo>
                      <a:pt x="1860" y="1688"/>
                      <a:pt x="1869" y="1734"/>
                      <a:pt x="1869" y="1779"/>
                    </a:cubicBezTo>
                    <a:lnTo>
                      <a:pt x="1869" y="1779"/>
                    </a:lnTo>
                  </a:path>
                </a:pathLst>
              </a:custGeom>
              <a:solidFill>
                <a:srgbClr val="E8B7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1150">
                <a:extLst>
                  <a:ext uri="{FF2B5EF4-FFF2-40B4-BE49-F238E27FC236}">
                    <a16:creationId xmlns:a16="http://schemas.microsoft.com/office/drawing/2014/main" xmlns="" id="{993D6194-CF20-4935-AD5A-5DFEF5600A7E}"/>
                  </a:ext>
                </a:extLst>
              </p:cNvPr>
              <p:cNvSpPr>
                <a:spLocks noEditPoints="1"/>
              </p:cNvSpPr>
              <p:nvPr/>
            </p:nvSpPr>
            <p:spPr bwMode="auto">
              <a:xfrm>
                <a:off x="8738281" y="1874838"/>
                <a:ext cx="1041400" cy="908050"/>
              </a:xfrm>
              <a:custGeom>
                <a:avLst/>
                <a:gdLst>
                  <a:gd name="T0" fmla="*/ 1158 w 2088"/>
                  <a:gd name="T1" fmla="*/ 1822 h 1822"/>
                  <a:gd name="T2" fmla="*/ 882 w 2088"/>
                  <a:gd name="T3" fmla="*/ 1630 h 1822"/>
                  <a:gd name="T4" fmla="*/ 580 w 2088"/>
                  <a:gd name="T5" fmla="*/ 1594 h 1822"/>
                  <a:gd name="T6" fmla="*/ 129 w 2088"/>
                  <a:gd name="T7" fmla="*/ 1677 h 1822"/>
                  <a:gd name="T8" fmla="*/ 115 w 2088"/>
                  <a:gd name="T9" fmla="*/ 1684 h 1822"/>
                  <a:gd name="T10" fmla="*/ 255 w 2088"/>
                  <a:gd name="T11" fmla="*/ 1265 h 1822"/>
                  <a:gd name="T12" fmla="*/ 509 w 2088"/>
                  <a:gd name="T13" fmla="*/ 672 h 1822"/>
                  <a:gd name="T14" fmla="*/ 763 w 2088"/>
                  <a:gd name="T15" fmla="*/ 69 h 1822"/>
                  <a:gd name="T16" fmla="*/ 458 w 2088"/>
                  <a:gd name="T17" fmla="*/ 181 h 1822"/>
                  <a:gd name="T18" fmla="*/ 458 w 2088"/>
                  <a:gd name="T19" fmla="*/ 181 h 1822"/>
                  <a:gd name="T20" fmla="*/ 458 w 2088"/>
                  <a:gd name="T21" fmla="*/ 181 h 1822"/>
                  <a:gd name="T22" fmla="*/ 1261 w 2088"/>
                  <a:gd name="T23" fmla="*/ 0 h 1822"/>
                  <a:gd name="T24" fmla="*/ 1322 w 2088"/>
                  <a:gd name="T25" fmla="*/ 1 h 1822"/>
                  <a:gd name="T26" fmla="*/ 1767 w 2088"/>
                  <a:gd name="T27" fmla="*/ 87 h 1822"/>
                  <a:gd name="T28" fmla="*/ 2088 w 2088"/>
                  <a:gd name="T29" fmla="*/ 341 h 1822"/>
                  <a:gd name="T30" fmla="*/ 2088 w 2088"/>
                  <a:gd name="T31" fmla="*/ 341 h 1822"/>
                  <a:gd name="T32" fmla="*/ 2088 w 2088"/>
                  <a:gd name="T33" fmla="*/ 341 h 1822"/>
                  <a:gd name="T34" fmla="*/ 1819 w 2088"/>
                  <a:gd name="T35" fmla="*/ 109 h 1822"/>
                  <a:gd name="T36" fmla="*/ 1840 w 2088"/>
                  <a:gd name="T37" fmla="*/ 661 h 1822"/>
                  <a:gd name="T38" fmla="*/ 1296 w 2088"/>
                  <a:gd name="T39" fmla="*/ 1752 h 1822"/>
                  <a:gd name="T40" fmla="*/ 1158 w 2088"/>
                  <a:gd name="T41" fmla="*/ 1822 h 1822"/>
                  <a:gd name="T42" fmla="*/ 0 w 2088"/>
                  <a:gd name="T43" fmla="*/ 1813 h 1822"/>
                  <a:gd name="T44" fmla="*/ 0 w 2088"/>
                  <a:gd name="T45" fmla="*/ 1813 h 1822"/>
                  <a:gd name="T46" fmla="*/ 0 w 2088"/>
                  <a:gd name="T47" fmla="*/ 1813 h 1822"/>
                  <a:gd name="T48" fmla="*/ 0 w 2088"/>
                  <a:gd name="T49" fmla="*/ 1813 h 1822"/>
                  <a:gd name="T50" fmla="*/ 1 w 2088"/>
                  <a:gd name="T51" fmla="*/ 1803 h 1822"/>
                  <a:gd name="T52" fmla="*/ 0 w 2088"/>
                  <a:gd name="T53" fmla="*/ 1811 h 1822"/>
                  <a:gd name="T54" fmla="*/ 0 w 2088"/>
                  <a:gd name="T55" fmla="*/ 1813 h 1822"/>
                  <a:gd name="T56" fmla="*/ 1 w 2088"/>
                  <a:gd name="T57" fmla="*/ 1803 h 1822"/>
                  <a:gd name="T58" fmla="*/ 1 w 2088"/>
                  <a:gd name="T59" fmla="*/ 1803 h 1822"/>
                  <a:gd name="T60" fmla="*/ 1 w 2088"/>
                  <a:gd name="T61" fmla="*/ 1803 h 1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88" h="1822">
                    <a:moveTo>
                      <a:pt x="1158" y="1822"/>
                    </a:moveTo>
                    <a:cubicBezTo>
                      <a:pt x="1117" y="1740"/>
                      <a:pt x="1026" y="1668"/>
                      <a:pt x="882" y="1630"/>
                    </a:cubicBezTo>
                    <a:cubicBezTo>
                      <a:pt x="790" y="1606"/>
                      <a:pt x="686" y="1594"/>
                      <a:pt x="580" y="1594"/>
                    </a:cubicBezTo>
                    <a:cubicBezTo>
                      <a:pt x="416" y="1594"/>
                      <a:pt x="251" y="1623"/>
                      <a:pt x="129" y="1677"/>
                    </a:cubicBezTo>
                    <a:cubicBezTo>
                      <a:pt x="124" y="1679"/>
                      <a:pt x="119" y="1682"/>
                      <a:pt x="115" y="1684"/>
                    </a:cubicBezTo>
                    <a:cubicBezTo>
                      <a:pt x="95" y="1547"/>
                      <a:pt x="211" y="1389"/>
                      <a:pt x="255" y="1265"/>
                    </a:cubicBezTo>
                    <a:cubicBezTo>
                      <a:pt x="326" y="1065"/>
                      <a:pt x="450" y="873"/>
                      <a:pt x="509" y="672"/>
                    </a:cubicBezTo>
                    <a:cubicBezTo>
                      <a:pt x="562" y="490"/>
                      <a:pt x="599" y="253"/>
                      <a:pt x="763" y="69"/>
                    </a:cubicBezTo>
                    <a:cubicBezTo>
                      <a:pt x="655" y="99"/>
                      <a:pt x="554" y="137"/>
                      <a:pt x="458" y="181"/>
                    </a:cubicBezTo>
                    <a:lnTo>
                      <a:pt x="458" y="181"/>
                    </a:lnTo>
                    <a:lnTo>
                      <a:pt x="458" y="181"/>
                    </a:lnTo>
                    <a:cubicBezTo>
                      <a:pt x="689" y="74"/>
                      <a:pt x="955" y="0"/>
                      <a:pt x="1261" y="0"/>
                    </a:cubicBezTo>
                    <a:cubicBezTo>
                      <a:pt x="1281" y="0"/>
                      <a:pt x="1301" y="1"/>
                      <a:pt x="1322" y="1"/>
                    </a:cubicBezTo>
                    <a:cubicBezTo>
                      <a:pt x="1482" y="6"/>
                      <a:pt x="1636" y="37"/>
                      <a:pt x="1767" y="87"/>
                    </a:cubicBezTo>
                    <a:cubicBezTo>
                      <a:pt x="1939" y="154"/>
                      <a:pt x="2031" y="233"/>
                      <a:pt x="2088" y="341"/>
                    </a:cubicBezTo>
                    <a:lnTo>
                      <a:pt x="2088" y="341"/>
                    </a:lnTo>
                    <a:lnTo>
                      <a:pt x="2088" y="341"/>
                    </a:lnTo>
                    <a:cubicBezTo>
                      <a:pt x="2037" y="245"/>
                      <a:pt x="1958" y="171"/>
                      <a:pt x="1819" y="109"/>
                    </a:cubicBezTo>
                    <a:cubicBezTo>
                      <a:pt x="1937" y="282"/>
                      <a:pt x="1912" y="490"/>
                      <a:pt x="1840" y="661"/>
                    </a:cubicBezTo>
                    <a:cubicBezTo>
                      <a:pt x="1686" y="1029"/>
                      <a:pt x="1444" y="1384"/>
                      <a:pt x="1296" y="1752"/>
                    </a:cubicBezTo>
                    <a:cubicBezTo>
                      <a:pt x="1278" y="1797"/>
                      <a:pt x="1221" y="1818"/>
                      <a:pt x="1158" y="1822"/>
                    </a:cubicBezTo>
                    <a:moveTo>
                      <a:pt x="0" y="1813"/>
                    </a:moveTo>
                    <a:cubicBezTo>
                      <a:pt x="0" y="1813"/>
                      <a:pt x="0" y="1813"/>
                      <a:pt x="0" y="1813"/>
                    </a:cubicBezTo>
                    <a:cubicBezTo>
                      <a:pt x="0" y="1813"/>
                      <a:pt x="0" y="1813"/>
                      <a:pt x="0" y="1813"/>
                    </a:cubicBezTo>
                    <a:close/>
                    <a:moveTo>
                      <a:pt x="0" y="1813"/>
                    </a:moveTo>
                    <a:cubicBezTo>
                      <a:pt x="0" y="1810"/>
                      <a:pt x="0" y="1806"/>
                      <a:pt x="1" y="1803"/>
                    </a:cubicBezTo>
                    <a:cubicBezTo>
                      <a:pt x="0" y="1806"/>
                      <a:pt x="0" y="1808"/>
                      <a:pt x="0" y="1811"/>
                    </a:cubicBezTo>
                    <a:cubicBezTo>
                      <a:pt x="0" y="1811"/>
                      <a:pt x="0" y="1812"/>
                      <a:pt x="0" y="1813"/>
                    </a:cubicBezTo>
                    <a:moveTo>
                      <a:pt x="1" y="1803"/>
                    </a:moveTo>
                    <a:cubicBezTo>
                      <a:pt x="1" y="1803"/>
                      <a:pt x="1" y="1803"/>
                      <a:pt x="1" y="1803"/>
                    </a:cubicBezTo>
                    <a:cubicBezTo>
                      <a:pt x="1" y="1803"/>
                      <a:pt x="1" y="1803"/>
                      <a:pt x="1" y="1803"/>
                    </a:cubicBezTo>
                    <a:close/>
                  </a:path>
                </a:pathLst>
              </a:custGeom>
              <a:solidFill>
                <a:srgbClr val="E8B7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1151">
                <a:extLst>
                  <a:ext uri="{FF2B5EF4-FFF2-40B4-BE49-F238E27FC236}">
                    <a16:creationId xmlns:a16="http://schemas.microsoft.com/office/drawing/2014/main" xmlns="" id="{884C2498-8586-45FD-A701-E8B884F49A61}"/>
                  </a:ext>
                </a:extLst>
              </p:cNvPr>
              <p:cNvSpPr>
                <a:spLocks/>
              </p:cNvSpPr>
              <p:nvPr/>
            </p:nvSpPr>
            <p:spPr bwMode="auto">
              <a:xfrm>
                <a:off x="3135994" y="2808288"/>
                <a:ext cx="34925" cy="17463"/>
              </a:xfrm>
              <a:custGeom>
                <a:avLst/>
                <a:gdLst>
                  <a:gd name="T0" fmla="*/ 0 w 68"/>
                  <a:gd name="T1" fmla="*/ 35 h 35"/>
                  <a:gd name="T2" fmla="*/ 68 w 68"/>
                  <a:gd name="T3" fmla="*/ 0 h 35"/>
                  <a:gd name="T4" fmla="*/ 68 w 68"/>
                  <a:gd name="T5" fmla="*/ 0 h 35"/>
                  <a:gd name="T6" fmla="*/ 0 w 68"/>
                  <a:gd name="T7" fmla="*/ 35 h 35"/>
                </a:gdLst>
                <a:ahLst/>
                <a:cxnLst>
                  <a:cxn ang="0">
                    <a:pos x="T0" y="T1"/>
                  </a:cxn>
                  <a:cxn ang="0">
                    <a:pos x="T2" y="T3"/>
                  </a:cxn>
                  <a:cxn ang="0">
                    <a:pos x="T4" y="T5"/>
                  </a:cxn>
                  <a:cxn ang="0">
                    <a:pos x="T6" y="T7"/>
                  </a:cxn>
                </a:cxnLst>
                <a:rect l="0" t="0" r="r" b="b"/>
                <a:pathLst>
                  <a:path w="68" h="35">
                    <a:moveTo>
                      <a:pt x="0" y="35"/>
                    </a:moveTo>
                    <a:cubicBezTo>
                      <a:pt x="22" y="23"/>
                      <a:pt x="44" y="11"/>
                      <a:pt x="68" y="0"/>
                    </a:cubicBezTo>
                    <a:cubicBezTo>
                      <a:pt x="68" y="0"/>
                      <a:pt x="68" y="0"/>
                      <a:pt x="68" y="0"/>
                    </a:cubicBezTo>
                    <a:cubicBezTo>
                      <a:pt x="45" y="11"/>
                      <a:pt x="22" y="23"/>
                      <a:pt x="0" y="35"/>
                    </a:cubicBezTo>
                    <a:close/>
                  </a:path>
                </a:pathLst>
              </a:custGeom>
              <a:solidFill>
                <a:srgbClr val="A46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1152">
                <a:extLst>
                  <a:ext uri="{FF2B5EF4-FFF2-40B4-BE49-F238E27FC236}">
                    <a16:creationId xmlns:a16="http://schemas.microsoft.com/office/drawing/2014/main" xmlns="" id="{ECC6B2E7-B276-4E7C-9FE8-201529B68F48}"/>
                  </a:ext>
                </a:extLst>
              </p:cNvPr>
              <p:cNvSpPr>
                <a:spLocks/>
              </p:cNvSpPr>
              <p:nvPr/>
            </p:nvSpPr>
            <p:spPr bwMode="auto">
              <a:xfrm>
                <a:off x="2696256" y="1978025"/>
                <a:ext cx="474663" cy="952500"/>
              </a:xfrm>
              <a:custGeom>
                <a:avLst/>
                <a:gdLst>
                  <a:gd name="T0" fmla="*/ 695 w 951"/>
                  <a:gd name="T1" fmla="*/ 1909 h 1909"/>
                  <a:gd name="T2" fmla="*/ 679 w 951"/>
                  <a:gd name="T3" fmla="*/ 1866 h 1909"/>
                  <a:gd name="T4" fmla="*/ 596 w 951"/>
                  <a:gd name="T5" fmla="*/ 1662 h 1909"/>
                  <a:gd name="T6" fmla="*/ 375 w 951"/>
                  <a:gd name="T7" fmla="*/ 1208 h 1909"/>
                  <a:gd name="T8" fmla="*/ 0 w 951"/>
                  <a:gd name="T9" fmla="*/ 366 h 1909"/>
                  <a:gd name="T10" fmla="*/ 363 w 951"/>
                  <a:gd name="T11" fmla="*/ 0 h 1909"/>
                  <a:gd name="T12" fmla="*/ 360 w 951"/>
                  <a:gd name="T13" fmla="*/ 539 h 1909"/>
                  <a:gd name="T14" fmla="*/ 790 w 951"/>
                  <a:gd name="T15" fmla="*/ 1595 h 1909"/>
                  <a:gd name="T16" fmla="*/ 951 w 951"/>
                  <a:gd name="T17" fmla="*/ 1665 h 1909"/>
                  <a:gd name="T18" fmla="*/ 883 w 951"/>
                  <a:gd name="T19" fmla="*/ 1700 h 1909"/>
                  <a:gd name="T20" fmla="*/ 821 w 951"/>
                  <a:gd name="T21" fmla="*/ 1740 h 1909"/>
                  <a:gd name="T22" fmla="*/ 821 w 951"/>
                  <a:gd name="T23" fmla="*/ 1740 h 1909"/>
                  <a:gd name="T24" fmla="*/ 695 w 951"/>
                  <a:gd name="T25" fmla="*/ 1909 h 1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1" h="1909">
                    <a:moveTo>
                      <a:pt x="695" y="1909"/>
                    </a:moveTo>
                    <a:cubicBezTo>
                      <a:pt x="690" y="1894"/>
                      <a:pt x="684" y="1880"/>
                      <a:pt x="679" y="1866"/>
                    </a:cubicBezTo>
                    <a:cubicBezTo>
                      <a:pt x="655" y="1797"/>
                      <a:pt x="626" y="1730"/>
                      <a:pt x="596" y="1662"/>
                    </a:cubicBezTo>
                    <a:cubicBezTo>
                      <a:pt x="527" y="1510"/>
                      <a:pt x="449" y="1359"/>
                      <a:pt x="375" y="1208"/>
                    </a:cubicBezTo>
                    <a:cubicBezTo>
                      <a:pt x="238" y="929"/>
                      <a:pt x="108" y="649"/>
                      <a:pt x="0" y="366"/>
                    </a:cubicBezTo>
                    <a:cubicBezTo>
                      <a:pt x="46" y="224"/>
                      <a:pt x="163" y="94"/>
                      <a:pt x="363" y="0"/>
                    </a:cubicBezTo>
                    <a:cubicBezTo>
                      <a:pt x="280" y="170"/>
                      <a:pt x="305" y="357"/>
                      <a:pt x="360" y="539"/>
                    </a:cubicBezTo>
                    <a:cubicBezTo>
                      <a:pt x="467" y="894"/>
                      <a:pt x="578" y="1253"/>
                      <a:pt x="790" y="1595"/>
                    </a:cubicBezTo>
                    <a:cubicBezTo>
                      <a:pt x="817" y="1637"/>
                      <a:pt x="877" y="1662"/>
                      <a:pt x="951" y="1665"/>
                    </a:cubicBezTo>
                    <a:cubicBezTo>
                      <a:pt x="927" y="1676"/>
                      <a:pt x="905" y="1688"/>
                      <a:pt x="883" y="1700"/>
                    </a:cubicBezTo>
                    <a:cubicBezTo>
                      <a:pt x="861" y="1713"/>
                      <a:pt x="840" y="1726"/>
                      <a:pt x="821" y="1740"/>
                    </a:cubicBezTo>
                    <a:lnTo>
                      <a:pt x="821" y="1740"/>
                    </a:lnTo>
                    <a:cubicBezTo>
                      <a:pt x="749" y="1791"/>
                      <a:pt x="704" y="1851"/>
                      <a:pt x="695" y="1909"/>
                    </a:cubicBezTo>
                    <a:close/>
                  </a:path>
                </a:pathLst>
              </a:custGeom>
              <a:solidFill>
                <a:srgbClr val="DDA6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1153">
                <a:extLst>
                  <a:ext uri="{FF2B5EF4-FFF2-40B4-BE49-F238E27FC236}">
                    <a16:creationId xmlns:a16="http://schemas.microsoft.com/office/drawing/2014/main" xmlns="" id="{F6E579AE-AC4B-4F28-A8AE-A2345DE843D0}"/>
                  </a:ext>
                </a:extLst>
              </p:cNvPr>
              <p:cNvSpPr>
                <a:spLocks/>
              </p:cNvSpPr>
              <p:nvPr/>
            </p:nvSpPr>
            <p:spPr bwMode="auto">
              <a:xfrm>
                <a:off x="3550331" y="2781300"/>
                <a:ext cx="77788" cy="66675"/>
              </a:xfrm>
              <a:custGeom>
                <a:avLst/>
                <a:gdLst>
                  <a:gd name="T0" fmla="*/ 145 w 156"/>
                  <a:gd name="T1" fmla="*/ 134 h 134"/>
                  <a:gd name="T2" fmla="*/ 1 w 156"/>
                  <a:gd name="T3" fmla="*/ 0 h 134"/>
                  <a:gd name="T4" fmla="*/ 0 w 156"/>
                  <a:gd name="T5" fmla="*/ 0 h 134"/>
                  <a:gd name="T6" fmla="*/ 145 w 156"/>
                  <a:gd name="T7" fmla="*/ 134 h 134"/>
                  <a:gd name="T8" fmla="*/ 156 w 156"/>
                  <a:gd name="T9" fmla="*/ 55 h 134"/>
                  <a:gd name="T10" fmla="*/ 145 w 156"/>
                  <a:gd name="T11" fmla="*/ 134 h 134"/>
                </a:gdLst>
                <a:ahLst/>
                <a:cxnLst>
                  <a:cxn ang="0">
                    <a:pos x="T0" y="T1"/>
                  </a:cxn>
                  <a:cxn ang="0">
                    <a:pos x="T2" y="T3"/>
                  </a:cxn>
                  <a:cxn ang="0">
                    <a:pos x="T4" y="T5"/>
                  </a:cxn>
                  <a:cxn ang="0">
                    <a:pos x="T6" y="T7"/>
                  </a:cxn>
                  <a:cxn ang="0">
                    <a:pos x="T8" y="T9"/>
                  </a:cxn>
                  <a:cxn ang="0">
                    <a:pos x="T10" y="T11"/>
                  </a:cxn>
                </a:cxnLst>
                <a:rect l="0" t="0" r="r" b="b"/>
                <a:pathLst>
                  <a:path w="156" h="134">
                    <a:moveTo>
                      <a:pt x="145" y="134"/>
                    </a:moveTo>
                    <a:cubicBezTo>
                      <a:pt x="138" y="76"/>
                      <a:pt x="81" y="32"/>
                      <a:pt x="1" y="0"/>
                    </a:cubicBezTo>
                    <a:cubicBezTo>
                      <a:pt x="1" y="0"/>
                      <a:pt x="0" y="0"/>
                      <a:pt x="0" y="0"/>
                    </a:cubicBezTo>
                    <a:cubicBezTo>
                      <a:pt x="81" y="31"/>
                      <a:pt x="138" y="76"/>
                      <a:pt x="145" y="134"/>
                    </a:cubicBezTo>
                    <a:cubicBezTo>
                      <a:pt x="153" y="108"/>
                      <a:pt x="156" y="82"/>
                      <a:pt x="156" y="55"/>
                    </a:cubicBezTo>
                    <a:cubicBezTo>
                      <a:pt x="156" y="82"/>
                      <a:pt x="153" y="108"/>
                      <a:pt x="145" y="134"/>
                    </a:cubicBezTo>
                  </a:path>
                </a:pathLst>
              </a:custGeom>
              <a:solidFill>
                <a:srgbClr val="A46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1154">
                <a:extLst>
                  <a:ext uri="{FF2B5EF4-FFF2-40B4-BE49-F238E27FC236}">
                    <a16:creationId xmlns:a16="http://schemas.microsoft.com/office/drawing/2014/main" xmlns="" id="{2A132A28-315C-4E55-92A2-7A86FD2F81AE}"/>
                  </a:ext>
                </a:extLst>
              </p:cNvPr>
              <p:cNvSpPr>
                <a:spLocks/>
              </p:cNvSpPr>
              <p:nvPr/>
            </p:nvSpPr>
            <p:spPr bwMode="auto">
              <a:xfrm>
                <a:off x="3213781" y="1927225"/>
                <a:ext cx="414338" cy="920750"/>
              </a:xfrm>
              <a:custGeom>
                <a:avLst/>
                <a:gdLst>
                  <a:gd name="T0" fmla="*/ 820 w 831"/>
                  <a:gd name="T1" fmla="*/ 1847 h 1847"/>
                  <a:gd name="T2" fmla="*/ 675 w 831"/>
                  <a:gd name="T3" fmla="*/ 1713 h 1847"/>
                  <a:gd name="T4" fmla="*/ 273 w 831"/>
                  <a:gd name="T5" fmla="*/ 551 h 1847"/>
                  <a:gd name="T6" fmla="*/ 0 w 831"/>
                  <a:gd name="T7" fmla="*/ 0 h 1847"/>
                  <a:gd name="T8" fmla="*/ 145 w 831"/>
                  <a:gd name="T9" fmla="*/ 38 h 1847"/>
                  <a:gd name="T10" fmla="*/ 311 w 831"/>
                  <a:gd name="T11" fmla="*/ 117 h 1847"/>
                  <a:gd name="T12" fmla="*/ 349 w 831"/>
                  <a:gd name="T13" fmla="*/ 338 h 1847"/>
                  <a:gd name="T14" fmla="*/ 419 w 831"/>
                  <a:gd name="T15" fmla="*/ 595 h 1847"/>
                  <a:gd name="T16" fmla="*/ 610 w 831"/>
                  <a:gd name="T17" fmla="*/ 1110 h 1847"/>
                  <a:gd name="T18" fmla="*/ 812 w 831"/>
                  <a:gd name="T19" fmla="*/ 1637 h 1847"/>
                  <a:gd name="T20" fmla="*/ 831 w 831"/>
                  <a:gd name="T21" fmla="*/ 1768 h 1847"/>
                  <a:gd name="T22" fmla="*/ 820 w 831"/>
                  <a:gd name="T23" fmla="*/ 1847 h 1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1" h="1847">
                    <a:moveTo>
                      <a:pt x="820" y="1847"/>
                    </a:moveTo>
                    <a:cubicBezTo>
                      <a:pt x="813" y="1789"/>
                      <a:pt x="756" y="1744"/>
                      <a:pt x="675" y="1713"/>
                    </a:cubicBezTo>
                    <a:cubicBezTo>
                      <a:pt x="504" y="1324"/>
                      <a:pt x="362" y="929"/>
                      <a:pt x="273" y="551"/>
                    </a:cubicBezTo>
                    <a:cubicBezTo>
                      <a:pt x="238" y="401"/>
                      <a:pt x="198" y="148"/>
                      <a:pt x="0" y="0"/>
                    </a:cubicBezTo>
                    <a:cubicBezTo>
                      <a:pt x="52" y="7"/>
                      <a:pt x="101" y="20"/>
                      <a:pt x="145" y="38"/>
                    </a:cubicBezTo>
                    <a:cubicBezTo>
                      <a:pt x="176" y="51"/>
                      <a:pt x="294" y="100"/>
                      <a:pt x="311" y="117"/>
                    </a:cubicBezTo>
                    <a:cubicBezTo>
                      <a:pt x="321" y="127"/>
                      <a:pt x="340" y="297"/>
                      <a:pt x="349" y="338"/>
                    </a:cubicBezTo>
                    <a:cubicBezTo>
                      <a:pt x="367" y="424"/>
                      <a:pt x="393" y="510"/>
                      <a:pt x="419" y="595"/>
                    </a:cubicBezTo>
                    <a:cubicBezTo>
                      <a:pt x="474" y="768"/>
                      <a:pt x="535" y="940"/>
                      <a:pt x="610" y="1110"/>
                    </a:cubicBezTo>
                    <a:cubicBezTo>
                      <a:pt x="687" y="1285"/>
                      <a:pt x="769" y="1459"/>
                      <a:pt x="812" y="1637"/>
                    </a:cubicBezTo>
                    <a:cubicBezTo>
                      <a:pt x="822" y="1677"/>
                      <a:pt x="831" y="1723"/>
                      <a:pt x="831" y="1768"/>
                    </a:cubicBezTo>
                    <a:cubicBezTo>
                      <a:pt x="831" y="1795"/>
                      <a:pt x="828" y="1821"/>
                      <a:pt x="820" y="1847"/>
                    </a:cubicBezTo>
                    <a:close/>
                  </a:path>
                </a:pathLst>
              </a:custGeom>
              <a:solidFill>
                <a:srgbClr val="DDA6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1155">
                <a:extLst>
                  <a:ext uri="{FF2B5EF4-FFF2-40B4-BE49-F238E27FC236}">
                    <a16:creationId xmlns:a16="http://schemas.microsoft.com/office/drawing/2014/main" xmlns="" id="{FCC3B295-8011-4D4A-A989-E5AC53815CB8}"/>
                  </a:ext>
                </a:extLst>
              </p:cNvPr>
              <p:cNvSpPr>
                <a:spLocks/>
              </p:cNvSpPr>
              <p:nvPr/>
            </p:nvSpPr>
            <p:spPr bwMode="auto">
              <a:xfrm>
                <a:off x="8738281" y="2778125"/>
                <a:ext cx="0" cy="158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solidFill>
                <a:srgbClr val="A46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1156">
                <a:extLst>
                  <a:ext uri="{FF2B5EF4-FFF2-40B4-BE49-F238E27FC236}">
                    <a16:creationId xmlns:a16="http://schemas.microsoft.com/office/drawing/2014/main" xmlns="" id="{398C2F17-F10A-45CC-959E-0643708E3BB3}"/>
                  </a:ext>
                </a:extLst>
              </p:cNvPr>
              <p:cNvSpPr>
                <a:spLocks noEditPoints="1"/>
              </p:cNvSpPr>
              <p:nvPr/>
            </p:nvSpPr>
            <p:spPr bwMode="auto">
              <a:xfrm>
                <a:off x="8738281" y="2714625"/>
                <a:ext cx="57150" cy="63500"/>
              </a:xfrm>
              <a:custGeom>
                <a:avLst/>
                <a:gdLst>
                  <a:gd name="T0" fmla="*/ 0 w 115"/>
                  <a:gd name="T1" fmla="*/ 129 h 129"/>
                  <a:gd name="T2" fmla="*/ 0 w 115"/>
                  <a:gd name="T3" fmla="*/ 129 h 129"/>
                  <a:gd name="T4" fmla="*/ 0 w 115"/>
                  <a:gd name="T5" fmla="*/ 129 h 129"/>
                  <a:gd name="T6" fmla="*/ 1 w 115"/>
                  <a:gd name="T7" fmla="*/ 119 h 129"/>
                  <a:gd name="T8" fmla="*/ 1 w 115"/>
                  <a:gd name="T9" fmla="*/ 119 h 129"/>
                  <a:gd name="T10" fmla="*/ 1 w 115"/>
                  <a:gd name="T11" fmla="*/ 119 h 129"/>
                  <a:gd name="T12" fmla="*/ 1 w 115"/>
                  <a:gd name="T13" fmla="*/ 119 h 129"/>
                  <a:gd name="T14" fmla="*/ 115 w 115"/>
                  <a:gd name="T15" fmla="*/ 0 h 129"/>
                  <a:gd name="T16" fmla="*/ 115 w 115"/>
                  <a:gd name="T17" fmla="*/ 0 h 129"/>
                  <a:gd name="T18" fmla="*/ 1 w 115"/>
                  <a:gd name="T19"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29">
                    <a:moveTo>
                      <a:pt x="0" y="129"/>
                    </a:moveTo>
                    <a:lnTo>
                      <a:pt x="0" y="129"/>
                    </a:lnTo>
                    <a:lnTo>
                      <a:pt x="0" y="129"/>
                    </a:lnTo>
                    <a:close/>
                    <a:moveTo>
                      <a:pt x="1" y="119"/>
                    </a:moveTo>
                    <a:cubicBezTo>
                      <a:pt x="1" y="119"/>
                      <a:pt x="1" y="119"/>
                      <a:pt x="1" y="119"/>
                    </a:cubicBezTo>
                    <a:cubicBezTo>
                      <a:pt x="1" y="119"/>
                      <a:pt x="1" y="119"/>
                      <a:pt x="1" y="119"/>
                    </a:cubicBezTo>
                    <a:close/>
                    <a:moveTo>
                      <a:pt x="1" y="119"/>
                    </a:moveTo>
                    <a:cubicBezTo>
                      <a:pt x="5" y="73"/>
                      <a:pt x="51" y="31"/>
                      <a:pt x="115" y="0"/>
                    </a:cubicBezTo>
                    <a:cubicBezTo>
                      <a:pt x="115" y="0"/>
                      <a:pt x="115" y="0"/>
                      <a:pt x="115" y="0"/>
                    </a:cubicBezTo>
                    <a:cubicBezTo>
                      <a:pt x="51" y="32"/>
                      <a:pt x="5" y="73"/>
                      <a:pt x="1" y="119"/>
                    </a:cubicBezTo>
                    <a:close/>
                  </a:path>
                </a:pathLst>
              </a:custGeom>
              <a:solidFill>
                <a:srgbClr val="A46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1157">
                <a:extLst>
                  <a:ext uri="{FF2B5EF4-FFF2-40B4-BE49-F238E27FC236}">
                    <a16:creationId xmlns:a16="http://schemas.microsoft.com/office/drawing/2014/main" xmlns="" id="{9E0BBE88-BF9A-4027-BC6D-7DFD5AD2DC63}"/>
                  </a:ext>
                </a:extLst>
              </p:cNvPr>
              <p:cNvSpPr>
                <a:spLocks/>
              </p:cNvSpPr>
              <p:nvPr/>
            </p:nvSpPr>
            <p:spPr bwMode="auto">
              <a:xfrm>
                <a:off x="8725581" y="1908175"/>
                <a:ext cx="393700" cy="871538"/>
              </a:xfrm>
              <a:custGeom>
                <a:avLst/>
                <a:gdLst>
                  <a:gd name="T0" fmla="*/ 27 w 790"/>
                  <a:gd name="T1" fmla="*/ 1745 h 1745"/>
                  <a:gd name="T2" fmla="*/ 0 w 790"/>
                  <a:gd name="T3" fmla="*/ 1639 h 1745"/>
                  <a:gd name="T4" fmla="*/ 4 w 790"/>
                  <a:gd name="T5" fmla="*/ 1592 h 1745"/>
                  <a:gd name="T6" fmla="*/ 106 w 790"/>
                  <a:gd name="T7" fmla="*/ 1342 h 1745"/>
                  <a:gd name="T8" fmla="*/ 215 w 790"/>
                  <a:gd name="T9" fmla="*/ 1097 h 1745"/>
                  <a:gd name="T10" fmla="*/ 380 w 790"/>
                  <a:gd name="T11" fmla="*/ 609 h 1745"/>
                  <a:gd name="T12" fmla="*/ 458 w 790"/>
                  <a:gd name="T13" fmla="*/ 354 h 1745"/>
                  <a:gd name="T14" fmla="*/ 492 w 790"/>
                  <a:gd name="T15" fmla="*/ 174 h 1745"/>
                  <a:gd name="T16" fmla="*/ 492 w 790"/>
                  <a:gd name="T17" fmla="*/ 174 h 1745"/>
                  <a:gd name="T18" fmla="*/ 486 w 790"/>
                  <a:gd name="T19" fmla="*/ 113 h 1745"/>
                  <a:gd name="T20" fmla="*/ 485 w 790"/>
                  <a:gd name="T21" fmla="*/ 112 h 1745"/>
                  <a:gd name="T22" fmla="*/ 790 w 790"/>
                  <a:gd name="T23" fmla="*/ 0 h 1745"/>
                  <a:gd name="T24" fmla="*/ 536 w 790"/>
                  <a:gd name="T25" fmla="*/ 603 h 1745"/>
                  <a:gd name="T26" fmla="*/ 282 w 790"/>
                  <a:gd name="T27" fmla="*/ 1196 h 1745"/>
                  <a:gd name="T28" fmla="*/ 142 w 790"/>
                  <a:gd name="T29" fmla="*/ 1615 h 1745"/>
                  <a:gd name="T30" fmla="*/ 28 w 790"/>
                  <a:gd name="T31" fmla="*/ 1734 h 1745"/>
                  <a:gd name="T32" fmla="*/ 28 w 790"/>
                  <a:gd name="T33" fmla="*/ 1734 h 1745"/>
                  <a:gd name="T34" fmla="*/ 28 w 790"/>
                  <a:gd name="T35" fmla="*/ 1734 h 1745"/>
                  <a:gd name="T36" fmla="*/ 27 w 790"/>
                  <a:gd name="T37" fmla="*/ 1744 h 1745"/>
                  <a:gd name="T38" fmla="*/ 27 w 790"/>
                  <a:gd name="T39" fmla="*/ 1744 h 1745"/>
                  <a:gd name="T40" fmla="*/ 27 w 790"/>
                  <a:gd name="T41" fmla="*/ 1744 h 1745"/>
                  <a:gd name="T42" fmla="*/ 27 w 790"/>
                  <a:gd name="T43" fmla="*/ 1745 h 1745"/>
                  <a:gd name="T44" fmla="*/ 27 w 790"/>
                  <a:gd name="T45" fmla="*/ 1745 h 1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0" h="1745">
                    <a:moveTo>
                      <a:pt x="27" y="1745"/>
                    </a:moveTo>
                    <a:cubicBezTo>
                      <a:pt x="7" y="1711"/>
                      <a:pt x="0" y="1675"/>
                      <a:pt x="0" y="1639"/>
                    </a:cubicBezTo>
                    <a:cubicBezTo>
                      <a:pt x="0" y="1623"/>
                      <a:pt x="1" y="1608"/>
                      <a:pt x="4" y="1592"/>
                    </a:cubicBezTo>
                    <a:cubicBezTo>
                      <a:pt x="17" y="1508"/>
                      <a:pt x="67" y="1424"/>
                      <a:pt x="106" y="1342"/>
                    </a:cubicBezTo>
                    <a:cubicBezTo>
                      <a:pt x="146" y="1261"/>
                      <a:pt x="181" y="1179"/>
                      <a:pt x="215" y="1097"/>
                    </a:cubicBezTo>
                    <a:cubicBezTo>
                      <a:pt x="281" y="935"/>
                      <a:pt x="331" y="772"/>
                      <a:pt x="380" y="609"/>
                    </a:cubicBezTo>
                    <a:cubicBezTo>
                      <a:pt x="406" y="524"/>
                      <a:pt x="433" y="439"/>
                      <a:pt x="458" y="354"/>
                    </a:cubicBezTo>
                    <a:cubicBezTo>
                      <a:pt x="476" y="295"/>
                      <a:pt x="492" y="234"/>
                      <a:pt x="492" y="174"/>
                    </a:cubicBezTo>
                    <a:lnTo>
                      <a:pt x="492" y="174"/>
                    </a:lnTo>
                    <a:cubicBezTo>
                      <a:pt x="492" y="153"/>
                      <a:pt x="490" y="133"/>
                      <a:pt x="486" y="113"/>
                    </a:cubicBezTo>
                    <a:lnTo>
                      <a:pt x="485" y="112"/>
                    </a:lnTo>
                    <a:cubicBezTo>
                      <a:pt x="581" y="68"/>
                      <a:pt x="682" y="30"/>
                      <a:pt x="790" y="0"/>
                    </a:cubicBezTo>
                    <a:cubicBezTo>
                      <a:pt x="626" y="184"/>
                      <a:pt x="589" y="421"/>
                      <a:pt x="536" y="603"/>
                    </a:cubicBezTo>
                    <a:cubicBezTo>
                      <a:pt x="477" y="804"/>
                      <a:pt x="353" y="996"/>
                      <a:pt x="282" y="1196"/>
                    </a:cubicBezTo>
                    <a:cubicBezTo>
                      <a:pt x="238" y="1320"/>
                      <a:pt x="122" y="1478"/>
                      <a:pt x="142" y="1615"/>
                    </a:cubicBezTo>
                    <a:cubicBezTo>
                      <a:pt x="78" y="1646"/>
                      <a:pt x="32" y="1688"/>
                      <a:pt x="28" y="1734"/>
                    </a:cubicBezTo>
                    <a:cubicBezTo>
                      <a:pt x="28" y="1734"/>
                      <a:pt x="28" y="1734"/>
                      <a:pt x="28" y="1734"/>
                    </a:cubicBezTo>
                    <a:cubicBezTo>
                      <a:pt x="28" y="1734"/>
                      <a:pt x="28" y="1734"/>
                      <a:pt x="28" y="1734"/>
                    </a:cubicBezTo>
                    <a:cubicBezTo>
                      <a:pt x="27" y="1737"/>
                      <a:pt x="27" y="1741"/>
                      <a:pt x="27" y="1744"/>
                    </a:cubicBezTo>
                    <a:lnTo>
                      <a:pt x="27" y="1744"/>
                    </a:lnTo>
                    <a:cubicBezTo>
                      <a:pt x="27" y="1744"/>
                      <a:pt x="27" y="1744"/>
                      <a:pt x="27" y="1744"/>
                    </a:cubicBezTo>
                    <a:cubicBezTo>
                      <a:pt x="27" y="1745"/>
                      <a:pt x="27" y="1745"/>
                      <a:pt x="27" y="1745"/>
                    </a:cubicBezTo>
                    <a:lnTo>
                      <a:pt x="27" y="1745"/>
                    </a:lnTo>
                  </a:path>
                </a:pathLst>
              </a:custGeom>
              <a:solidFill>
                <a:srgbClr val="DDA6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1158">
                <a:extLst>
                  <a:ext uri="{FF2B5EF4-FFF2-40B4-BE49-F238E27FC236}">
                    <a16:creationId xmlns:a16="http://schemas.microsoft.com/office/drawing/2014/main" xmlns="" id="{8DDE18F0-9D83-453D-8E70-9E308EB30697}"/>
                  </a:ext>
                </a:extLst>
              </p:cNvPr>
              <p:cNvSpPr>
                <a:spLocks/>
              </p:cNvSpPr>
              <p:nvPr/>
            </p:nvSpPr>
            <p:spPr bwMode="auto">
              <a:xfrm>
                <a:off x="9314544" y="2782888"/>
                <a:ext cx="17463" cy="101600"/>
              </a:xfrm>
              <a:custGeom>
                <a:avLst/>
                <a:gdLst>
                  <a:gd name="T0" fmla="*/ 0 w 34"/>
                  <a:gd name="T1" fmla="*/ 203 h 203"/>
                  <a:gd name="T2" fmla="*/ 1 w 34"/>
                  <a:gd name="T3" fmla="*/ 0 h 203"/>
                  <a:gd name="T4" fmla="*/ 2 w 34"/>
                  <a:gd name="T5" fmla="*/ 0 h 203"/>
                  <a:gd name="T6" fmla="*/ 26 w 34"/>
                  <a:gd name="T7" fmla="*/ 101 h 203"/>
                  <a:gd name="T8" fmla="*/ 0 w 34"/>
                  <a:gd name="T9" fmla="*/ 203 h 203"/>
                </a:gdLst>
                <a:ahLst/>
                <a:cxnLst>
                  <a:cxn ang="0">
                    <a:pos x="T0" y="T1"/>
                  </a:cxn>
                  <a:cxn ang="0">
                    <a:pos x="T2" y="T3"/>
                  </a:cxn>
                  <a:cxn ang="0">
                    <a:pos x="T4" y="T5"/>
                  </a:cxn>
                  <a:cxn ang="0">
                    <a:pos x="T6" y="T7"/>
                  </a:cxn>
                  <a:cxn ang="0">
                    <a:pos x="T8" y="T9"/>
                  </a:cxn>
                </a:cxnLst>
                <a:rect l="0" t="0" r="r" b="b"/>
                <a:pathLst>
                  <a:path w="34" h="203">
                    <a:moveTo>
                      <a:pt x="0" y="203"/>
                    </a:moveTo>
                    <a:cubicBezTo>
                      <a:pt x="33" y="139"/>
                      <a:pt x="34" y="66"/>
                      <a:pt x="1" y="0"/>
                    </a:cubicBezTo>
                    <a:cubicBezTo>
                      <a:pt x="1" y="0"/>
                      <a:pt x="1" y="0"/>
                      <a:pt x="2" y="0"/>
                    </a:cubicBezTo>
                    <a:cubicBezTo>
                      <a:pt x="18" y="33"/>
                      <a:pt x="26" y="67"/>
                      <a:pt x="26" y="101"/>
                    </a:cubicBezTo>
                    <a:cubicBezTo>
                      <a:pt x="26" y="136"/>
                      <a:pt x="17" y="171"/>
                      <a:pt x="0" y="203"/>
                    </a:cubicBezTo>
                    <a:close/>
                  </a:path>
                </a:pathLst>
              </a:custGeom>
              <a:solidFill>
                <a:srgbClr val="A46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1159">
                <a:extLst>
                  <a:ext uri="{FF2B5EF4-FFF2-40B4-BE49-F238E27FC236}">
                    <a16:creationId xmlns:a16="http://schemas.microsoft.com/office/drawing/2014/main" xmlns="" id="{B48B46A3-12C6-4D79-8A1D-CEF8702ABA45}"/>
                  </a:ext>
                </a:extLst>
              </p:cNvPr>
              <p:cNvSpPr>
                <a:spLocks/>
              </p:cNvSpPr>
              <p:nvPr/>
            </p:nvSpPr>
            <p:spPr bwMode="auto">
              <a:xfrm>
                <a:off x="9241519" y="1928813"/>
                <a:ext cx="538163" cy="1025525"/>
              </a:xfrm>
              <a:custGeom>
                <a:avLst/>
                <a:gdLst>
                  <a:gd name="T0" fmla="*/ 0 w 1079"/>
                  <a:gd name="T1" fmla="*/ 2057 h 2057"/>
                  <a:gd name="T2" fmla="*/ 147 w 1079"/>
                  <a:gd name="T3" fmla="*/ 1916 h 2057"/>
                  <a:gd name="T4" fmla="*/ 147 w 1079"/>
                  <a:gd name="T5" fmla="*/ 1916 h 2057"/>
                  <a:gd name="T6" fmla="*/ 173 w 1079"/>
                  <a:gd name="T7" fmla="*/ 1814 h 2057"/>
                  <a:gd name="T8" fmla="*/ 149 w 1079"/>
                  <a:gd name="T9" fmla="*/ 1713 h 2057"/>
                  <a:gd name="T10" fmla="*/ 287 w 1079"/>
                  <a:gd name="T11" fmla="*/ 1643 h 2057"/>
                  <a:gd name="T12" fmla="*/ 831 w 1079"/>
                  <a:gd name="T13" fmla="*/ 552 h 2057"/>
                  <a:gd name="T14" fmla="*/ 810 w 1079"/>
                  <a:gd name="T15" fmla="*/ 0 h 2057"/>
                  <a:gd name="T16" fmla="*/ 1079 w 1079"/>
                  <a:gd name="T17" fmla="*/ 232 h 2057"/>
                  <a:gd name="T18" fmla="*/ 995 w 1079"/>
                  <a:gd name="T19" fmla="*/ 462 h 2057"/>
                  <a:gd name="T20" fmla="*/ 600 w 1079"/>
                  <a:gd name="T21" fmla="*/ 1370 h 2057"/>
                  <a:gd name="T22" fmla="*/ 213 w 1079"/>
                  <a:gd name="T23" fmla="*/ 1935 h 2057"/>
                  <a:gd name="T24" fmla="*/ 17 w 1079"/>
                  <a:gd name="T25" fmla="*/ 2051 h 2057"/>
                  <a:gd name="T26" fmla="*/ 0 w 1079"/>
                  <a:gd name="T27" fmla="*/ 2057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9" h="2057">
                    <a:moveTo>
                      <a:pt x="0" y="2057"/>
                    </a:moveTo>
                    <a:cubicBezTo>
                      <a:pt x="66" y="2020"/>
                      <a:pt x="118" y="1974"/>
                      <a:pt x="147" y="1916"/>
                    </a:cubicBezTo>
                    <a:lnTo>
                      <a:pt x="147" y="1916"/>
                    </a:lnTo>
                    <a:cubicBezTo>
                      <a:pt x="164" y="1884"/>
                      <a:pt x="173" y="1849"/>
                      <a:pt x="173" y="1814"/>
                    </a:cubicBezTo>
                    <a:cubicBezTo>
                      <a:pt x="173" y="1780"/>
                      <a:pt x="165" y="1746"/>
                      <a:pt x="149" y="1713"/>
                    </a:cubicBezTo>
                    <a:cubicBezTo>
                      <a:pt x="212" y="1709"/>
                      <a:pt x="269" y="1688"/>
                      <a:pt x="287" y="1643"/>
                    </a:cubicBezTo>
                    <a:cubicBezTo>
                      <a:pt x="435" y="1275"/>
                      <a:pt x="677" y="920"/>
                      <a:pt x="831" y="552"/>
                    </a:cubicBezTo>
                    <a:cubicBezTo>
                      <a:pt x="903" y="381"/>
                      <a:pt x="928" y="173"/>
                      <a:pt x="810" y="0"/>
                    </a:cubicBezTo>
                    <a:cubicBezTo>
                      <a:pt x="949" y="62"/>
                      <a:pt x="1028" y="136"/>
                      <a:pt x="1079" y="232"/>
                    </a:cubicBezTo>
                    <a:cubicBezTo>
                      <a:pt x="1072" y="302"/>
                      <a:pt x="1020" y="385"/>
                      <a:pt x="995" y="462"/>
                    </a:cubicBezTo>
                    <a:cubicBezTo>
                      <a:pt x="931" y="656"/>
                      <a:pt x="700" y="1175"/>
                      <a:pt x="600" y="1370"/>
                    </a:cubicBezTo>
                    <a:cubicBezTo>
                      <a:pt x="501" y="1562"/>
                      <a:pt x="393" y="1760"/>
                      <a:pt x="213" y="1935"/>
                    </a:cubicBezTo>
                    <a:cubicBezTo>
                      <a:pt x="164" y="1982"/>
                      <a:pt x="97" y="2021"/>
                      <a:pt x="17" y="2051"/>
                    </a:cubicBezTo>
                    <a:cubicBezTo>
                      <a:pt x="11" y="2053"/>
                      <a:pt x="6" y="2055"/>
                      <a:pt x="0" y="2057"/>
                    </a:cubicBezTo>
                  </a:path>
                </a:pathLst>
              </a:custGeom>
              <a:solidFill>
                <a:srgbClr val="DDA6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1160">
                <a:extLst>
                  <a:ext uri="{FF2B5EF4-FFF2-40B4-BE49-F238E27FC236}">
                    <a16:creationId xmlns:a16="http://schemas.microsoft.com/office/drawing/2014/main" xmlns="" id="{A0361D76-491B-49BC-BD3F-24D20AD3E2A0}"/>
                  </a:ext>
                </a:extLst>
              </p:cNvPr>
              <p:cNvSpPr>
                <a:spLocks/>
              </p:cNvSpPr>
              <p:nvPr/>
            </p:nvSpPr>
            <p:spPr bwMode="auto">
              <a:xfrm>
                <a:off x="2877231" y="1887538"/>
                <a:ext cx="517525" cy="879475"/>
              </a:xfrm>
              <a:custGeom>
                <a:avLst/>
                <a:gdLst>
                  <a:gd name="T0" fmla="*/ 479 w 1037"/>
                  <a:gd name="T1" fmla="*/ 205 h 1763"/>
                  <a:gd name="T2" fmla="*/ 734 w 1037"/>
                  <a:gd name="T3" fmla="*/ 105 h 1763"/>
                  <a:gd name="T4" fmla="*/ 41 w 1037"/>
                  <a:gd name="T5" fmla="*/ 166 h 1763"/>
                  <a:gd name="T6" fmla="*/ 0 w 1037"/>
                  <a:gd name="T7" fmla="*/ 180 h 1763"/>
                  <a:gd name="T8" fmla="*/ 285 w 1037"/>
                  <a:gd name="T9" fmla="*/ 260 h 1763"/>
                  <a:gd name="T10" fmla="*/ 815 w 1037"/>
                  <a:gd name="T11" fmla="*/ 1763 h 1763"/>
                  <a:gd name="T12" fmla="*/ 1037 w 1037"/>
                  <a:gd name="T13" fmla="*/ 1742 h 1763"/>
                  <a:gd name="T14" fmla="*/ 479 w 1037"/>
                  <a:gd name="T15" fmla="*/ 205 h 1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7" h="1763">
                    <a:moveTo>
                      <a:pt x="479" y="205"/>
                    </a:moveTo>
                    <a:cubicBezTo>
                      <a:pt x="428" y="61"/>
                      <a:pt x="734" y="105"/>
                      <a:pt x="734" y="105"/>
                    </a:cubicBezTo>
                    <a:cubicBezTo>
                      <a:pt x="469" y="0"/>
                      <a:pt x="41" y="166"/>
                      <a:pt x="41" y="166"/>
                    </a:cubicBezTo>
                    <a:lnTo>
                      <a:pt x="0" y="180"/>
                    </a:lnTo>
                    <a:cubicBezTo>
                      <a:pt x="72" y="155"/>
                      <a:pt x="234" y="155"/>
                      <a:pt x="285" y="260"/>
                    </a:cubicBezTo>
                    <a:cubicBezTo>
                      <a:pt x="336" y="365"/>
                      <a:pt x="815" y="1763"/>
                      <a:pt x="815" y="1763"/>
                    </a:cubicBezTo>
                    <a:cubicBezTo>
                      <a:pt x="917" y="1741"/>
                      <a:pt x="1037" y="1742"/>
                      <a:pt x="1037" y="1742"/>
                    </a:cubicBezTo>
                    <a:cubicBezTo>
                      <a:pt x="1037" y="1742"/>
                      <a:pt x="530" y="348"/>
                      <a:pt x="479" y="20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1161">
                <a:extLst>
                  <a:ext uri="{FF2B5EF4-FFF2-40B4-BE49-F238E27FC236}">
                    <a16:creationId xmlns:a16="http://schemas.microsoft.com/office/drawing/2014/main" xmlns="" id="{AE5A21D1-DC69-4365-AAB1-8B8616DD177D}"/>
                  </a:ext>
                </a:extLst>
              </p:cNvPr>
              <p:cNvSpPr>
                <a:spLocks/>
              </p:cNvSpPr>
              <p:nvPr/>
            </p:nvSpPr>
            <p:spPr bwMode="auto">
              <a:xfrm>
                <a:off x="9009744" y="1838325"/>
                <a:ext cx="636588" cy="831850"/>
              </a:xfrm>
              <a:custGeom>
                <a:avLst/>
                <a:gdLst>
                  <a:gd name="T0" fmla="*/ 351 w 1277"/>
                  <a:gd name="T1" fmla="*/ 110 h 1668"/>
                  <a:gd name="T2" fmla="*/ 687 w 1277"/>
                  <a:gd name="T3" fmla="*/ 259 h 1668"/>
                  <a:gd name="T4" fmla="*/ 0 w 1277"/>
                  <a:gd name="T5" fmla="*/ 1651 h 1668"/>
                  <a:gd name="T6" fmla="*/ 229 w 1277"/>
                  <a:gd name="T7" fmla="*/ 1668 h 1668"/>
                  <a:gd name="T8" fmla="*/ 855 w 1277"/>
                  <a:gd name="T9" fmla="*/ 350 h 1668"/>
                  <a:gd name="T10" fmla="*/ 1277 w 1277"/>
                  <a:gd name="T11" fmla="*/ 183 h 1668"/>
                  <a:gd name="T12" fmla="*/ 351 w 1277"/>
                  <a:gd name="T13" fmla="*/ 110 h 1668"/>
                </a:gdLst>
                <a:ahLst/>
                <a:cxnLst>
                  <a:cxn ang="0">
                    <a:pos x="T0" y="T1"/>
                  </a:cxn>
                  <a:cxn ang="0">
                    <a:pos x="T2" y="T3"/>
                  </a:cxn>
                  <a:cxn ang="0">
                    <a:pos x="T4" y="T5"/>
                  </a:cxn>
                  <a:cxn ang="0">
                    <a:pos x="T6" y="T7"/>
                  </a:cxn>
                  <a:cxn ang="0">
                    <a:pos x="T8" y="T9"/>
                  </a:cxn>
                  <a:cxn ang="0">
                    <a:pos x="T10" y="T11"/>
                  </a:cxn>
                  <a:cxn ang="0">
                    <a:pos x="T12" y="T13"/>
                  </a:cxn>
                </a:cxnLst>
                <a:rect l="0" t="0" r="r" b="b"/>
                <a:pathLst>
                  <a:path w="1277" h="1668">
                    <a:moveTo>
                      <a:pt x="351" y="110"/>
                    </a:moveTo>
                    <a:cubicBezTo>
                      <a:pt x="611" y="85"/>
                      <a:pt x="748" y="135"/>
                      <a:pt x="687" y="259"/>
                    </a:cubicBezTo>
                    <a:cubicBezTo>
                      <a:pt x="626" y="383"/>
                      <a:pt x="0" y="1651"/>
                      <a:pt x="0" y="1651"/>
                    </a:cubicBezTo>
                    <a:lnTo>
                      <a:pt x="229" y="1668"/>
                    </a:lnTo>
                    <a:cubicBezTo>
                      <a:pt x="229" y="1668"/>
                      <a:pt x="764" y="615"/>
                      <a:pt x="855" y="350"/>
                    </a:cubicBezTo>
                    <a:cubicBezTo>
                      <a:pt x="947" y="85"/>
                      <a:pt x="1277" y="183"/>
                      <a:pt x="1277" y="183"/>
                    </a:cubicBezTo>
                    <a:cubicBezTo>
                      <a:pt x="859" y="0"/>
                      <a:pt x="351" y="110"/>
                      <a:pt x="351" y="1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1162">
                <a:extLst>
                  <a:ext uri="{FF2B5EF4-FFF2-40B4-BE49-F238E27FC236}">
                    <a16:creationId xmlns:a16="http://schemas.microsoft.com/office/drawing/2014/main" xmlns="" id="{621EC392-E120-4530-8869-584D523E975F}"/>
                  </a:ext>
                </a:extLst>
              </p:cNvPr>
              <p:cNvSpPr>
                <a:spLocks/>
              </p:cNvSpPr>
              <p:nvPr/>
            </p:nvSpPr>
            <p:spPr bwMode="auto">
              <a:xfrm>
                <a:off x="3947206" y="1916113"/>
                <a:ext cx="4779963" cy="182563"/>
              </a:xfrm>
              <a:custGeom>
                <a:avLst/>
                <a:gdLst>
                  <a:gd name="T0" fmla="*/ 0 w 9580"/>
                  <a:gd name="T1" fmla="*/ 367 h 367"/>
                  <a:gd name="T2" fmla="*/ 4619 w 9580"/>
                  <a:gd name="T3" fmla="*/ 49 h 367"/>
                  <a:gd name="T4" fmla="*/ 9580 w 9580"/>
                  <a:gd name="T5" fmla="*/ 350 h 367"/>
                  <a:gd name="T6" fmla="*/ 4497 w 9580"/>
                  <a:gd name="T7" fmla="*/ 99 h 367"/>
                  <a:gd name="T8" fmla="*/ 0 w 9580"/>
                  <a:gd name="T9" fmla="*/ 367 h 367"/>
                </a:gdLst>
                <a:ahLst/>
                <a:cxnLst>
                  <a:cxn ang="0">
                    <a:pos x="T0" y="T1"/>
                  </a:cxn>
                  <a:cxn ang="0">
                    <a:pos x="T2" y="T3"/>
                  </a:cxn>
                  <a:cxn ang="0">
                    <a:pos x="T4" y="T5"/>
                  </a:cxn>
                  <a:cxn ang="0">
                    <a:pos x="T6" y="T7"/>
                  </a:cxn>
                  <a:cxn ang="0">
                    <a:pos x="T8" y="T9"/>
                  </a:cxn>
                </a:cxnLst>
                <a:rect l="0" t="0" r="r" b="b"/>
                <a:pathLst>
                  <a:path w="9580" h="367">
                    <a:moveTo>
                      <a:pt x="0" y="367"/>
                    </a:moveTo>
                    <a:cubicBezTo>
                      <a:pt x="0" y="367"/>
                      <a:pt x="1685" y="0"/>
                      <a:pt x="4619" y="49"/>
                    </a:cubicBezTo>
                    <a:cubicBezTo>
                      <a:pt x="7190" y="93"/>
                      <a:pt x="8022" y="143"/>
                      <a:pt x="9580" y="350"/>
                    </a:cubicBezTo>
                    <a:cubicBezTo>
                      <a:pt x="9580" y="350"/>
                      <a:pt x="7309" y="116"/>
                      <a:pt x="4497" y="99"/>
                    </a:cubicBezTo>
                    <a:cubicBezTo>
                      <a:pt x="1685" y="82"/>
                      <a:pt x="0" y="367"/>
                      <a:pt x="0" y="36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6" name="TextBox 45">
              <a:extLst>
                <a:ext uri="{FF2B5EF4-FFF2-40B4-BE49-F238E27FC236}">
                  <a16:creationId xmlns:a16="http://schemas.microsoft.com/office/drawing/2014/main" xmlns="" id="{9775D417-1F50-43C4-90C7-4294948E37F1}"/>
                </a:ext>
              </a:extLst>
            </p:cNvPr>
            <p:cNvSpPr txBox="1"/>
            <p:nvPr/>
          </p:nvSpPr>
          <p:spPr>
            <a:xfrm>
              <a:off x="4036282" y="707642"/>
              <a:ext cx="381052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CÂU HỎI</a:t>
              </a:r>
            </a:p>
          </p:txBody>
        </p:sp>
      </p:grpSp>
      <p:sp>
        <p:nvSpPr>
          <p:cNvPr id="47" name="TextBox 46">
            <a:extLst>
              <a:ext uri="{FF2B5EF4-FFF2-40B4-BE49-F238E27FC236}">
                <a16:creationId xmlns:a16="http://schemas.microsoft.com/office/drawing/2014/main" xmlns="" id="{CEDE4EC8-4F8A-49BC-9163-932912FCA3C1}"/>
              </a:ext>
            </a:extLst>
          </p:cNvPr>
          <p:cNvSpPr txBox="1"/>
          <p:nvPr/>
        </p:nvSpPr>
        <p:spPr>
          <a:xfrm>
            <a:off x="2837650" y="2290066"/>
            <a:ext cx="6548950"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 x 5 =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8" name="Picture 47">
            <a:hlinkClick r:id="rId5" action="ppaction://hlinksldjump"/>
            <a:extLst>
              <a:ext uri="{FF2B5EF4-FFF2-40B4-BE49-F238E27FC236}">
                <a16:creationId xmlns:a16="http://schemas.microsoft.com/office/drawing/2014/main" xmlns="" id="{F55223AB-E59F-40A8-A30C-7EB4A5405A8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585" t="29757" r="27796" b="28785"/>
          <a:stretch/>
        </p:blipFill>
        <p:spPr>
          <a:xfrm>
            <a:off x="1307743" y="2731343"/>
            <a:ext cx="2207859" cy="2098485"/>
          </a:xfrm>
          <a:prstGeom prst="rect">
            <a:avLst/>
          </a:prstGeom>
        </p:spPr>
      </p:pic>
      <p:pic>
        <p:nvPicPr>
          <p:cNvPr id="4" name="Sai">
            <a:extLst>
              <a:ext uri="{FF2B5EF4-FFF2-40B4-BE49-F238E27FC236}">
                <a16:creationId xmlns:a16="http://schemas.microsoft.com/office/drawing/2014/main" xmlns="" id="{61C60729-608E-49A5-A22E-BCA4474C00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52285" y="7522716"/>
            <a:ext cx="1462280" cy="1426722"/>
          </a:xfrm>
          <a:prstGeom prst="rect">
            <a:avLst/>
          </a:prstGeom>
        </p:spPr>
      </p:pic>
      <p:pic>
        <p:nvPicPr>
          <p:cNvPr id="50" name="Đúng">
            <a:extLst>
              <a:ext uri="{FF2B5EF4-FFF2-40B4-BE49-F238E27FC236}">
                <a16:creationId xmlns:a16="http://schemas.microsoft.com/office/drawing/2014/main" xmlns="" id="{A1A17A7A-13CD-4F22-A028-CAA66AAC560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39887" y="7512132"/>
            <a:ext cx="1273218" cy="1323382"/>
          </a:xfrm>
          <a:prstGeom prst="rect">
            <a:avLst/>
          </a:prstGeom>
        </p:spPr>
      </p:pic>
    </p:spTree>
    <p:extLst>
      <p:ext uri="{BB962C8B-B14F-4D97-AF65-F5344CB8AC3E}">
        <p14:creationId xmlns:p14="http://schemas.microsoft.com/office/powerpoint/2010/main" val="334563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par>
                                <p:cTn id="8" presetID="22" presetClass="entr" presetSubtype="1"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par>
                                <p:cTn id="11" presetID="53" presetClass="entr" presetSubtype="16" fill="hold" nodeType="withEffect">
                                  <p:stCondLst>
                                    <p:cond delay="500"/>
                                  </p:stCondLst>
                                  <p:childTnLst>
                                    <p:set>
                                      <p:cBhvr>
                                        <p:cTn id="12" dur="1" fill="hold">
                                          <p:stCondLst>
                                            <p:cond delay="0"/>
                                          </p:stCondLst>
                                        </p:cTn>
                                        <p:tgtEl>
                                          <p:spTgt spid="48"/>
                                        </p:tgtEl>
                                        <p:attrNameLst>
                                          <p:attrName>style.visibility</p:attrName>
                                        </p:attrNameLst>
                                      </p:cBhvr>
                                      <p:to>
                                        <p:strVal val="visible"/>
                                      </p:to>
                                    </p:set>
                                    <p:anim calcmode="lin" valueType="num">
                                      <p:cBhvr>
                                        <p:cTn id="13" dur="500" fill="hold"/>
                                        <p:tgtEl>
                                          <p:spTgt spid="48"/>
                                        </p:tgtEl>
                                        <p:attrNameLst>
                                          <p:attrName>ppt_w</p:attrName>
                                        </p:attrNameLst>
                                      </p:cBhvr>
                                      <p:tavLst>
                                        <p:tav tm="0">
                                          <p:val>
                                            <p:fltVal val="0"/>
                                          </p:val>
                                        </p:tav>
                                        <p:tav tm="100000">
                                          <p:val>
                                            <p:strVal val="#ppt_w"/>
                                          </p:val>
                                        </p:tav>
                                      </p:tavLst>
                                    </p:anim>
                                    <p:anim calcmode="lin" valueType="num">
                                      <p:cBhvr>
                                        <p:cTn id="14" dur="500" fill="hold"/>
                                        <p:tgtEl>
                                          <p:spTgt spid="48"/>
                                        </p:tgtEl>
                                        <p:attrNameLst>
                                          <p:attrName>ppt_h</p:attrName>
                                        </p:attrNameLst>
                                      </p:cBhvr>
                                      <p:tavLst>
                                        <p:tav tm="0">
                                          <p:val>
                                            <p:fltVal val="0"/>
                                          </p:val>
                                        </p:tav>
                                        <p:tav tm="100000">
                                          <p:val>
                                            <p:strVal val="#ppt_h"/>
                                          </p:val>
                                        </p:tav>
                                      </p:tavLst>
                                    </p:anim>
                                    <p:animEffect transition="in" filter="fade">
                                      <p:cBhvr>
                                        <p:cTn id="15" dur="500"/>
                                        <p:tgtEl>
                                          <p:spTgt spid="48"/>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300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childTnLst>
                                </p:cTn>
                              </p:par>
                              <p:par>
                                <p:cTn id="25" presetID="10" presetClass="entr" presetSubtype="0" fill="hold" grpId="0" nodeType="withEffect">
                                  <p:stCondLst>
                                    <p:cond delay="300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par>
                                <p:cTn id="28" presetID="10" presetClass="entr" presetSubtype="0" fill="hold" grpId="0" nodeType="withEffect">
                                  <p:stCondLst>
                                    <p:cond delay="300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par>
                                <p:cTn id="31" presetID="10" presetClass="entr" presetSubtype="0" fill="hold" grpId="0" nodeType="withEffect">
                                  <p:stCondLst>
                                    <p:cond delay="300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42"/>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afterEffect">
                                  <p:stCondLst>
                                    <p:cond delay="0"/>
                                  </p:stCondLst>
                                  <p:childTnLst>
                                    <p:animClr clrSpc="rgb" dir="cw">
                                      <p:cBhvr>
                                        <p:cTn id="38" dur="250" fill="hold"/>
                                        <p:tgtEl>
                                          <p:spTgt spid="42"/>
                                        </p:tgtEl>
                                        <p:attrNameLst>
                                          <p:attrName>fillcolor</p:attrName>
                                        </p:attrNameLst>
                                      </p:cBhvr>
                                      <p:to>
                                        <a:srgbClr val="FF0000"/>
                                      </p:to>
                                    </p:animClr>
                                    <p:set>
                                      <p:cBhvr>
                                        <p:cTn id="39" dur="250" fill="hold"/>
                                        <p:tgtEl>
                                          <p:spTgt spid="42"/>
                                        </p:tgtEl>
                                        <p:attrNameLst>
                                          <p:attrName>fill.type</p:attrName>
                                        </p:attrNameLst>
                                      </p:cBhvr>
                                      <p:to>
                                        <p:strVal val="solid"/>
                                      </p:to>
                                    </p:set>
                                    <p:set>
                                      <p:cBhvr>
                                        <p:cTn id="40" dur="250" fill="hold"/>
                                        <p:tgtEl>
                                          <p:spTgt spid="42"/>
                                        </p:tgtEl>
                                        <p:attrNameLst>
                                          <p:attrName>fill.on</p:attrName>
                                        </p:attrNameLst>
                                      </p:cBhvr>
                                      <p:to>
                                        <p:strVal val="true"/>
                                      </p:to>
                                    </p:set>
                                  </p:childTnLst>
                                </p:cTn>
                              </p:par>
                              <p:par>
                                <p:cTn id="41" presetID="64" presetClass="path" presetSubtype="0" accel="50000" decel="50000" fill="hold" nodeType="withEffect">
                                  <p:stCondLst>
                                    <p:cond delay="0"/>
                                  </p:stCondLst>
                                  <p:childTnLst>
                                    <p:animMotion origin="layout" path="M -1.45833E-6 4.07407E-6 L -0.17018 -0.46227 " pathEditMode="relative" rAng="0" ptsTypes="AA">
                                      <p:cBhvr>
                                        <p:cTn id="42" dur="250" fill="hold"/>
                                        <p:tgtEl>
                                          <p:spTgt spid="4"/>
                                        </p:tgtEl>
                                        <p:attrNameLst>
                                          <p:attrName>ppt_x</p:attrName>
                                          <p:attrName>ppt_y</p:attrName>
                                        </p:attrNameLst>
                                      </p:cBhvr>
                                      <p:rCtr x="-8516" y="-23125"/>
                                    </p:animMotion>
                                  </p:childTnLst>
                                  <p:subTnLst>
                                    <p:audio>
                                      <p:cMediaNode>
                                        <p:cTn display="0" masterRel="sameClick">
                                          <p:stCondLst>
                                            <p:cond evt="begin" delay="0">
                                              <p:tn val="41"/>
                                            </p:cond>
                                          </p:stCondLst>
                                          <p:endCondLst>
                                            <p:cond evt="onStopAudio" delay="0">
                                              <p:tgtEl>
                                                <p:sldTgt/>
                                              </p:tgtEl>
                                            </p:cond>
                                          </p:endCondLst>
                                        </p:cTn>
                                        <p:tgtEl>
                                          <p:sndTgt r:embed="rId2" name="Sai.wav"/>
                                        </p:tgtEl>
                                      </p:cMediaNode>
                                    </p:audio>
                                  </p:subTnLst>
                                </p:cTn>
                              </p:par>
                            </p:childTnLst>
                          </p:cTn>
                        </p:par>
                      </p:childTnLst>
                    </p:cTn>
                  </p:par>
                </p:childTnLst>
              </p:cTn>
              <p:nextCondLst>
                <p:cond evt="onClick" delay="0">
                  <p:tgtEl>
                    <p:spTgt spid="42"/>
                  </p:tgtEl>
                </p:cond>
              </p:nextCondLst>
            </p:seq>
            <p:seq concurrent="1" nextAc="seek">
              <p:cTn id="43" restart="whenNotActive" fill="hold" evtFilter="cancelBubble" nodeType="interactiveSeq">
                <p:stCondLst>
                  <p:cond evt="onClick" delay="0">
                    <p:tgtEl>
                      <p:spTgt spid="43"/>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afterEffect">
                                  <p:stCondLst>
                                    <p:cond delay="0"/>
                                  </p:stCondLst>
                                  <p:childTnLst>
                                    <p:animClr clrSpc="rgb" dir="cw">
                                      <p:cBhvr>
                                        <p:cTn id="47" dur="250" fill="hold"/>
                                        <p:tgtEl>
                                          <p:spTgt spid="43"/>
                                        </p:tgtEl>
                                        <p:attrNameLst>
                                          <p:attrName>fillcolor</p:attrName>
                                        </p:attrNameLst>
                                      </p:cBhvr>
                                      <p:to>
                                        <a:srgbClr val="FF0000"/>
                                      </p:to>
                                    </p:animClr>
                                    <p:set>
                                      <p:cBhvr>
                                        <p:cTn id="48" dur="250" fill="hold"/>
                                        <p:tgtEl>
                                          <p:spTgt spid="43"/>
                                        </p:tgtEl>
                                        <p:attrNameLst>
                                          <p:attrName>fill.type</p:attrName>
                                        </p:attrNameLst>
                                      </p:cBhvr>
                                      <p:to>
                                        <p:strVal val="solid"/>
                                      </p:to>
                                    </p:set>
                                    <p:set>
                                      <p:cBhvr>
                                        <p:cTn id="49" dur="250" fill="hold"/>
                                        <p:tgtEl>
                                          <p:spTgt spid="43"/>
                                        </p:tgtEl>
                                        <p:attrNameLst>
                                          <p:attrName>fill.on</p:attrName>
                                        </p:attrNameLst>
                                      </p:cBhvr>
                                      <p:to>
                                        <p:strVal val="true"/>
                                      </p:to>
                                    </p:set>
                                  </p:childTnLst>
                                </p:cTn>
                              </p:par>
                              <p:par>
                                <p:cTn id="50" presetID="64" presetClass="path" presetSubtype="0" accel="50000" decel="50000" fill="hold" nodeType="withEffect">
                                  <p:stCondLst>
                                    <p:cond delay="0"/>
                                  </p:stCondLst>
                                  <p:childTnLst>
                                    <p:animMotion origin="layout" path="M -1.45833E-6 4.07407E-6 L 0.14336 -0.46227 " pathEditMode="relative" rAng="0" ptsTypes="AA">
                                      <p:cBhvr>
                                        <p:cTn id="51" dur="250" fill="hold"/>
                                        <p:tgtEl>
                                          <p:spTgt spid="4"/>
                                        </p:tgtEl>
                                        <p:attrNameLst>
                                          <p:attrName>ppt_x</p:attrName>
                                          <p:attrName>ppt_y</p:attrName>
                                        </p:attrNameLst>
                                      </p:cBhvr>
                                      <p:rCtr x="7161" y="-23125"/>
                                    </p:animMotion>
                                  </p:childTnLst>
                                  <p:subTnLst>
                                    <p:audio>
                                      <p:cMediaNode>
                                        <p:cTn display="0" masterRel="sameClick">
                                          <p:stCondLst>
                                            <p:cond evt="begin" delay="0">
                                              <p:tn val="50"/>
                                            </p:cond>
                                          </p:stCondLst>
                                          <p:endCondLst>
                                            <p:cond evt="onStopAudio" delay="0">
                                              <p:tgtEl>
                                                <p:sldTgt/>
                                              </p:tgtEl>
                                            </p:cond>
                                          </p:endCondLst>
                                        </p:cTn>
                                        <p:tgtEl>
                                          <p:sndTgt r:embed="rId2" name="Sai.wav"/>
                                        </p:tgtEl>
                                      </p:cMediaNode>
                                    </p:audio>
                                  </p:subTnLst>
                                </p:cTn>
                              </p:par>
                            </p:childTnLst>
                          </p:cTn>
                        </p:par>
                      </p:childTnLst>
                    </p:cTn>
                  </p:par>
                </p:childTnLst>
              </p:cTn>
              <p:nextCondLst>
                <p:cond evt="onClick" delay="0">
                  <p:tgtEl>
                    <p:spTgt spid="43"/>
                  </p:tgtEl>
                </p:cond>
              </p:nextCondLst>
            </p:seq>
            <p:seq concurrent="1" nextAc="seek">
              <p:cTn id="52" restart="whenNotActive" fill="hold" evtFilter="cancelBubble" nodeType="interactiveSeq">
                <p:stCondLst>
                  <p:cond evt="onClick" delay="0">
                    <p:tgtEl>
                      <p:spTgt spid="4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afterEffect">
                                  <p:stCondLst>
                                    <p:cond delay="0"/>
                                  </p:stCondLst>
                                  <p:childTnLst>
                                    <p:animClr clrSpc="rgb" dir="cw">
                                      <p:cBhvr>
                                        <p:cTn id="56" dur="250" fill="hold"/>
                                        <p:tgtEl>
                                          <p:spTgt spid="44"/>
                                        </p:tgtEl>
                                        <p:attrNameLst>
                                          <p:attrName>fillcolor</p:attrName>
                                        </p:attrNameLst>
                                      </p:cBhvr>
                                      <p:to>
                                        <a:srgbClr val="00B0F0"/>
                                      </p:to>
                                    </p:animClr>
                                    <p:set>
                                      <p:cBhvr>
                                        <p:cTn id="57" dur="250" fill="hold"/>
                                        <p:tgtEl>
                                          <p:spTgt spid="44"/>
                                        </p:tgtEl>
                                        <p:attrNameLst>
                                          <p:attrName>fill.type</p:attrName>
                                        </p:attrNameLst>
                                      </p:cBhvr>
                                      <p:to>
                                        <p:strVal val="solid"/>
                                      </p:to>
                                    </p:set>
                                    <p:set>
                                      <p:cBhvr>
                                        <p:cTn id="58" dur="250" fill="hold"/>
                                        <p:tgtEl>
                                          <p:spTgt spid="44"/>
                                        </p:tgtEl>
                                        <p:attrNameLst>
                                          <p:attrName>fill.on</p:attrName>
                                        </p:attrNameLst>
                                      </p:cBhvr>
                                      <p:to>
                                        <p:strVal val="true"/>
                                      </p:to>
                                    </p:set>
                                  </p:childTnLst>
                                </p:cTn>
                              </p:par>
                              <p:par>
                                <p:cTn id="59" presetID="64" presetClass="path" presetSubtype="0" accel="50000" decel="50000" fill="hold" nodeType="withEffect">
                                  <p:stCondLst>
                                    <p:cond delay="0"/>
                                  </p:stCondLst>
                                  <p:childTnLst>
                                    <p:animMotion origin="layout" path="M 1.11022E-16 1.85185E-6 L -0.43906 -0.3132 " pathEditMode="relative" rAng="0" ptsTypes="AA">
                                      <p:cBhvr>
                                        <p:cTn id="60" dur="250" fill="hold"/>
                                        <p:tgtEl>
                                          <p:spTgt spid="50"/>
                                        </p:tgtEl>
                                        <p:attrNameLst>
                                          <p:attrName>ppt_x</p:attrName>
                                          <p:attrName>ppt_y</p:attrName>
                                        </p:attrNameLst>
                                      </p:cBhvr>
                                      <p:rCtr x="-21953" y="-15671"/>
                                    </p:animMotion>
                                  </p:childTnLst>
                                  <p:subTnLst>
                                    <p:audio>
                                      <p:cMediaNode>
                                        <p:cTn display="0" masterRel="sameClick">
                                          <p:stCondLst>
                                            <p:cond evt="begin" delay="0">
                                              <p:tn val="5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4"/>
                  </p:tgtEl>
                </p:cond>
              </p:nextCondLst>
            </p:seq>
            <p:seq concurrent="1" nextAc="seek">
              <p:cTn id="61" restart="whenNotActive" fill="hold" evtFilter="cancelBubble" nodeType="interactiveSeq">
                <p:stCondLst>
                  <p:cond evt="onClick" delay="0">
                    <p:tgtEl>
                      <p:spTgt spid="4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afterEffect">
                                  <p:stCondLst>
                                    <p:cond delay="0"/>
                                  </p:stCondLst>
                                  <p:childTnLst>
                                    <p:animClr clrSpc="rgb" dir="cw">
                                      <p:cBhvr>
                                        <p:cTn id="65" dur="250" fill="hold"/>
                                        <p:tgtEl>
                                          <p:spTgt spid="45"/>
                                        </p:tgtEl>
                                        <p:attrNameLst>
                                          <p:attrName>fillcolor</p:attrName>
                                        </p:attrNameLst>
                                      </p:cBhvr>
                                      <p:to>
                                        <a:srgbClr val="FF0000"/>
                                      </p:to>
                                    </p:animClr>
                                    <p:set>
                                      <p:cBhvr>
                                        <p:cTn id="66" dur="250" fill="hold"/>
                                        <p:tgtEl>
                                          <p:spTgt spid="45"/>
                                        </p:tgtEl>
                                        <p:attrNameLst>
                                          <p:attrName>fill.type</p:attrName>
                                        </p:attrNameLst>
                                      </p:cBhvr>
                                      <p:to>
                                        <p:strVal val="solid"/>
                                      </p:to>
                                    </p:set>
                                    <p:set>
                                      <p:cBhvr>
                                        <p:cTn id="67" dur="250" fill="hold"/>
                                        <p:tgtEl>
                                          <p:spTgt spid="45"/>
                                        </p:tgtEl>
                                        <p:attrNameLst>
                                          <p:attrName>fill.on</p:attrName>
                                        </p:attrNameLst>
                                      </p:cBhvr>
                                      <p:to>
                                        <p:strVal val="true"/>
                                      </p:to>
                                    </p:set>
                                  </p:childTnLst>
                                </p:cTn>
                              </p:par>
                              <p:par>
                                <p:cTn id="68" presetID="64" presetClass="path" presetSubtype="0" accel="50000" decel="50000" fill="hold" nodeType="withEffect">
                                  <p:stCondLst>
                                    <p:cond delay="0"/>
                                  </p:stCondLst>
                                  <p:childTnLst>
                                    <p:animMotion origin="layout" path="M -1.45833E-6 4.07407E-6 L 0.1405 -0.30417 " pathEditMode="relative" rAng="0" ptsTypes="AA">
                                      <p:cBhvr>
                                        <p:cTn id="69" dur="250" fill="hold"/>
                                        <p:tgtEl>
                                          <p:spTgt spid="4"/>
                                        </p:tgtEl>
                                        <p:attrNameLst>
                                          <p:attrName>ppt_x</p:attrName>
                                          <p:attrName>ppt_y</p:attrName>
                                        </p:attrNameLst>
                                      </p:cBhvr>
                                      <p:rCtr x="7018" y="-15208"/>
                                    </p:animMotion>
                                  </p:childTnLst>
                                  <p:subTnLst>
                                    <p:audio>
                                      <p:cMediaNode>
                                        <p:cTn display="0" masterRel="sameClick">
                                          <p:stCondLst>
                                            <p:cond evt="begin" delay="0">
                                              <p:tn val="68"/>
                                            </p:cond>
                                          </p:stCondLst>
                                          <p:endCondLst>
                                            <p:cond evt="onStopAudio" delay="0">
                                              <p:tgtEl>
                                                <p:sldTgt/>
                                              </p:tgtEl>
                                            </p:cond>
                                          </p:endCondLst>
                                        </p:cTn>
                                        <p:tgtEl>
                                          <p:sndTgt r:embed="rId2" name="Sai.wav"/>
                                        </p:tgtEl>
                                      </p:cMediaNode>
                                    </p:audio>
                                  </p:subTnLst>
                                </p:cTn>
                              </p:par>
                            </p:childTnLst>
                          </p:cTn>
                        </p:par>
                      </p:childTnLst>
                    </p:cTn>
                  </p:par>
                </p:childTnLst>
              </p:cTn>
              <p:nextCondLst>
                <p:cond evt="onClick" delay="0">
                  <p:tgtEl>
                    <p:spTgt spid="45"/>
                  </p:tgtEl>
                </p:cond>
              </p:nextCondLst>
            </p:seq>
          </p:childTnLst>
        </p:cTn>
      </p:par>
    </p:tnLst>
    <p:bldLst>
      <p:bldP spid="5" grpId="0" animBg="1"/>
      <p:bldP spid="42" grpId="0" animBg="1"/>
      <p:bldP spid="43" grpId="0" animBg="1"/>
      <p:bldP spid="44" grpId="0" animBg="1"/>
      <p:bldP spid="45" grpId="0" animBg="1"/>
      <p:bldP spid="4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09F817C6-4AB3-4529-974D-63E69B65D6A4}"/>
              </a:ext>
            </a:extLst>
          </p:cNvPr>
          <p:cNvSpPr/>
          <p:nvPr/>
        </p:nvSpPr>
        <p:spPr>
          <a:xfrm>
            <a:off x="2404802" y="1395302"/>
            <a:ext cx="7300393" cy="2964149"/>
          </a:xfrm>
          <a:prstGeom prst="roundRect">
            <a:avLst>
              <a:gd name="adj" fmla="val 7227"/>
            </a:avLst>
          </a:prstGeom>
          <a:solidFill>
            <a:schemeClr val="tx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Đáp án A">
            <a:extLst>
              <a:ext uri="{FF2B5EF4-FFF2-40B4-BE49-F238E27FC236}">
                <a16:creationId xmlns:a16="http://schemas.microsoft.com/office/drawing/2014/main" xmlns="" id="{CF9EA178-637F-4043-B8D2-BC95EC5261AC}"/>
              </a:ext>
            </a:extLst>
          </p:cNvPr>
          <p:cNvSpPr/>
          <p:nvPr/>
        </p:nvSpPr>
        <p:spPr>
          <a:xfrm>
            <a:off x="2437132" y="4648381"/>
            <a:ext cx="3423946" cy="737464"/>
          </a:xfrm>
          <a:prstGeom prst="roundRect">
            <a:avLst>
              <a:gd name="adj" fmla="val 24115"/>
            </a:avLst>
          </a:prstGeom>
          <a:gradFill flip="none" rotWithShape="1">
            <a:gsLst>
              <a:gs pos="0">
                <a:srgbClr val="E7F18C"/>
              </a:gs>
              <a:gs pos="88000">
                <a:srgbClr val="2A9834"/>
              </a:gs>
            </a:gsLst>
            <a:lin ang="81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43" name="Đáp án B">
            <a:extLst>
              <a:ext uri="{FF2B5EF4-FFF2-40B4-BE49-F238E27FC236}">
                <a16:creationId xmlns:a16="http://schemas.microsoft.com/office/drawing/2014/main" xmlns="" id="{6CE2E367-E000-402A-A46A-08AAF2FB929F}"/>
              </a:ext>
            </a:extLst>
          </p:cNvPr>
          <p:cNvSpPr/>
          <p:nvPr/>
        </p:nvSpPr>
        <p:spPr>
          <a:xfrm>
            <a:off x="6295413" y="4648381"/>
            <a:ext cx="3452883" cy="737464"/>
          </a:xfrm>
          <a:prstGeom prst="roundRect">
            <a:avLst>
              <a:gd name="adj" fmla="val 24115"/>
            </a:avLst>
          </a:prstGeom>
          <a:gradFill flip="none" rotWithShape="1">
            <a:gsLst>
              <a:gs pos="0">
                <a:srgbClr val="E7F18C"/>
              </a:gs>
              <a:gs pos="88000">
                <a:srgbClr val="2A9834"/>
              </a:gs>
            </a:gsLst>
            <a:lin ang="81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44" name="Đáp án C">
            <a:extLst>
              <a:ext uri="{FF2B5EF4-FFF2-40B4-BE49-F238E27FC236}">
                <a16:creationId xmlns:a16="http://schemas.microsoft.com/office/drawing/2014/main" xmlns="" id="{22088E1A-F06B-4800-AF0C-20352418B69F}"/>
              </a:ext>
            </a:extLst>
          </p:cNvPr>
          <p:cNvSpPr/>
          <p:nvPr/>
        </p:nvSpPr>
        <p:spPr>
          <a:xfrm>
            <a:off x="2437132" y="5684590"/>
            <a:ext cx="3423946" cy="737464"/>
          </a:xfrm>
          <a:prstGeom prst="roundRect">
            <a:avLst>
              <a:gd name="adj" fmla="val 24115"/>
            </a:avLst>
          </a:prstGeom>
          <a:gradFill flip="none" rotWithShape="1">
            <a:gsLst>
              <a:gs pos="0">
                <a:srgbClr val="E7F18C"/>
              </a:gs>
              <a:gs pos="88000">
                <a:srgbClr val="2A9834"/>
              </a:gs>
            </a:gsLst>
            <a:lin ang="81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45" name="Đáp án D">
            <a:extLst>
              <a:ext uri="{FF2B5EF4-FFF2-40B4-BE49-F238E27FC236}">
                <a16:creationId xmlns:a16="http://schemas.microsoft.com/office/drawing/2014/main" xmlns="" id="{103BF668-59AA-401D-818B-4C062F6D5B11}"/>
              </a:ext>
            </a:extLst>
          </p:cNvPr>
          <p:cNvSpPr/>
          <p:nvPr/>
        </p:nvSpPr>
        <p:spPr>
          <a:xfrm>
            <a:off x="6295413" y="5684590"/>
            <a:ext cx="3452883" cy="737464"/>
          </a:xfrm>
          <a:prstGeom prst="roundRect">
            <a:avLst>
              <a:gd name="adj" fmla="val 24115"/>
            </a:avLst>
          </a:prstGeom>
          <a:gradFill flip="none" rotWithShape="1">
            <a:gsLst>
              <a:gs pos="0">
                <a:srgbClr val="E7F18C"/>
              </a:gs>
              <a:gs pos="88000">
                <a:srgbClr val="2A9834"/>
              </a:gs>
            </a:gsLst>
            <a:lin ang="81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a:t>
            </a:r>
          </a:p>
        </p:txBody>
      </p:sp>
      <p:grpSp>
        <p:nvGrpSpPr>
          <p:cNvPr id="52" name="Group 51">
            <a:extLst>
              <a:ext uri="{FF2B5EF4-FFF2-40B4-BE49-F238E27FC236}">
                <a16:creationId xmlns:a16="http://schemas.microsoft.com/office/drawing/2014/main" xmlns="" id="{1EBA663B-F8CA-4203-9E5D-434C0B2E3C95}"/>
              </a:ext>
            </a:extLst>
          </p:cNvPr>
          <p:cNvGrpSpPr/>
          <p:nvPr/>
        </p:nvGrpSpPr>
        <p:grpSpPr>
          <a:xfrm>
            <a:off x="1871981" y="421635"/>
            <a:ext cx="8454652" cy="1456205"/>
            <a:chOff x="1871981" y="421635"/>
            <a:chExt cx="8454652" cy="1456205"/>
          </a:xfrm>
        </p:grpSpPr>
        <p:grpSp>
          <p:nvGrpSpPr>
            <p:cNvPr id="6" name="Group 5">
              <a:extLst>
                <a:ext uri="{FF2B5EF4-FFF2-40B4-BE49-F238E27FC236}">
                  <a16:creationId xmlns:a16="http://schemas.microsoft.com/office/drawing/2014/main" xmlns="" id="{C28C0A49-FAEF-4900-8E2A-C8BDCC7ED91D}"/>
                </a:ext>
              </a:extLst>
            </p:cNvPr>
            <p:cNvGrpSpPr/>
            <p:nvPr/>
          </p:nvGrpSpPr>
          <p:grpSpPr>
            <a:xfrm>
              <a:off x="1871981" y="421635"/>
              <a:ext cx="8454652" cy="1456205"/>
              <a:chOff x="2677206" y="1838325"/>
              <a:chExt cx="7124700" cy="1227138"/>
            </a:xfrm>
          </p:grpSpPr>
          <p:sp>
            <p:nvSpPr>
              <p:cNvPr id="7" name="Freeform 1125">
                <a:extLst>
                  <a:ext uri="{FF2B5EF4-FFF2-40B4-BE49-F238E27FC236}">
                    <a16:creationId xmlns:a16="http://schemas.microsoft.com/office/drawing/2014/main" xmlns="" id="{60B3ADAC-B763-4C54-A7F9-42095D47D217}"/>
                  </a:ext>
                </a:extLst>
              </p:cNvPr>
              <p:cNvSpPr>
                <a:spLocks/>
              </p:cNvSpPr>
              <p:nvPr/>
            </p:nvSpPr>
            <p:spPr bwMode="auto">
              <a:xfrm>
                <a:off x="3753531" y="1944688"/>
                <a:ext cx="5011738" cy="971550"/>
              </a:xfrm>
              <a:custGeom>
                <a:avLst/>
                <a:gdLst>
                  <a:gd name="T0" fmla="*/ 1221 w 10045"/>
                  <a:gd name="T1" fmla="*/ 1947 h 1947"/>
                  <a:gd name="T2" fmla="*/ 68 w 10045"/>
                  <a:gd name="T3" fmla="*/ 1201 h 1947"/>
                  <a:gd name="T4" fmla="*/ 784 w 10045"/>
                  <a:gd name="T5" fmla="*/ 273 h 1947"/>
                  <a:gd name="T6" fmla="*/ 871 w 10045"/>
                  <a:gd name="T7" fmla="*/ 237 h 1947"/>
                  <a:gd name="T8" fmla="*/ 2083 w 10045"/>
                  <a:gd name="T9" fmla="*/ 87 h 1947"/>
                  <a:gd name="T10" fmla="*/ 3561 w 10045"/>
                  <a:gd name="T11" fmla="*/ 14 h 1947"/>
                  <a:gd name="T12" fmla="*/ 4532 w 10045"/>
                  <a:gd name="T13" fmla="*/ 0 h 1947"/>
                  <a:gd name="T14" fmla="*/ 5049 w 10045"/>
                  <a:gd name="T15" fmla="*/ 4 h 1947"/>
                  <a:gd name="T16" fmla="*/ 6390 w 10045"/>
                  <a:gd name="T17" fmla="*/ 27 h 1947"/>
                  <a:gd name="T18" fmla="*/ 7740 w 10045"/>
                  <a:gd name="T19" fmla="*/ 81 h 1947"/>
                  <a:gd name="T20" fmla="*/ 9069 w 10045"/>
                  <a:gd name="T21" fmla="*/ 193 h 1947"/>
                  <a:gd name="T22" fmla="*/ 9711 w 10045"/>
                  <a:gd name="T23" fmla="*/ 266 h 1947"/>
                  <a:gd name="T24" fmla="*/ 9955 w 10045"/>
                  <a:gd name="T25" fmla="*/ 598 h 1947"/>
                  <a:gd name="T26" fmla="*/ 9524 w 10045"/>
                  <a:gd name="T27" fmla="*/ 1652 h 1947"/>
                  <a:gd name="T28" fmla="*/ 9152 w 10045"/>
                  <a:gd name="T29" fmla="*/ 1846 h 1947"/>
                  <a:gd name="T30" fmla="*/ 8943 w 10045"/>
                  <a:gd name="T31" fmla="*/ 1822 h 1947"/>
                  <a:gd name="T32" fmla="*/ 8185 w 10045"/>
                  <a:gd name="T33" fmla="*/ 1745 h 1947"/>
                  <a:gd name="T34" fmla="*/ 7753 w 10045"/>
                  <a:gd name="T35" fmla="*/ 1709 h 1947"/>
                  <a:gd name="T36" fmla="*/ 6291 w 10045"/>
                  <a:gd name="T37" fmla="*/ 1635 h 1947"/>
                  <a:gd name="T38" fmla="*/ 5853 w 10045"/>
                  <a:gd name="T39" fmla="*/ 1632 h 1947"/>
                  <a:gd name="T40" fmla="*/ 4790 w 10045"/>
                  <a:gd name="T41" fmla="*/ 1651 h 1947"/>
                  <a:gd name="T42" fmla="*/ 3328 w 10045"/>
                  <a:gd name="T43" fmla="*/ 1725 h 1947"/>
                  <a:gd name="T44" fmla="*/ 1221 w 10045"/>
                  <a:gd name="T45" fmla="*/ 1947 h 1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45" h="1947">
                    <a:moveTo>
                      <a:pt x="1221" y="1947"/>
                    </a:moveTo>
                    <a:cubicBezTo>
                      <a:pt x="619" y="1828"/>
                      <a:pt x="143" y="1604"/>
                      <a:pt x="68" y="1201"/>
                    </a:cubicBezTo>
                    <a:cubicBezTo>
                      <a:pt x="0" y="838"/>
                      <a:pt x="255" y="499"/>
                      <a:pt x="784" y="273"/>
                    </a:cubicBezTo>
                    <a:cubicBezTo>
                      <a:pt x="812" y="261"/>
                      <a:pt x="842" y="249"/>
                      <a:pt x="871" y="237"/>
                    </a:cubicBezTo>
                    <a:cubicBezTo>
                      <a:pt x="1269" y="175"/>
                      <a:pt x="1673" y="122"/>
                      <a:pt x="2083" y="87"/>
                    </a:cubicBezTo>
                    <a:cubicBezTo>
                      <a:pt x="2572" y="46"/>
                      <a:pt x="3067" y="29"/>
                      <a:pt x="3561" y="14"/>
                    </a:cubicBezTo>
                    <a:cubicBezTo>
                      <a:pt x="3885" y="5"/>
                      <a:pt x="4208" y="0"/>
                      <a:pt x="4532" y="0"/>
                    </a:cubicBezTo>
                    <a:cubicBezTo>
                      <a:pt x="4704" y="0"/>
                      <a:pt x="4876" y="1"/>
                      <a:pt x="5049" y="4"/>
                    </a:cubicBezTo>
                    <a:cubicBezTo>
                      <a:pt x="5495" y="12"/>
                      <a:pt x="5942" y="26"/>
                      <a:pt x="6390" y="27"/>
                    </a:cubicBezTo>
                    <a:cubicBezTo>
                      <a:pt x="6841" y="28"/>
                      <a:pt x="7292" y="51"/>
                      <a:pt x="7740" y="81"/>
                    </a:cubicBezTo>
                    <a:cubicBezTo>
                      <a:pt x="8185" y="110"/>
                      <a:pt x="8629" y="146"/>
                      <a:pt x="9069" y="193"/>
                    </a:cubicBezTo>
                    <a:cubicBezTo>
                      <a:pt x="9282" y="216"/>
                      <a:pt x="9497" y="239"/>
                      <a:pt x="9711" y="266"/>
                    </a:cubicBezTo>
                    <a:cubicBezTo>
                      <a:pt x="9845" y="361"/>
                      <a:pt x="9925" y="478"/>
                      <a:pt x="9955" y="598"/>
                    </a:cubicBezTo>
                    <a:cubicBezTo>
                      <a:pt x="10045" y="960"/>
                      <a:pt x="9963" y="1358"/>
                      <a:pt x="9524" y="1652"/>
                    </a:cubicBezTo>
                    <a:cubicBezTo>
                      <a:pt x="9415" y="1725"/>
                      <a:pt x="9289" y="1789"/>
                      <a:pt x="9152" y="1846"/>
                    </a:cubicBezTo>
                    <a:cubicBezTo>
                      <a:pt x="9083" y="1838"/>
                      <a:pt x="9013" y="1830"/>
                      <a:pt x="8943" y="1822"/>
                    </a:cubicBezTo>
                    <a:cubicBezTo>
                      <a:pt x="8692" y="1792"/>
                      <a:pt x="8439" y="1767"/>
                      <a:pt x="8185" y="1745"/>
                    </a:cubicBezTo>
                    <a:cubicBezTo>
                      <a:pt x="8042" y="1732"/>
                      <a:pt x="7897" y="1720"/>
                      <a:pt x="7753" y="1709"/>
                    </a:cubicBezTo>
                    <a:cubicBezTo>
                      <a:pt x="7267" y="1671"/>
                      <a:pt x="6781" y="1644"/>
                      <a:pt x="6291" y="1635"/>
                    </a:cubicBezTo>
                    <a:cubicBezTo>
                      <a:pt x="6145" y="1633"/>
                      <a:pt x="5999" y="1632"/>
                      <a:pt x="5853" y="1632"/>
                    </a:cubicBezTo>
                    <a:cubicBezTo>
                      <a:pt x="5498" y="1632"/>
                      <a:pt x="5144" y="1639"/>
                      <a:pt x="4790" y="1651"/>
                    </a:cubicBezTo>
                    <a:cubicBezTo>
                      <a:pt x="4302" y="1667"/>
                      <a:pt x="3812" y="1689"/>
                      <a:pt x="3328" y="1725"/>
                    </a:cubicBezTo>
                    <a:cubicBezTo>
                      <a:pt x="2594" y="1779"/>
                      <a:pt x="1929" y="1848"/>
                      <a:pt x="1221" y="1947"/>
                    </a:cubicBezTo>
                  </a:path>
                </a:pathLst>
              </a:custGeom>
              <a:solidFill>
                <a:srgbClr val="D9A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1126">
                <a:extLst>
                  <a:ext uri="{FF2B5EF4-FFF2-40B4-BE49-F238E27FC236}">
                    <a16:creationId xmlns:a16="http://schemas.microsoft.com/office/drawing/2014/main" xmlns="" id="{82C3780D-1084-4CEE-B136-5FFC6837BFAB}"/>
                  </a:ext>
                </a:extLst>
              </p:cNvPr>
              <p:cNvSpPr>
                <a:spLocks/>
              </p:cNvSpPr>
              <p:nvPr/>
            </p:nvSpPr>
            <p:spPr bwMode="auto">
              <a:xfrm>
                <a:off x="3882119" y="2925763"/>
                <a:ext cx="533400" cy="87313"/>
              </a:xfrm>
              <a:custGeom>
                <a:avLst/>
                <a:gdLst>
                  <a:gd name="T0" fmla="*/ 0 w 1069"/>
                  <a:gd name="T1" fmla="*/ 173 h 173"/>
                  <a:gd name="T2" fmla="*/ 1068 w 1069"/>
                  <a:gd name="T3" fmla="*/ 0 h 173"/>
                  <a:gd name="T4" fmla="*/ 1069 w 1069"/>
                  <a:gd name="T5" fmla="*/ 0 h 173"/>
                  <a:gd name="T6" fmla="*/ 0 w 1069"/>
                  <a:gd name="T7" fmla="*/ 173 h 173"/>
                  <a:gd name="T8" fmla="*/ 0 w 1069"/>
                  <a:gd name="T9" fmla="*/ 173 h 173"/>
                </a:gdLst>
                <a:ahLst/>
                <a:cxnLst>
                  <a:cxn ang="0">
                    <a:pos x="T0" y="T1"/>
                  </a:cxn>
                  <a:cxn ang="0">
                    <a:pos x="T2" y="T3"/>
                  </a:cxn>
                  <a:cxn ang="0">
                    <a:pos x="T4" y="T5"/>
                  </a:cxn>
                  <a:cxn ang="0">
                    <a:pos x="T6" y="T7"/>
                  </a:cxn>
                  <a:cxn ang="0">
                    <a:pos x="T8" y="T9"/>
                  </a:cxn>
                </a:cxnLst>
                <a:rect l="0" t="0" r="r" b="b"/>
                <a:pathLst>
                  <a:path w="1069" h="173">
                    <a:moveTo>
                      <a:pt x="0" y="173"/>
                    </a:moveTo>
                    <a:cubicBezTo>
                      <a:pt x="412" y="101"/>
                      <a:pt x="766" y="45"/>
                      <a:pt x="1068" y="0"/>
                    </a:cubicBezTo>
                    <a:cubicBezTo>
                      <a:pt x="1068" y="0"/>
                      <a:pt x="1069" y="0"/>
                      <a:pt x="1069" y="0"/>
                    </a:cubicBezTo>
                    <a:cubicBezTo>
                      <a:pt x="767" y="45"/>
                      <a:pt x="413" y="101"/>
                      <a:pt x="0" y="173"/>
                    </a:cubicBezTo>
                    <a:lnTo>
                      <a:pt x="0" y="173"/>
                    </a:lnTo>
                    <a:close/>
                  </a:path>
                </a:pathLst>
              </a:custGeom>
              <a:solidFill>
                <a:srgbClr val="6F8F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1127">
                <a:extLst>
                  <a:ext uri="{FF2B5EF4-FFF2-40B4-BE49-F238E27FC236}">
                    <a16:creationId xmlns:a16="http://schemas.microsoft.com/office/drawing/2014/main" xmlns="" id="{8714A6DE-43B3-4CED-98D3-207B7CEB5604}"/>
                  </a:ext>
                </a:extLst>
              </p:cNvPr>
              <p:cNvSpPr>
                <a:spLocks/>
              </p:cNvSpPr>
              <p:nvPr/>
            </p:nvSpPr>
            <p:spPr bwMode="auto">
              <a:xfrm>
                <a:off x="3486831" y="2063750"/>
                <a:ext cx="876300" cy="955675"/>
              </a:xfrm>
              <a:custGeom>
                <a:avLst/>
                <a:gdLst>
                  <a:gd name="T0" fmla="*/ 443 w 1756"/>
                  <a:gd name="T1" fmla="*/ 1917 h 1917"/>
                  <a:gd name="T2" fmla="*/ 321 w 1756"/>
                  <a:gd name="T3" fmla="*/ 1750 h 1917"/>
                  <a:gd name="T4" fmla="*/ 471 w 1756"/>
                  <a:gd name="T5" fmla="*/ 1417 h 1917"/>
                  <a:gd name="T6" fmla="*/ 297 w 1756"/>
                  <a:gd name="T7" fmla="*/ 965 h 1917"/>
                  <a:gd name="T8" fmla="*/ 0 w 1756"/>
                  <a:gd name="T9" fmla="*/ 241 h 1917"/>
                  <a:gd name="T10" fmla="*/ 518 w 1756"/>
                  <a:gd name="T11" fmla="*/ 144 h 1917"/>
                  <a:gd name="T12" fmla="*/ 1195 w 1756"/>
                  <a:gd name="T13" fmla="*/ 34 h 1917"/>
                  <a:gd name="T14" fmla="*/ 1406 w 1756"/>
                  <a:gd name="T15" fmla="*/ 0 h 1917"/>
                  <a:gd name="T16" fmla="*/ 1319 w 1756"/>
                  <a:gd name="T17" fmla="*/ 36 h 1917"/>
                  <a:gd name="T18" fmla="*/ 603 w 1756"/>
                  <a:gd name="T19" fmla="*/ 964 h 1917"/>
                  <a:gd name="T20" fmla="*/ 1756 w 1756"/>
                  <a:gd name="T21" fmla="*/ 1710 h 1917"/>
                  <a:gd name="T22" fmla="*/ 1626 w 1756"/>
                  <a:gd name="T23" fmla="*/ 1728 h 1917"/>
                  <a:gd name="T24" fmla="*/ 660 w 1756"/>
                  <a:gd name="T25" fmla="*/ 1891 h 1917"/>
                  <a:gd name="T26" fmla="*/ 490 w 1756"/>
                  <a:gd name="T27" fmla="*/ 1916 h 1917"/>
                  <a:gd name="T28" fmla="*/ 449 w 1756"/>
                  <a:gd name="T29" fmla="*/ 1917 h 1917"/>
                  <a:gd name="T30" fmla="*/ 443 w 1756"/>
                  <a:gd name="T31" fmla="*/ 1917 h 1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56" h="1917">
                    <a:moveTo>
                      <a:pt x="443" y="1917"/>
                    </a:moveTo>
                    <a:cubicBezTo>
                      <a:pt x="294" y="1917"/>
                      <a:pt x="206" y="1806"/>
                      <a:pt x="321" y="1750"/>
                    </a:cubicBezTo>
                    <a:cubicBezTo>
                      <a:pt x="505" y="1662"/>
                      <a:pt x="497" y="1542"/>
                      <a:pt x="471" y="1417"/>
                    </a:cubicBezTo>
                    <a:cubicBezTo>
                      <a:pt x="438" y="1264"/>
                      <a:pt x="366" y="1114"/>
                      <a:pt x="297" y="965"/>
                    </a:cubicBezTo>
                    <a:cubicBezTo>
                      <a:pt x="186" y="725"/>
                      <a:pt x="97" y="483"/>
                      <a:pt x="0" y="241"/>
                    </a:cubicBezTo>
                    <a:cubicBezTo>
                      <a:pt x="163" y="196"/>
                      <a:pt x="342" y="169"/>
                      <a:pt x="518" y="144"/>
                    </a:cubicBezTo>
                    <a:cubicBezTo>
                      <a:pt x="746" y="112"/>
                      <a:pt x="969" y="71"/>
                      <a:pt x="1195" y="34"/>
                    </a:cubicBezTo>
                    <a:cubicBezTo>
                      <a:pt x="1265" y="22"/>
                      <a:pt x="1335" y="11"/>
                      <a:pt x="1406" y="0"/>
                    </a:cubicBezTo>
                    <a:cubicBezTo>
                      <a:pt x="1377" y="12"/>
                      <a:pt x="1347" y="24"/>
                      <a:pt x="1319" y="36"/>
                    </a:cubicBezTo>
                    <a:cubicBezTo>
                      <a:pt x="790" y="262"/>
                      <a:pt x="535" y="601"/>
                      <a:pt x="603" y="964"/>
                    </a:cubicBezTo>
                    <a:cubicBezTo>
                      <a:pt x="678" y="1367"/>
                      <a:pt x="1154" y="1591"/>
                      <a:pt x="1756" y="1710"/>
                    </a:cubicBezTo>
                    <a:cubicBezTo>
                      <a:pt x="1713" y="1716"/>
                      <a:pt x="1669" y="1722"/>
                      <a:pt x="1626" y="1728"/>
                    </a:cubicBezTo>
                    <a:cubicBezTo>
                      <a:pt x="1323" y="1772"/>
                      <a:pt x="961" y="1847"/>
                      <a:pt x="660" y="1891"/>
                    </a:cubicBezTo>
                    <a:cubicBezTo>
                      <a:pt x="603" y="1899"/>
                      <a:pt x="547" y="1908"/>
                      <a:pt x="490" y="1916"/>
                    </a:cubicBezTo>
                    <a:cubicBezTo>
                      <a:pt x="477" y="1917"/>
                      <a:pt x="463" y="1917"/>
                      <a:pt x="449" y="1917"/>
                    </a:cubicBezTo>
                    <a:cubicBezTo>
                      <a:pt x="447" y="1917"/>
                      <a:pt x="445" y="1917"/>
                      <a:pt x="443" y="1917"/>
                    </a:cubicBezTo>
                  </a:path>
                </a:pathLst>
              </a:custGeom>
              <a:solidFill>
                <a:srgbClr val="CC87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1130">
                <a:extLst>
                  <a:ext uri="{FF2B5EF4-FFF2-40B4-BE49-F238E27FC236}">
                    <a16:creationId xmlns:a16="http://schemas.microsoft.com/office/drawing/2014/main" xmlns="" id="{D0BBABF8-D0DA-4660-9EC2-35758E7BE879}"/>
                  </a:ext>
                </a:extLst>
              </p:cNvPr>
              <p:cNvSpPr>
                <a:spLocks/>
              </p:cNvSpPr>
              <p:nvPr/>
            </p:nvSpPr>
            <p:spPr bwMode="auto">
              <a:xfrm>
                <a:off x="3143931" y="2184400"/>
                <a:ext cx="595313" cy="865188"/>
              </a:xfrm>
              <a:custGeom>
                <a:avLst/>
                <a:gdLst>
                  <a:gd name="T0" fmla="*/ 519 w 1192"/>
                  <a:gd name="T1" fmla="*/ 1736 h 1736"/>
                  <a:gd name="T2" fmla="*/ 440 w 1192"/>
                  <a:gd name="T3" fmla="*/ 1735 h 1736"/>
                  <a:gd name="T4" fmla="*/ 350 w 1192"/>
                  <a:gd name="T5" fmla="*/ 1717 h 1736"/>
                  <a:gd name="T6" fmla="*/ 8 w 1192"/>
                  <a:gd name="T7" fmla="*/ 1498 h 1736"/>
                  <a:gd name="T8" fmla="*/ 90 w 1192"/>
                  <a:gd name="T9" fmla="*/ 1445 h 1736"/>
                  <a:gd name="T10" fmla="*/ 285 w 1192"/>
                  <a:gd name="T11" fmla="*/ 1488 h 1736"/>
                  <a:gd name="T12" fmla="*/ 587 w 1192"/>
                  <a:gd name="T13" fmla="*/ 1537 h 1736"/>
                  <a:gd name="T14" fmla="*/ 831 w 1192"/>
                  <a:gd name="T15" fmla="*/ 1495 h 1736"/>
                  <a:gd name="T16" fmla="*/ 1019 w 1192"/>
                  <a:gd name="T17" fmla="*/ 1205 h 1736"/>
                  <a:gd name="T18" fmla="*/ 842 w 1192"/>
                  <a:gd name="T19" fmla="*/ 682 h 1736"/>
                  <a:gd name="T20" fmla="*/ 629 w 1192"/>
                  <a:gd name="T21" fmla="*/ 136 h 1736"/>
                  <a:gd name="T22" fmla="*/ 594 w 1192"/>
                  <a:gd name="T23" fmla="*/ 29 h 1736"/>
                  <a:gd name="T24" fmla="*/ 595 w 1192"/>
                  <a:gd name="T25" fmla="*/ 29 h 1736"/>
                  <a:gd name="T26" fmla="*/ 687 w 1192"/>
                  <a:gd name="T27" fmla="*/ 0 h 1736"/>
                  <a:gd name="T28" fmla="*/ 984 w 1192"/>
                  <a:gd name="T29" fmla="*/ 724 h 1736"/>
                  <a:gd name="T30" fmla="*/ 1158 w 1192"/>
                  <a:gd name="T31" fmla="*/ 1176 h 1736"/>
                  <a:gd name="T32" fmla="*/ 1008 w 1192"/>
                  <a:gd name="T33" fmla="*/ 1509 h 1736"/>
                  <a:gd name="T34" fmla="*/ 1130 w 1192"/>
                  <a:gd name="T35" fmla="*/ 1676 h 1736"/>
                  <a:gd name="T36" fmla="*/ 1136 w 1192"/>
                  <a:gd name="T37" fmla="*/ 1676 h 1736"/>
                  <a:gd name="T38" fmla="*/ 1177 w 1192"/>
                  <a:gd name="T39" fmla="*/ 1675 h 1736"/>
                  <a:gd name="T40" fmla="*/ 918 w 1192"/>
                  <a:gd name="T41" fmla="*/ 1711 h 1736"/>
                  <a:gd name="T42" fmla="*/ 519 w 1192"/>
                  <a:gd name="T43" fmla="*/ 1736 h 1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92" h="1736">
                    <a:moveTo>
                      <a:pt x="519" y="1736"/>
                    </a:moveTo>
                    <a:cubicBezTo>
                      <a:pt x="492" y="1736"/>
                      <a:pt x="466" y="1736"/>
                      <a:pt x="440" y="1735"/>
                    </a:cubicBezTo>
                    <a:cubicBezTo>
                      <a:pt x="409" y="1730"/>
                      <a:pt x="379" y="1724"/>
                      <a:pt x="350" y="1717"/>
                    </a:cubicBezTo>
                    <a:cubicBezTo>
                      <a:pt x="182" y="1676"/>
                      <a:pt x="0" y="1609"/>
                      <a:pt x="8" y="1498"/>
                    </a:cubicBezTo>
                    <a:cubicBezTo>
                      <a:pt x="11" y="1458"/>
                      <a:pt x="45" y="1445"/>
                      <a:pt x="90" y="1445"/>
                    </a:cubicBezTo>
                    <a:cubicBezTo>
                      <a:pt x="154" y="1445"/>
                      <a:pt x="239" y="1472"/>
                      <a:pt x="285" y="1488"/>
                    </a:cubicBezTo>
                    <a:cubicBezTo>
                      <a:pt x="376" y="1519"/>
                      <a:pt x="483" y="1537"/>
                      <a:pt x="587" y="1537"/>
                    </a:cubicBezTo>
                    <a:cubicBezTo>
                      <a:pt x="676" y="1537"/>
                      <a:pt x="761" y="1524"/>
                      <a:pt x="831" y="1495"/>
                    </a:cubicBezTo>
                    <a:cubicBezTo>
                      <a:pt x="1012" y="1438"/>
                      <a:pt x="1029" y="1309"/>
                      <a:pt x="1019" y="1205"/>
                    </a:cubicBezTo>
                    <a:cubicBezTo>
                      <a:pt x="1002" y="1029"/>
                      <a:pt x="918" y="853"/>
                      <a:pt x="842" y="682"/>
                    </a:cubicBezTo>
                    <a:cubicBezTo>
                      <a:pt x="761" y="501"/>
                      <a:pt x="691" y="320"/>
                      <a:pt x="629" y="136"/>
                    </a:cubicBezTo>
                    <a:cubicBezTo>
                      <a:pt x="617" y="101"/>
                      <a:pt x="605" y="65"/>
                      <a:pt x="594" y="29"/>
                    </a:cubicBezTo>
                    <a:lnTo>
                      <a:pt x="595" y="29"/>
                    </a:lnTo>
                    <a:cubicBezTo>
                      <a:pt x="625" y="19"/>
                      <a:pt x="656" y="9"/>
                      <a:pt x="687" y="0"/>
                    </a:cubicBezTo>
                    <a:cubicBezTo>
                      <a:pt x="784" y="242"/>
                      <a:pt x="873" y="484"/>
                      <a:pt x="984" y="724"/>
                    </a:cubicBezTo>
                    <a:cubicBezTo>
                      <a:pt x="1053" y="873"/>
                      <a:pt x="1125" y="1023"/>
                      <a:pt x="1158" y="1176"/>
                    </a:cubicBezTo>
                    <a:cubicBezTo>
                      <a:pt x="1184" y="1301"/>
                      <a:pt x="1192" y="1421"/>
                      <a:pt x="1008" y="1509"/>
                    </a:cubicBezTo>
                    <a:cubicBezTo>
                      <a:pt x="893" y="1565"/>
                      <a:pt x="981" y="1676"/>
                      <a:pt x="1130" y="1676"/>
                    </a:cubicBezTo>
                    <a:cubicBezTo>
                      <a:pt x="1132" y="1676"/>
                      <a:pt x="1134" y="1676"/>
                      <a:pt x="1136" y="1676"/>
                    </a:cubicBezTo>
                    <a:cubicBezTo>
                      <a:pt x="1150" y="1676"/>
                      <a:pt x="1164" y="1676"/>
                      <a:pt x="1177" y="1675"/>
                    </a:cubicBezTo>
                    <a:cubicBezTo>
                      <a:pt x="1091" y="1689"/>
                      <a:pt x="1005" y="1701"/>
                      <a:pt x="918" y="1711"/>
                    </a:cubicBezTo>
                    <a:cubicBezTo>
                      <a:pt x="786" y="1727"/>
                      <a:pt x="652" y="1736"/>
                      <a:pt x="519" y="1736"/>
                    </a:cubicBezTo>
                  </a:path>
                </a:pathLst>
              </a:custGeom>
              <a:solidFill>
                <a:srgbClr val="C17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131">
                <a:extLst>
                  <a:ext uri="{FF2B5EF4-FFF2-40B4-BE49-F238E27FC236}">
                    <a16:creationId xmlns:a16="http://schemas.microsoft.com/office/drawing/2014/main" xmlns="" id="{8F068CD7-F019-467D-91AD-CCF1E2DF1870}"/>
                  </a:ext>
                </a:extLst>
              </p:cNvPr>
              <p:cNvSpPr>
                <a:spLocks/>
              </p:cNvSpPr>
              <p:nvPr/>
            </p:nvSpPr>
            <p:spPr bwMode="auto">
              <a:xfrm>
                <a:off x="2978831" y="2832100"/>
                <a:ext cx="33338" cy="85725"/>
              </a:xfrm>
              <a:custGeom>
                <a:avLst/>
                <a:gdLst>
                  <a:gd name="T0" fmla="*/ 67 w 67"/>
                  <a:gd name="T1" fmla="*/ 170 h 170"/>
                  <a:gd name="T2" fmla="*/ 0 w 67"/>
                  <a:gd name="T3" fmla="*/ 0 h 170"/>
                  <a:gd name="T4" fmla="*/ 0 w 67"/>
                  <a:gd name="T5" fmla="*/ 0 h 170"/>
                  <a:gd name="T6" fmla="*/ 67 w 67"/>
                  <a:gd name="T7" fmla="*/ 170 h 170"/>
                </a:gdLst>
                <a:ahLst/>
                <a:cxnLst>
                  <a:cxn ang="0">
                    <a:pos x="T0" y="T1"/>
                  </a:cxn>
                  <a:cxn ang="0">
                    <a:pos x="T2" y="T3"/>
                  </a:cxn>
                  <a:cxn ang="0">
                    <a:pos x="T4" y="T5"/>
                  </a:cxn>
                  <a:cxn ang="0">
                    <a:pos x="T6" y="T7"/>
                  </a:cxn>
                </a:cxnLst>
                <a:rect l="0" t="0" r="r" b="b"/>
                <a:pathLst>
                  <a:path w="67" h="170">
                    <a:moveTo>
                      <a:pt x="67" y="170"/>
                    </a:moveTo>
                    <a:cubicBezTo>
                      <a:pt x="47" y="113"/>
                      <a:pt x="24" y="56"/>
                      <a:pt x="0" y="0"/>
                    </a:cubicBezTo>
                    <a:cubicBezTo>
                      <a:pt x="0" y="0"/>
                      <a:pt x="0" y="0"/>
                      <a:pt x="0" y="0"/>
                    </a:cubicBezTo>
                    <a:cubicBezTo>
                      <a:pt x="25" y="56"/>
                      <a:pt x="47" y="113"/>
                      <a:pt x="67" y="170"/>
                    </a:cubicBezTo>
                    <a:close/>
                  </a:path>
                </a:pathLst>
              </a:custGeom>
              <a:solidFill>
                <a:srgbClr val="B09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1132">
                <a:extLst>
                  <a:ext uri="{FF2B5EF4-FFF2-40B4-BE49-F238E27FC236}">
                    <a16:creationId xmlns:a16="http://schemas.microsoft.com/office/drawing/2014/main" xmlns="" id="{E18223DF-E110-46D8-A646-D1CB1F447A23}"/>
                  </a:ext>
                </a:extLst>
              </p:cNvPr>
              <p:cNvSpPr>
                <a:spLocks noEditPoints="1"/>
              </p:cNvSpPr>
              <p:nvPr/>
            </p:nvSpPr>
            <p:spPr bwMode="auto">
              <a:xfrm>
                <a:off x="3058206" y="2771775"/>
                <a:ext cx="574675" cy="277813"/>
              </a:xfrm>
              <a:custGeom>
                <a:avLst/>
                <a:gdLst>
                  <a:gd name="T0" fmla="*/ 614 w 1152"/>
                  <a:gd name="T1" fmla="*/ 557 h 557"/>
                  <a:gd name="T2" fmla="*/ 388 w 1152"/>
                  <a:gd name="T3" fmla="*/ 539 h 557"/>
                  <a:gd name="T4" fmla="*/ 53 w 1152"/>
                  <a:gd name="T5" fmla="*/ 423 h 557"/>
                  <a:gd name="T6" fmla="*/ 48 w 1152"/>
                  <a:gd name="T7" fmla="*/ 256 h 557"/>
                  <a:gd name="T8" fmla="*/ 423 w 1152"/>
                  <a:gd name="T9" fmla="*/ 37 h 557"/>
                  <a:gd name="T10" fmla="*/ 753 w 1152"/>
                  <a:gd name="T11" fmla="*/ 344 h 557"/>
                  <a:gd name="T12" fmla="*/ 754 w 1152"/>
                  <a:gd name="T13" fmla="*/ 344 h 557"/>
                  <a:gd name="T14" fmla="*/ 762 w 1152"/>
                  <a:gd name="T15" fmla="*/ 339 h 557"/>
                  <a:gd name="T16" fmla="*/ 833 w 1152"/>
                  <a:gd name="T17" fmla="*/ 345 h 557"/>
                  <a:gd name="T18" fmla="*/ 970 w 1152"/>
                  <a:gd name="T19" fmla="*/ 325 h 557"/>
                  <a:gd name="T20" fmla="*/ 974 w 1152"/>
                  <a:gd name="T21" fmla="*/ 325 h 557"/>
                  <a:gd name="T22" fmla="*/ 981 w 1152"/>
                  <a:gd name="T23" fmla="*/ 324 h 557"/>
                  <a:gd name="T24" fmla="*/ 1005 w 1152"/>
                  <a:gd name="T25" fmla="*/ 317 h 557"/>
                  <a:gd name="T26" fmla="*/ 761 w 1152"/>
                  <a:gd name="T27" fmla="*/ 359 h 557"/>
                  <a:gd name="T28" fmla="*/ 459 w 1152"/>
                  <a:gd name="T29" fmla="*/ 310 h 557"/>
                  <a:gd name="T30" fmla="*/ 264 w 1152"/>
                  <a:gd name="T31" fmla="*/ 267 h 557"/>
                  <a:gd name="T32" fmla="*/ 182 w 1152"/>
                  <a:gd name="T33" fmla="*/ 320 h 557"/>
                  <a:gd name="T34" fmla="*/ 524 w 1152"/>
                  <a:gd name="T35" fmla="*/ 539 h 557"/>
                  <a:gd name="T36" fmla="*/ 614 w 1152"/>
                  <a:gd name="T37" fmla="*/ 557 h 557"/>
                  <a:gd name="T38" fmla="*/ 834 w 1152"/>
                  <a:gd name="T39" fmla="*/ 315 h 557"/>
                  <a:gd name="T40" fmla="*/ 685 w 1152"/>
                  <a:gd name="T41" fmla="*/ 288 h 557"/>
                  <a:gd name="T42" fmla="*/ 734 w 1152"/>
                  <a:gd name="T43" fmla="*/ 129 h 557"/>
                  <a:gd name="T44" fmla="*/ 780 w 1152"/>
                  <a:gd name="T45" fmla="*/ 132 h 557"/>
                  <a:gd name="T46" fmla="*/ 783 w 1152"/>
                  <a:gd name="T47" fmla="*/ 133 h 557"/>
                  <a:gd name="T48" fmla="*/ 785 w 1152"/>
                  <a:gd name="T49" fmla="*/ 132 h 557"/>
                  <a:gd name="T50" fmla="*/ 807 w 1152"/>
                  <a:gd name="T51" fmla="*/ 142 h 557"/>
                  <a:gd name="T52" fmla="*/ 809 w 1152"/>
                  <a:gd name="T53" fmla="*/ 142 h 557"/>
                  <a:gd name="T54" fmla="*/ 814 w 1152"/>
                  <a:gd name="T55" fmla="*/ 138 h 557"/>
                  <a:gd name="T56" fmla="*/ 696 w 1152"/>
                  <a:gd name="T57" fmla="*/ 0 h 557"/>
                  <a:gd name="T58" fmla="*/ 1061 w 1152"/>
                  <a:gd name="T59" fmla="*/ 231 h 557"/>
                  <a:gd name="T60" fmla="*/ 834 w 1152"/>
                  <a:gd name="T61" fmla="*/ 315 h 557"/>
                  <a:gd name="T62" fmla="*/ 570 w 1152"/>
                  <a:gd name="T63" fmla="*/ 234 h 557"/>
                  <a:gd name="T64" fmla="*/ 541 w 1152"/>
                  <a:gd name="T65" fmla="*/ 194 h 557"/>
                  <a:gd name="T66" fmla="*/ 450 w 1152"/>
                  <a:gd name="T67" fmla="*/ 30 h 557"/>
                  <a:gd name="T68" fmla="*/ 585 w 1152"/>
                  <a:gd name="T69" fmla="*/ 6 h 557"/>
                  <a:gd name="T70" fmla="*/ 652 w 1152"/>
                  <a:gd name="T71" fmla="*/ 1 h 557"/>
                  <a:gd name="T72" fmla="*/ 711 w 1152"/>
                  <a:gd name="T73" fmla="*/ 77 h 557"/>
                  <a:gd name="T74" fmla="*/ 758 w 1152"/>
                  <a:gd name="T75" fmla="*/ 117 h 557"/>
                  <a:gd name="T76" fmla="*/ 709 w 1152"/>
                  <a:gd name="T77" fmla="*/ 114 h 557"/>
                  <a:gd name="T78" fmla="*/ 570 w 1152"/>
                  <a:gd name="T79" fmla="*/ 234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52" h="557">
                    <a:moveTo>
                      <a:pt x="614" y="557"/>
                    </a:moveTo>
                    <a:cubicBezTo>
                      <a:pt x="538" y="555"/>
                      <a:pt x="463" y="549"/>
                      <a:pt x="388" y="539"/>
                    </a:cubicBezTo>
                    <a:cubicBezTo>
                      <a:pt x="256" y="522"/>
                      <a:pt x="122" y="490"/>
                      <a:pt x="53" y="423"/>
                    </a:cubicBezTo>
                    <a:cubicBezTo>
                      <a:pt x="0" y="372"/>
                      <a:pt x="13" y="309"/>
                      <a:pt x="48" y="256"/>
                    </a:cubicBezTo>
                    <a:cubicBezTo>
                      <a:pt x="110" y="162"/>
                      <a:pt x="255" y="82"/>
                      <a:pt x="423" y="37"/>
                    </a:cubicBezTo>
                    <a:cubicBezTo>
                      <a:pt x="465" y="147"/>
                      <a:pt x="513" y="317"/>
                      <a:pt x="753" y="344"/>
                    </a:cubicBezTo>
                    <a:cubicBezTo>
                      <a:pt x="753" y="344"/>
                      <a:pt x="754" y="344"/>
                      <a:pt x="754" y="344"/>
                    </a:cubicBezTo>
                    <a:cubicBezTo>
                      <a:pt x="759" y="344"/>
                      <a:pt x="762" y="342"/>
                      <a:pt x="762" y="339"/>
                    </a:cubicBezTo>
                    <a:cubicBezTo>
                      <a:pt x="786" y="343"/>
                      <a:pt x="810" y="345"/>
                      <a:pt x="833" y="345"/>
                    </a:cubicBezTo>
                    <a:cubicBezTo>
                      <a:pt x="882" y="345"/>
                      <a:pt x="928" y="337"/>
                      <a:pt x="970" y="325"/>
                    </a:cubicBezTo>
                    <a:cubicBezTo>
                      <a:pt x="971" y="325"/>
                      <a:pt x="972" y="325"/>
                      <a:pt x="974" y="325"/>
                    </a:cubicBezTo>
                    <a:cubicBezTo>
                      <a:pt x="976" y="325"/>
                      <a:pt x="978" y="325"/>
                      <a:pt x="981" y="324"/>
                    </a:cubicBezTo>
                    <a:cubicBezTo>
                      <a:pt x="989" y="322"/>
                      <a:pt x="997" y="320"/>
                      <a:pt x="1005" y="317"/>
                    </a:cubicBezTo>
                    <a:cubicBezTo>
                      <a:pt x="935" y="346"/>
                      <a:pt x="850" y="359"/>
                      <a:pt x="761" y="359"/>
                    </a:cubicBezTo>
                    <a:cubicBezTo>
                      <a:pt x="657" y="359"/>
                      <a:pt x="550" y="341"/>
                      <a:pt x="459" y="310"/>
                    </a:cubicBezTo>
                    <a:cubicBezTo>
                      <a:pt x="413" y="294"/>
                      <a:pt x="328" y="267"/>
                      <a:pt x="264" y="267"/>
                    </a:cubicBezTo>
                    <a:cubicBezTo>
                      <a:pt x="219" y="267"/>
                      <a:pt x="185" y="280"/>
                      <a:pt x="182" y="320"/>
                    </a:cubicBezTo>
                    <a:cubicBezTo>
                      <a:pt x="174" y="431"/>
                      <a:pt x="356" y="498"/>
                      <a:pt x="524" y="539"/>
                    </a:cubicBezTo>
                    <a:cubicBezTo>
                      <a:pt x="553" y="546"/>
                      <a:pt x="583" y="552"/>
                      <a:pt x="614" y="557"/>
                    </a:cubicBezTo>
                    <a:moveTo>
                      <a:pt x="834" y="315"/>
                    </a:moveTo>
                    <a:cubicBezTo>
                      <a:pt x="782" y="315"/>
                      <a:pt x="729" y="307"/>
                      <a:pt x="685" y="288"/>
                    </a:cubicBezTo>
                    <a:cubicBezTo>
                      <a:pt x="576" y="240"/>
                      <a:pt x="589" y="129"/>
                      <a:pt x="734" y="129"/>
                    </a:cubicBezTo>
                    <a:cubicBezTo>
                      <a:pt x="748" y="129"/>
                      <a:pt x="763" y="130"/>
                      <a:pt x="780" y="132"/>
                    </a:cubicBezTo>
                    <a:cubicBezTo>
                      <a:pt x="781" y="132"/>
                      <a:pt x="782" y="133"/>
                      <a:pt x="783" y="133"/>
                    </a:cubicBezTo>
                    <a:cubicBezTo>
                      <a:pt x="784" y="133"/>
                      <a:pt x="784" y="133"/>
                      <a:pt x="785" y="132"/>
                    </a:cubicBezTo>
                    <a:cubicBezTo>
                      <a:pt x="792" y="136"/>
                      <a:pt x="799" y="139"/>
                      <a:pt x="807" y="142"/>
                    </a:cubicBezTo>
                    <a:cubicBezTo>
                      <a:pt x="808" y="142"/>
                      <a:pt x="809" y="142"/>
                      <a:pt x="809" y="142"/>
                    </a:cubicBezTo>
                    <a:cubicBezTo>
                      <a:pt x="813" y="142"/>
                      <a:pt x="815" y="140"/>
                      <a:pt x="814" y="138"/>
                    </a:cubicBezTo>
                    <a:cubicBezTo>
                      <a:pt x="767" y="95"/>
                      <a:pt x="741" y="44"/>
                      <a:pt x="696" y="0"/>
                    </a:cubicBezTo>
                    <a:cubicBezTo>
                      <a:pt x="924" y="3"/>
                      <a:pt x="1152" y="93"/>
                      <a:pt x="1061" y="231"/>
                    </a:cubicBezTo>
                    <a:cubicBezTo>
                      <a:pt x="1026" y="285"/>
                      <a:pt x="931" y="315"/>
                      <a:pt x="834" y="315"/>
                    </a:cubicBezTo>
                    <a:moveTo>
                      <a:pt x="570" y="234"/>
                    </a:moveTo>
                    <a:cubicBezTo>
                      <a:pt x="559" y="221"/>
                      <a:pt x="550" y="207"/>
                      <a:pt x="541" y="194"/>
                    </a:cubicBezTo>
                    <a:cubicBezTo>
                      <a:pt x="506" y="140"/>
                      <a:pt x="488" y="84"/>
                      <a:pt x="450" y="30"/>
                    </a:cubicBezTo>
                    <a:cubicBezTo>
                      <a:pt x="494" y="20"/>
                      <a:pt x="539" y="12"/>
                      <a:pt x="585" y="6"/>
                    </a:cubicBezTo>
                    <a:cubicBezTo>
                      <a:pt x="607" y="3"/>
                      <a:pt x="630" y="2"/>
                      <a:pt x="652" y="1"/>
                    </a:cubicBezTo>
                    <a:cubicBezTo>
                      <a:pt x="664" y="27"/>
                      <a:pt x="691" y="53"/>
                      <a:pt x="711" y="77"/>
                    </a:cubicBezTo>
                    <a:cubicBezTo>
                      <a:pt x="724" y="91"/>
                      <a:pt x="739" y="105"/>
                      <a:pt x="758" y="117"/>
                    </a:cubicBezTo>
                    <a:cubicBezTo>
                      <a:pt x="740" y="115"/>
                      <a:pt x="724" y="114"/>
                      <a:pt x="709" y="114"/>
                    </a:cubicBezTo>
                    <a:cubicBezTo>
                      <a:pt x="596" y="114"/>
                      <a:pt x="548" y="176"/>
                      <a:pt x="570" y="234"/>
                    </a:cubicBezTo>
                    <a:close/>
                  </a:path>
                </a:pathLst>
              </a:custGeom>
              <a:solidFill>
                <a:srgbClr val="B66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1133">
                <a:extLst>
                  <a:ext uri="{FF2B5EF4-FFF2-40B4-BE49-F238E27FC236}">
                    <a16:creationId xmlns:a16="http://schemas.microsoft.com/office/drawing/2014/main" xmlns="" id="{6D8EC73E-CCC8-4AAE-97F6-D10A0B1B8FE2}"/>
                  </a:ext>
                </a:extLst>
              </p:cNvPr>
              <p:cNvSpPr>
                <a:spLocks/>
              </p:cNvSpPr>
              <p:nvPr/>
            </p:nvSpPr>
            <p:spPr bwMode="auto">
              <a:xfrm>
                <a:off x="8319181" y="2078038"/>
                <a:ext cx="750888" cy="900113"/>
              </a:xfrm>
              <a:custGeom>
                <a:avLst/>
                <a:gdLst>
                  <a:gd name="T0" fmla="*/ 1142 w 1505"/>
                  <a:gd name="T1" fmla="*/ 1803 h 1803"/>
                  <a:gd name="T2" fmla="*/ 975 w 1505"/>
                  <a:gd name="T3" fmla="*/ 1770 h 1803"/>
                  <a:gd name="T4" fmla="*/ 407 w 1505"/>
                  <a:gd name="T5" fmla="*/ 1641 h 1803"/>
                  <a:gd name="T6" fmla="*/ 0 w 1505"/>
                  <a:gd name="T7" fmla="*/ 1580 h 1803"/>
                  <a:gd name="T8" fmla="*/ 372 w 1505"/>
                  <a:gd name="T9" fmla="*/ 1386 h 1803"/>
                  <a:gd name="T10" fmla="*/ 803 w 1505"/>
                  <a:gd name="T11" fmla="*/ 332 h 1803"/>
                  <a:gd name="T12" fmla="*/ 559 w 1505"/>
                  <a:gd name="T13" fmla="*/ 0 h 1803"/>
                  <a:gd name="T14" fmla="*/ 1195 w 1505"/>
                  <a:gd name="T15" fmla="*/ 94 h 1803"/>
                  <a:gd name="T16" fmla="*/ 1125 w 1505"/>
                  <a:gd name="T17" fmla="*/ 326 h 1803"/>
                  <a:gd name="T18" fmla="*/ 933 w 1505"/>
                  <a:gd name="T19" fmla="*/ 858 h 1803"/>
                  <a:gd name="T20" fmla="*/ 813 w 1505"/>
                  <a:gd name="T21" fmla="*/ 1114 h 1803"/>
                  <a:gd name="T22" fmla="*/ 785 w 1505"/>
                  <a:gd name="T23" fmla="*/ 1180 h 1803"/>
                  <a:gd name="T24" fmla="*/ 783 w 1505"/>
                  <a:gd name="T25" fmla="*/ 1487 h 1803"/>
                  <a:gd name="T26" fmla="*/ 1126 w 1505"/>
                  <a:gd name="T27" fmla="*/ 1592 h 1803"/>
                  <a:gd name="T28" fmla="*/ 1392 w 1505"/>
                  <a:gd name="T29" fmla="*/ 1640 h 1803"/>
                  <a:gd name="T30" fmla="*/ 1394 w 1505"/>
                  <a:gd name="T31" fmla="*/ 1765 h 1803"/>
                  <a:gd name="T32" fmla="*/ 1142 w 1505"/>
                  <a:gd name="T33" fmla="*/ 1803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05" h="1803">
                    <a:moveTo>
                      <a:pt x="1142" y="1803"/>
                    </a:moveTo>
                    <a:cubicBezTo>
                      <a:pt x="1085" y="1793"/>
                      <a:pt x="1029" y="1782"/>
                      <a:pt x="975" y="1770"/>
                    </a:cubicBezTo>
                    <a:cubicBezTo>
                      <a:pt x="785" y="1729"/>
                      <a:pt x="601" y="1678"/>
                      <a:pt x="407" y="1641"/>
                    </a:cubicBezTo>
                    <a:cubicBezTo>
                      <a:pt x="275" y="1615"/>
                      <a:pt x="138" y="1597"/>
                      <a:pt x="0" y="1580"/>
                    </a:cubicBezTo>
                    <a:cubicBezTo>
                      <a:pt x="137" y="1523"/>
                      <a:pt x="263" y="1459"/>
                      <a:pt x="372" y="1386"/>
                    </a:cubicBezTo>
                    <a:cubicBezTo>
                      <a:pt x="811" y="1092"/>
                      <a:pt x="893" y="694"/>
                      <a:pt x="803" y="332"/>
                    </a:cubicBezTo>
                    <a:cubicBezTo>
                      <a:pt x="773" y="212"/>
                      <a:pt x="693" y="95"/>
                      <a:pt x="559" y="0"/>
                    </a:cubicBezTo>
                    <a:cubicBezTo>
                      <a:pt x="774" y="27"/>
                      <a:pt x="987" y="57"/>
                      <a:pt x="1195" y="94"/>
                    </a:cubicBezTo>
                    <a:cubicBezTo>
                      <a:pt x="1173" y="171"/>
                      <a:pt x="1149" y="249"/>
                      <a:pt x="1125" y="326"/>
                    </a:cubicBezTo>
                    <a:cubicBezTo>
                      <a:pt x="1071" y="505"/>
                      <a:pt x="1010" y="682"/>
                      <a:pt x="933" y="858"/>
                    </a:cubicBezTo>
                    <a:cubicBezTo>
                      <a:pt x="896" y="944"/>
                      <a:pt x="854" y="1029"/>
                      <a:pt x="813" y="1114"/>
                    </a:cubicBezTo>
                    <a:cubicBezTo>
                      <a:pt x="803" y="1136"/>
                      <a:pt x="793" y="1158"/>
                      <a:pt x="785" y="1180"/>
                    </a:cubicBezTo>
                    <a:cubicBezTo>
                      <a:pt x="727" y="1281"/>
                      <a:pt x="679" y="1398"/>
                      <a:pt x="783" y="1487"/>
                    </a:cubicBezTo>
                    <a:cubicBezTo>
                      <a:pt x="866" y="1559"/>
                      <a:pt x="982" y="1577"/>
                      <a:pt x="1126" y="1592"/>
                    </a:cubicBezTo>
                    <a:cubicBezTo>
                      <a:pt x="1218" y="1601"/>
                      <a:pt x="1315" y="1609"/>
                      <a:pt x="1392" y="1640"/>
                    </a:cubicBezTo>
                    <a:cubicBezTo>
                      <a:pt x="1478" y="1676"/>
                      <a:pt x="1505" y="1735"/>
                      <a:pt x="1394" y="1765"/>
                    </a:cubicBezTo>
                    <a:cubicBezTo>
                      <a:pt x="1317" y="1786"/>
                      <a:pt x="1230" y="1796"/>
                      <a:pt x="1142" y="1803"/>
                    </a:cubicBezTo>
                    <a:close/>
                  </a:path>
                </a:pathLst>
              </a:custGeom>
              <a:solidFill>
                <a:srgbClr val="CC87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1134">
                <a:extLst>
                  <a:ext uri="{FF2B5EF4-FFF2-40B4-BE49-F238E27FC236}">
                    <a16:creationId xmlns:a16="http://schemas.microsoft.com/office/drawing/2014/main" xmlns="" id="{C857A7F2-6E48-4534-AD6B-774DC79370DC}"/>
                  </a:ext>
                </a:extLst>
              </p:cNvPr>
              <p:cNvSpPr>
                <a:spLocks/>
              </p:cNvSpPr>
              <p:nvPr/>
            </p:nvSpPr>
            <p:spPr bwMode="auto">
              <a:xfrm>
                <a:off x="8292194" y="2876550"/>
                <a:ext cx="303213" cy="50800"/>
              </a:xfrm>
              <a:custGeom>
                <a:avLst/>
                <a:gdLst>
                  <a:gd name="T0" fmla="*/ 608 w 608"/>
                  <a:gd name="T1" fmla="*/ 102 h 102"/>
                  <a:gd name="T2" fmla="*/ 0 w 608"/>
                  <a:gd name="T3" fmla="*/ 0 h 102"/>
                  <a:gd name="T4" fmla="*/ 0 w 608"/>
                  <a:gd name="T5" fmla="*/ 0 h 102"/>
                  <a:gd name="T6" fmla="*/ 608 w 608"/>
                  <a:gd name="T7" fmla="*/ 102 h 102"/>
                </a:gdLst>
                <a:ahLst/>
                <a:cxnLst>
                  <a:cxn ang="0">
                    <a:pos x="T0" y="T1"/>
                  </a:cxn>
                  <a:cxn ang="0">
                    <a:pos x="T2" y="T3"/>
                  </a:cxn>
                  <a:cxn ang="0">
                    <a:pos x="T4" y="T5"/>
                  </a:cxn>
                  <a:cxn ang="0">
                    <a:pos x="T6" y="T7"/>
                  </a:cxn>
                </a:cxnLst>
                <a:rect l="0" t="0" r="r" b="b"/>
                <a:pathLst>
                  <a:path w="608" h="102">
                    <a:moveTo>
                      <a:pt x="608" y="102"/>
                    </a:moveTo>
                    <a:cubicBezTo>
                      <a:pt x="409" y="56"/>
                      <a:pt x="206" y="25"/>
                      <a:pt x="0" y="0"/>
                    </a:cubicBezTo>
                    <a:cubicBezTo>
                      <a:pt x="0" y="0"/>
                      <a:pt x="0" y="0"/>
                      <a:pt x="0" y="0"/>
                    </a:cubicBezTo>
                    <a:cubicBezTo>
                      <a:pt x="206" y="25"/>
                      <a:pt x="409" y="56"/>
                      <a:pt x="608" y="102"/>
                    </a:cubicBezTo>
                    <a:close/>
                  </a:path>
                </a:pathLst>
              </a:custGeom>
              <a:solidFill>
                <a:srgbClr val="6F8F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1135">
                <a:extLst>
                  <a:ext uri="{FF2B5EF4-FFF2-40B4-BE49-F238E27FC236}">
                    <a16:creationId xmlns:a16="http://schemas.microsoft.com/office/drawing/2014/main" xmlns="" id="{A21BADCA-911A-4DFA-B017-5427298DC714}"/>
                  </a:ext>
                </a:extLst>
              </p:cNvPr>
              <p:cNvSpPr>
                <a:spLocks/>
              </p:cNvSpPr>
              <p:nvPr/>
            </p:nvSpPr>
            <p:spPr bwMode="auto">
              <a:xfrm>
                <a:off x="8584294" y="2062163"/>
                <a:ext cx="6350" cy="1588"/>
              </a:xfrm>
              <a:custGeom>
                <a:avLst/>
                <a:gdLst>
                  <a:gd name="T0" fmla="*/ 11 w 11"/>
                  <a:gd name="T1" fmla="*/ 1 h 1"/>
                  <a:gd name="T2" fmla="*/ 0 w 11"/>
                  <a:gd name="T3" fmla="*/ 0 h 1"/>
                  <a:gd name="T4" fmla="*/ 11 w 11"/>
                  <a:gd name="T5" fmla="*/ 1 h 1"/>
                </a:gdLst>
                <a:ahLst/>
                <a:cxnLst>
                  <a:cxn ang="0">
                    <a:pos x="T0" y="T1"/>
                  </a:cxn>
                  <a:cxn ang="0">
                    <a:pos x="T2" y="T3"/>
                  </a:cxn>
                  <a:cxn ang="0">
                    <a:pos x="T4" y="T5"/>
                  </a:cxn>
                </a:cxnLst>
                <a:rect l="0" t="0" r="r" b="b"/>
                <a:pathLst>
                  <a:path w="11" h="1">
                    <a:moveTo>
                      <a:pt x="11" y="1"/>
                    </a:moveTo>
                    <a:cubicBezTo>
                      <a:pt x="7" y="1"/>
                      <a:pt x="3" y="0"/>
                      <a:pt x="0" y="0"/>
                    </a:cubicBezTo>
                    <a:cubicBezTo>
                      <a:pt x="3" y="0"/>
                      <a:pt x="7" y="1"/>
                      <a:pt x="11" y="1"/>
                    </a:cubicBezTo>
                    <a:close/>
                  </a:path>
                </a:pathLst>
              </a:custGeom>
              <a:solidFill>
                <a:srgbClr val="ECD2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1137">
                <a:extLst>
                  <a:ext uri="{FF2B5EF4-FFF2-40B4-BE49-F238E27FC236}">
                    <a16:creationId xmlns:a16="http://schemas.microsoft.com/office/drawing/2014/main" xmlns="" id="{5CCA1083-FDFC-4357-AD6E-A4B305FB6855}"/>
                  </a:ext>
                </a:extLst>
              </p:cNvPr>
              <p:cNvSpPr>
                <a:spLocks noEditPoints="1"/>
              </p:cNvSpPr>
              <p:nvPr/>
            </p:nvSpPr>
            <p:spPr bwMode="auto">
              <a:xfrm>
                <a:off x="8658906" y="2667000"/>
                <a:ext cx="609600" cy="322263"/>
              </a:xfrm>
              <a:custGeom>
                <a:avLst/>
                <a:gdLst>
                  <a:gd name="T0" fmla="*/ 740 w 1222"/>
                  <a:gd name="T1" fmla="*/ 648 h 648"/>
                  <a:gd name="T2" fmla="*/ 463 w 1222"/>
                  <a:gd name="T3" fmla="*/ 623 h 648"/>
                  <a:gd name="T4" fmla="*/ 715 w 1222"/>
                  <a:gd name="T5" fmla="*/ 585 h 648"/>
                  <a:gd name="T6" fmla="*/ 713 w 1222"/>
                  <a:gd name="T7" fmla="*/ 460 h 648"/>
                  <a:gd name="T8" fmla="*/ 447 w 1222"/>
                  <a:gd name="T9" fmla="*/ 412 h 648"/>
                  <a:gd name="T10" fmla="*/ 104 w 1222"/>
                  <a:gd name="T11" fmla="*/ 307 h 648"/>
                  <a:gd name="T12" fmla="*/ 106 w 1222"/>
                  <a:gd name="T13" fmla="*/ 0 h 648"/>
                  <a:gd name="T14" fmla="*/ 87 w 1222"/>
                  <a:gd name="T15" fmla="*/ 179 h 648"/>
                  <a:gd name="T16" fmla="*/ 372 w 1222"/>
                  <a:gd name="T17" fmla="*/ 376 h 648"/>
                  <a:gd name="T18" fmla="*/ 495 w 1222"/>
                  <a:gd name="T19" fmla="*/ 392 h 648"/>
                  <a:gd name="T20" fmla="*/ 545 w 1222"/>
                  <a:gd name="T21" fmla="*/ 389 h 648"/>
                  <a:gd name="T22" fmla="*/ 728 w 1222"/>
                  <a:gd name="T23" fmla="*/ 302 h 648"/>
                  <a:gd name="T24" fmla="*/ 773 w 1222"/>
                  <a:gd name="T25" fmla="*/ 211 h 648"/>
                  <a:gd name="T26" fmla="*/ 805 w 1222"/>
                  <a:gd name="T27" fmla="*/ 148 h 648"/>
                  <a:gd name="T28" fmla="*/ 810 w 1222"/>
                  <a:gd name="T29" fmla="*/ 147 h 648"/>
                  <a:gd name="T30" fmla="*/ 819 w 1222"/>
                  <a:gd name="T31" fmla="*/ 149 h 648"/>
                  <a:gd name="T32" fmla="*/ 1198 w 1222"/>
                  <a:gd name="T33" fmla="*/ 366 h 648"/>
                  <a:gd name="T34" fmla="*/ 1212 w 1222"/>
                  <a:gd name="T35" fmla="*/ 503 h 648"/>
                  <a:gd name="T36" fmla="*/ 1008 w 1222"/>
                  <a:gd name="T37" fmla="*/ 612 h 648"/>
                  <a:gd name="T38" fmla="*/ 942 w 1222"/>
                  <a:gd name="T39" fmla="*/ 629 h 648"/>
                  <a:gd name="T40" fmla="*/ 774 w 1222"/>
                  <a:gd name="T41" fmla="*/ 648 h 648"/>
                  <a:gd name="T42" fmla="*/ 740 w 1222"/>
                  <a:gd name="T43" fmla="*/ 648 h 648"/>
                  <a:gd name="T44" fmla="*/ 481 w 1222"/>
                  <a:gd name="T45" fmla="*/ 369 h 648"/>
                  <a:gd name="T46" fmla="*/ 241 w 1222"/>
                  <a:gd name="T47" fmla="*/ 277 h 648"/>
                  <a:gd name="T48" fmla="*/ 229 w 1222"/>
                  <a:gd name="T49" fmla="*/ 264 h 648"/>
                  <a:gd name="T50" fmla="*/ 525 w 1222"/>
                  <a:gd name="T51" fmla="*/ 115 h 648"/>
                  <a:gd name="T52" fmla="*/ 534 w 1222"/>
                  <a:gd name="T53" fmla="*/ 114 h 648"/>
                  <a:gd name="T54" fmla="*/ 554 w 1222"/>
                  <a:gd name="T55" fmla="*/ 122 h 648"/>
                  <a:gd name="T56" fmla="*/ 540 w 1222"/>
                  <a:gd name="T57" fmla="*/ 152 h 648"/>
                  <a:gd name="T58" fmla="*/ 505 w 1222"/>
                  <a:gd name="T59" fmla="*/ 198 h 648"/>
                  <a:gd name="T60" fmla="*/ 493 w 1222"/>
                  <a:gd name="T61" fmla="*/ 206 h 648"/>
                  <a:gd name="T62" fmla="*/ 491 w 1222"/>
                  <a:gd name="T63" fmla="*/ 211 h 648"/>
                  <a:gd name="T64" fmla="*/ 496 w 1222"/>
                  <a:gd name="T65" fmla="*/ 217 h 648"/>
                  <a:gd name="T66" fmla="*/ 680 w 1222"/>
                  <a:gd name="T67" fmla="*/ 277 h 648"/>
                  <a:gd name="T68" fmla="*/ 481 w 1222"/>
                  <a:gd name="T69" fmla="*/ 369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2" h="648">
                    <a:moveTo>
                      <a:pt x="740" y="648"/>
                    </a:moveTo>
                    <a:cubicBezTo>
                      <a:pt x="648" y="648"/>
                      <a:pt x="554" y="638"/>
                      <a:pt x="463" y="623"/>
                    </a:cubicBezTo>
                    <a:cubicBezTo>
                      <a:pt x="551" y="616"/>
                      <a:pt x="638" y="606"/>
                      <a:pt x="715" y="585"/>
                    </a:cubicBezTo>
                    <a:cubicBezTo>
                      <a:pt x="826" y="555"/>
                      <a:pt x="799" y="496"/>
                      <a:pt x="713" y="460"/>
                    </a:cubicBezTo>
                    <a:cubicBezTo>
                      <a:pt x="636" y="429"/>
                      <a:pt x="539" y="421"/>
                      <a:pt x="447" y="412"/>
                    </a:cubicBezTo>
                    <a:cubicBezTo>
                      <a:pt x="303" y="397"/>
                      <a:pt x="187" y="379"/>
                      <a:pt x="104" y="307"/>
                    </a:cubicBezTo>
                    <a:cubicBezTo>
                      <a:pt x="0" y="218"/>
                      <a:pt x="48" y="101"/>
                      <a:pt x="106" y="0"/>
                    </a:cubicBezTo>
                    <a:cubicBezTo>
                      <a:pt x="84" y="59"/>
                      <a:pt x="73" y="118"/>
                      <a:pt x="87" y="179"/>
                    </a:cubicBezTo>
                    <a:cubicBezTo>
                      <a:pt x="110" y="274"/>
                      <a:pt x="217" y="347"/>
                      <a:pt x="372" y="376"/>
                    </a:cubicBezTo>
                    <a:cubicBezTo>
                      <a:pt x="410" y="386"/>
                      <a:pt x="453" y="392"/>
                      <a:pt x="495" y="392"/>
                    </a:cubicBezTo>
                    <a:cubicBezTo>
                      <a:pt x="512" y="392"/>
                      <a:pt x="529" y="391"/>
                      <a:pt x="545" y="389"/>
                    </a:cubicBezTo>
                    <a:cubicBezTo>
                      <a:pt x="629" y="384"/>
                      <a:pt x="713" y="347"/>
                      <a:pt x="728" y="302"/>
                    </a:cubicBezTo>
                    <a:cubicBezTo>
                      <a:pt x="751" y="273"/>
                      <a:pt x="759" y="240"/>
                      <a:pt x="773" y="211"/>
                    </a:cubicBezTo>
                    <a:cubicBezTo>
                      <a:pt x="782" y="190"/>
                      <a:pt x="793" y="169"/>
                      <a:pt x="805" y="148"/>
                    </a:cubicBezTo>
                    <a:cubicBezTo>
                      <a:pt x="807" y="148"/>
                      <a:pt x="808" y="147"/>
                      <a:pt x="810" y="147"/>
                    </a:cubicBezTo>
                    <a:cubicBezTo>
                      <a:pt x="813" y="147"/>
                      <a:pt x="816" y="148"/>
                      <a:pt x="819" y="149"/>
                    </a:cubicBezTo>
                    <a:cubicBezTo>
                      <a:pt x="1012" y="163"/>
                      <a:pt x="1153" y="267"/>
                      <a:pt x="1198" y="366"/>
                    </a:cubicBezTo>
                    <a:cubicBezTo>
                      <a:pt x="1218" y="412"/>
                      <a:pt x="1222" y="458"/>
                      <a:pt x="1212" y="503"/>
                    </a:cubicBezTo>
                    <a:cubicBezTo>
                      <a:pt x="1164" y="548"/>
                      <a:pt x="1095" y="586"/>
                      <a:pt x="1008" y="612"/>
                    </a:cubicBezTo>
                    <a:cubicBezTo>
                      <a:pt x="986" y="619"/>
                      <a:pt x="964" y="624"/>
                      <a:pt x="942" y="629"/>
                    </a:cubicBezTo>
                    <a:cubicBezTo>
                      <a:pt x="886" y="636"/>
                      <a:pt x="830" y="642"/>
                      <a:pt x="774" y="648"/>
                    </a:cubicBezTo>
                    <a:cubicBezTo>
                      <a:pt x="763" y="648"/>
                      <a:pt x="751" y="648"/>
                      <a:pt x="740" y="648"/>
                    </a:cubicBezTo>
                    <a:moveTo>
                      <a:pt x="481" y="369"/>
                    </a:moveTo>
                    <a:cubicBezTo>
                      <a:pt x="383" y="362"/>
                      <a:pt x="289" y="321"/>
                      <a:pt x="241" y="277"/>
                    </a:cubicBezTo>
                    <a:cubicBezTo>
                      <a:pt x="236" y="273"/>
                      <a:pt x="232" y="268"/>
                      <a:pt x="229" y="264"/>
                    </a:cubicBezTo>
                    <a:cubicBezTo>
                      <a:pt x="276" y="203"/>
                      <a:pt x="434" y="139"/>
                      <a:pt x="525" y="115"/>
                    </a:cubicBezTo>
                    <a:cubicBezTo>
                      <a:pt x="528" y="114"/>
                      <a:pt x="531" y="114"/>
                      <a:pt x="534" y="114"/>
                    </a:cubicBezTo>
                    <a:cubicBezTo>
                      <a:pt x="544" y="114"/>
                      <a:pt x="552" y="117"/>
                      <a:pt x="554" y="122"/>
                    </a:cubicBezTo>
                    <a:cubicBezTo>
                      <a:pt x="549" y="131"/>
                      <a:pt x="545" y="142"/>
                      <a:pt x="540" y="152"/>
                    </a:cubicBezTo>
                    <a:cubicBezTo>
                      <a:pt x="530" y="168"/>
                      <a:pt x="519" y="184"/>
                      <a:pt x="505" y="198"/>
                    </a:cubicBezTo>
                    <a:cubicBezTo>
                      <a:pt x="501" y="201"/>
                      <a:pt x="497" y="204"/>
                      <a:pt x="493" y="206"/>
                    </a:cubicBezTo>
                    <a:cubicBezTo>
                      <a:pt x="491" y="207"/>
                      <a:pt x="490" y="209"/>
                      <a:pt x="491" y="211"/>
                    </a:cubicBezTo>
                    <a:cubicBezTo>
                      <a:pt x="488" y="213"/>
                      <a:pt x="490" y="217"/>
                      <a:pt x="496" y="217"/>
                    </a:cubicBezTo>
                    <a:cubicBezTo>
                      <a:pt x="572" y="217"/>
                      <a:pt x="658" y="234"/>
                      <a:pt x="680" y="277"/>
                    </a:cubicBezTo>
                    <a:cubicBezTo>
                      <a:pt x="709" y="335"/>
                      <a:pt x="563" y="366"/>
                      <a:pt x="481" y="369"/>
                    </a:cubicBezTo>
                  </a:path>
                </a:pathLst>
              </a:custGeom>
              <a:solidFill>
                <a:srgbClr val="C17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1138">
                <a:extLst>
                  <a:ext uri="{FF2B5EF4-FFF2-40B4-BE49-F238E27FC236}">
                    <a16:creationId xmlns:a16="http://schemas.microsoft.com/office/drawing/2014/main" xmlns="" id="{5EC0623D-041B-4C0C-9895-F1986054379D}"/>
                  </a:ext>
                </a:extLst>
              </p:cNvPr>
              <p:cNvSpPr>
                <a:spLocks/>
              </p:cNvSpPr>
              <p:nvPr/>
            </p:nvSpPr>
            <p:spPr bwMode="auto">
              <a:xfrm>
                <a:off x="9028794" y="1922463"/>
                <a:ext cx="4763" cy="1588"/>
              </a:xfrm>
              <a:custGeom>
                <a:avLst/>
                <a:gdLst>
                  <a:gd name="T0" fmla="*/ 0 w 9"/>
                  <a:gd name="T1" fmla="*/ 4 h 4"/>
                  <a:gd name="T2" fmla="*/ 9 w 9"/>
                  <a:gd name="T3" fmla="*/ 0 h 4"/>
                  <a:gd name="T4" fmla="*/ 0 w 9"/>
                  <a:gd name="T5" fmla="*/ 4 h 4"/>
                </a:gdLst>
                <a:ahLst/>
                <a:cxnLst>
                  <a:cxn ang="0">
                    <a:pos x="T0" y="T1"/>
                  </a:cxn>
                  <a:cxn ang="0">
                    <a:pos x="T2" y="T3"/>
                  </a:cxn>
                  <a:cxn ang="0">
                    <a:pos x="T4" y="T5"/>
                  </a:cxn>
                </a:cxnLst>
                <a:rect l="0" t="0" r="r" b="b"/>
                <a:pathLst>
                  <a:path w="9" h="4">
                    <a:moveTo>
                      <a:pt x="0" y="4"/>
                    </a:moveTo>
                    <a:cubicBezTo>
                      <a:pt x="3" y="3"/>
                      <a:pt x="6" y="1"/>
                      <a:pt x="9" y="0"/>
                    </a:cubicBezTo>
                    <a:cubicBezTo>
                      <a:pt x="6" y="1"/>
                      <a:pt x="3" y="3"/>
                      <a:pt x="0" y="4"/>
                    </a:cubicBezTo>
                    <a:close/>
                  </a:path>
                </a:pathLst>
              </a:custGeom>
              <a:solidFill>
                <a:srgbClr val="868F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1139">
                <a:extLst>
                  <a:ext uri="{FF2B5EF4-FFF2-40B4-BE49-F238E27FC236}">
                    <a16:creationId xmlns:a16="http://schemas.microsoft.com/office/drawing/2014/main" xmlns="" id="{CD9F2AE9-FB2B-4D86-8607-191236AAD4B7}"/>
                  </a:ext>
                </a:extLst>
              </p:cNvPr>
              <p:cNvSpPr>
                <a:spLocks noEditPoints="1"/>
              </p:cNvSpPr>
              <p:nvPr/>
            </p:nvSpPr>
            <p:spPr bwMode="auto">
              <a:xfrm>
                <a:off x="8747806" y="2684463"/>
                <a:ext cx="558800" cy="233363"/>
              </a:xfrm>
              <a:custGeom>
                <a:avLst/>
                <a:gdLst>
                  <a:gd name="T0" fmla="*/ 1031 w 1118"/>
                  <a:gd name="T1" fmla="*/ 467 h 467"/>
                  <a:gd name="T2" fmla="*/ 1017 w 1118"/>
                  <a:gd name="T3" fmla="*/ 330 h 467"/>
                  <a:gd name="T4" fmla="*/ 638 w 1118"/>
                  <a:gd name="T5" fmla="*/ 113 h 467"/>
                  <a:gd name="T6" fmla="*/ 629 w 1118"/>
                  <a:gd name="T7" fmla="*/ 111 h 467"/>
                  <a:gd name="T8" fmla="*/ 624 w 1118"/>
                  <a:gd name="T9" fmla="*/ 112 h 467"/>
                  <a:gd name="T10" fmla="*/ 679 w 1118"/>
                  <a:gd name="T11" fmla="*/ 5 h 467"/>
                  <a:gd name="T12" fmla="*/ 982 w 1118"/>
                  <a:gd name="T13" fmla="*/ 89 h 467"/>
                  <a:gd name="T14" fmla="*/ 1102 w 1118"/>
                  <a:gd name="T15" fmla="*/ 347 h 467"/>
                  <a:gd name="T16" fmla="*/ 1031 w 1118"/>
                  <a:gd name="T17" fmla="*/ 467 h 467"/>
                  <a:gd name="T18" fmla="*/ 48 w 1118"/>
                  <a:gd name="T19" fmla="*/ 228 h 467"/>
                  <a:gd name="T20" fmla="*/ 159 w 1118"/>
                  <a:gd name="T21" fmla="*/ 68 h 467"/>
                  <a:gd name="T22" fmla="*/ 423 w 1118"/>
                  <a:gd name="T23" fmla="*/ 7 h 467"/>
                  <a:gd name="T24" fmla="*/ 378 w 1118"/>
                  <a:gd name="T25" fmla="*/ 77 h 467"/>
                  <a:gd name="T26" fmla="*/ 373 w 1118"/>
                  <a:gd name="T27" fmla="*/ 86 h 467"/>
                  <a:gd name="T28" fmla="*/ 353 w 1118"/>
                  <a:gd name="T29" fmla="*/ 78 h 467"/>
                  <a:gd name="T30" fmla="*/ 344 w 1118"/>
                  <a:gd name="T31" fmla="*/ 79 h 467"/>
                  <a:gd name="T32" fmla="*/ 48 w 1118"/>
                  <a:gd name="T33" fmla="*/ 228 h 467"/>
                  <a:gd name="T34" fmla="*/ 535 w 1118"/>
                  <a:gd name="T35" fmla="*/ 216 h 467"/>
                  <a:gd name="T36" fmla="*/ 371 w 1118"/>
                  <a:gd name="T37" fmla="*/ 169 h 467"/>
                  <a:gd name="T38" fmla="*/ 349 w 1118"/>
                  <a:gd name="T39" fmla="*/ 170 h 467"/>
                  <a:gd name="T40" fmla="*/ 401 w 1118"/>
                  <a:gd name="T41" fmla="*/ 115 h 467"/>
                  <a:gd name="T42" fmla="*/ 478 w 1118"/>
                  <a:gd name="T43" fmla="*/ 3 h 467"/>
                  <a:gd name="T44" fmla="*/ 567 w 1118"/>
                  <a:gd name="T45" fmla="*/ 0 h 467"/>
                  <a:gd name="T46" fmla="*/ 585 w 1118"/>
                  <a:gd name="T47" fmla="*/ 0 h 467"/>
                  <a:gd name="T48" fmla="*/ 629 w 1118"/>
                  <a:gd name="T49" fmla="*/ 2 h 467"/>
                  <a:gd name="T50" fmla="*/ 535 w 1118"/>
                  <a:gd name="T51" fmla="*/ 216 h 467"/>
                  <a:gd name="T52" fmla="*/ 324 w 1118"/>
                  <a:gd name="T53" fmla="*/ 162 h 467"/>
                  <a:gd name="T54" fmla="*/ 359 w 1118"/>
                  <a:gd name="T55" fmla="*/ 116 h 467"/>
                  <a:gd name="T56" fmla="*/ 324 w 1118"/>
                  <a:gd name="T57" fmla="*/ 162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18" h="467">
                    <a:moveTo>
                      <a:pt x="1031" y="467"/>
                    </a:moveTo>
                    <a:cubicBezTo>
                      <a:pt x="1041" y="422"/>
                      <a:pt x="1037" y="376"/>
                      <a:pt x="1017" y="330"/>
                    </a:cubicBezTo>
                    <a:cubicBezTo>
                      <a:pt x="972" y="231"/>
                      <a:pt x="831" y="127"/>
                      <a:pt x="638" y="113"/>
                    </a:cubicBezTo>
                    <a:cubicBezTo>
                      <a:pt x="635" y="112"/>
                      <a:pt x="632" y="111"/>
                      <a:pt x="629" y="111"/>
                    </a:cubicBezTo>
                    <a:cubicBezTo>
                      <a:pt x="627" y="111"/>
                      <a:pt x="626" y="112"/>
                      <a:pt x="624" y="112"/>
                    </a:cubicBezTo>
                    <a:cubicBezTo>
                      <a:pt x="644" y="76"/>
                      <a:pt x="664" y="41"/>
                      <a:pt x="679" y="5"/>
                    </a:cubicBezTo>
                    <a:cubicBezTo>
                      <a:pt x="793" y="15"/>
                      <a:pt x="904" y="42"/>
                      <a:pt x="982" y="89"/>
                    </a:cubicBezTo>
                    <a:cubicBezTo>
                      <a:pt x="1093" y="154"/>
                      <a:pt x="1118" y="262"/>
                      <a:pt x="1102" y="347"/>
                    </a:cubicBezTo>
                    <a:cubicBezTo>
                      <a:pt x="1094" y="390"/>
                      <a:pt x="1070" y="431"/>
                      <a:pt x="1031" y="467"/>
                    </a:cubicBezTo>
                    <a:moveTo>
                      <a:pt x="48" y="228"/>
                    </a:moveTo>
                    <a:cubicBezTo>
                      <a:pt x="0" y="167"/>
                      <a:pt x="70" y="108"/>
                      <a:pt x="159" y="68"/>
                    </a:cubicBezTo>
                    <a:cubicBezTo>
                      <a:pt x="233" y="35"/>
                      <a:pt x="327" y="16"/>
                      <a:pt x="423" y="7"/>
                    </a:cubicBezTo>
                    <a:cubicBezTo>
                      <a:pt x="404" y="29"/>
                      <a:pt x="392" y="54"/>
                      <a:pt x="378" y="77"/>
                    </a:cubicBezTo>
                    <a:cubicBezTo>
                      <a:pt x="376" y="80"/>
                      <a:pt x="375" y="83"/>
                      <a:pt x="373" y="86"/>
                    </a:cubicBezTo>
                    <a:cubicBezTo>
                      <a:pt x="371" y="81"/>
                      <a:pt x="363" y="78"/>
                      <a:pt x="353" y="78"/>
                    </a:cubicBezTo>
                    <a:cubicBezTo>
                      <a:pt x="350" y="78"/>
                      <a:pt x="347" y="78"/>
                      <a:pt x="344" y="79"/>
                    </a:cubicBezTo>
                    <a:cubicBezTo>
                      <a:pt x="253" y="103"/>
                      <a:pt x="95" y="167"/>
                      <a:pt x="48" y="228"/>
                    </a:cubicBezTo>
                    <a:close/>
                    <a:moveTo>
                      <a:pt x="535" y="216"/>
                    </a:moveTo>
                    <a:cubicBezTo>
                      <a:pt x="505" y="185"/>
                      <a:pt x="437" y="169"/>
                      <a:pt x="371" y="169"/>
                    </a:cubicBezTo>
                    <a:cubicBezTo>
                      <a:pt x="364" y="169"/>
                      <a:pt x="356" y="169"/>
                      <a:pt x="349" y="170"/>
                    </a:cubicBezTo>
                    <a:cubicBezTo>
                      <a:pt x="375" y="155"/>
                      <a:pt x="389" y="132"/>
                      <a:pt x="401" y="115"/>
                    </a:cubicBezTo>
                    <a:cubicBezTo>
                      <a:pt x="430" y="79"/>
                      <a:pt x="454" y="40"/>
                      <a:pt x="478" y="3"/>
                    </a:cubicBezTo>
                    <a:cubicBezTo>
                      <a:pt x="508" y="1"/>
                      <a:pt x="538" y="0"/>
                      <a:pt x="567" y="0"/>
                    </a:cubicBezTo>
                    <a:cubicBezTo>
                      <a:pt x="573" y="0"/>
                      <a:pt x="579" y="0"/>
                      <a:pt x="585" y="0"/>
                    </a:cubicBezTo>
                    <a:cubicBezTo>
                      <a:pt x="600" y="0"/>
                      <a:pt x="615" y="1"/>
                      <a:pt x="629" y="2"/>
                    </a:cubicBezTo>
                    <a:cubicBezTo>
                      <a:pt x="577" y="70"/>
                      <a:pt x="563" y="145"/>
                      <a:pt x="535" y="216"/>
                    </a:cubicBezTo>
                    <a:moveTo>
                      <a:pt x="324" y="162"/>
                    </a:moveTo>
                    <a:cubicBezTo>
                      <a:pt x="338" y="148"/>
                      <a:pt x="349" y="132"/>
                      <a:pt x="359" y="116"/>
                    </a:cubicBezTo>
                    <a:cubicBezTo>
                      <a:pt x="350" y="132"/>
                      <a:pt x="340" y="149"/>
                      <a:pt x="324" y="162"/>
                    </a:cubicBezTo>
                    <a:close/>
                  </a:path>
                </a:pathLst>
              </a:custGeom>
              <a:solidFill>
                <a:srgbClr val="B66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140">
                <a:extLst>
                  <a:ext uri="{FF2B5EF4-FFF2-40B4-BE49-F238E27FC236}">
                    <a16:creationId xmlns:a16="http://schemas.microsoft.com/office/drawing/2014/main" xmlns="" id="{FC720369-52D6-4B82-B2F4-D05C44E399B9}"/>
                  </a:ext>
                </a:extLst>
              </p:cNvPr>
              <p:cNvSpPr>
                <a:spLocks noEditPoints="1"/>
              </p:cNvSpPr>
              <p:nvPr/>
            </p:nvSpPr>
            <p:spPr bwMode="auto">
              <a:xfrm>
                <a:off x="4005944" y="1930400"/>
                <a:ext cx="4592638" cy="995363"/>
              </a:xfrm>
              <a:custGeom>
                <a:avLst/>
                <a:gdLst>
                  <a:gd name="T0" fmla="*/ 818 w 9205"/>
                  <a:gd name="T1" fmla="*/ 1997 h 1997"/>
                  <a:gd name="T2" fmla="*/ 715 w 9205"/>
                  <a:gd name="T3" fmla="*/ 1978 h 1997"/>
                  <a:gd name="T4" fmla="*/ 2822 w 9205"/>
                  <a:gd name="T5" fmla="*/ 1756 h 1997"/>
                  <a:gd name="T6" fmla="*/ 4284 w 9205"/>
                  <a:gd name="T7" fmla="*/ 1682 h 1997"/>
                  <a:gd name="T8" fmla="*/ 5347 w 9205"/>
                  <a:gd name="T9" fmla="*/ 1663 h 1997"/>
                  <a:gd name="T10" fmla="*/ 5785 w 9205"/>
                  <a:gd name="T11" fmla="*/ 1666 h 1997"/>
                  <a:gd name="T12" fmla="*/ 7247 w 9205"/>
                  <a:gd name="T13" fmla="*/ 1740 h 1997"/>
                  <a:gd name="T14" fmla="*/ 7679 w 9205"/>
                  <a:gd name="T15" fmla="*/ 1776 h 1997"/>
                  <a:gd name="T16" fmla="*/ 8437 w 9205"/>
                  <a:gd name="T17" fmla="*/ 1853 h 1997"/>
                  <a:gd name="T18" fmla="*/ 8646 w 9205"/>
                  <a:gd name="T19" fmla="*/ 1877 h 1997"/>
                  <a:gd name="T20" fmla="*/ 8592 w 9205"/>
                  <a:gd name="T21" fmla="*/ 1899 h 1997"/>
                  <a:gd name="T22" fmla="*/ 8102 w 9205"/>
                  <a:gd name="T23" fmla="*/ 1845 h 1997"/>
                  <a:gd name="T24" fmla="*/ 6694 w 9205"/>
                  <a:gd name="T25" fmla="*/ 1730 h 1997"/>
                  <a:gd name="T26" fmla="*/ 5345 w 9205"/>
                  <a:gd name="T27" fmla="*/ 1691 h 1997"/>
                  <a:gd name="T28" fmla="*/ 5274 w 9205"/>
                  <a:gd name="T29" fmla="*/ 1691 h 1997"/>
                  <a:gd name="T30" fmla="*/ 3775 w 9205"/>
                  <a:gd name="T31" fmla="*/ 1731 h 1997"/>
                  <a:gd name="T32" fmla="*/ 2306 w 9205"/>
                  <a:gd name="T33" fmla="*/ 1822 h 1997"/>
                  <a:gd name="T34" fmla="*/ 818 w 9205"/>
                  <a:gd name="T35" fmla="*/ 1997 h 1997"/>
                  <a:gd name="T36" fmla="*/ 0 w 9205"/>
                  <a:gd name="T37" fmla="*/ 300 h 1997"/>
                  <a:gd name="T38" fmla="*/ 1333 w 9205"/>
                  <a:gd name="T39" fmla="*/ 113 h 1997"/>
                  <a:gd name="T40" fmla="*/ 2677 w 9205"/>
                  <a:gd name="T41" fmla="*/ 30 h 1997"/>
                  <a:gd name="T42" fmla="*/ 3960 w 9205"/>
                  <a:gd name="T43" fmla="*/ 0 h 1997"/>
                  <a:gd name="T44" fmla="*/ 4063 w 9205"/>
                  <a:gd name="T45" fmla="*/ 1 h 1997"/>
                  <a:gd name="T46" fmla="*/ 5557 w 9205"/>
                  <a:gd name="T47" fmla="*/ 26 h 1997"/>
                  <a:gd name="T48" fmla="*/ 7028 w 9205"/>
                  <a:gd name="T49" fmla="*/ 69 h 1997"/>
                  <a:gd name="T50" fmla="*/ 8461 w 9205"/>
                  <a:gd name="T51" fmla="*/ 184 h 1997"/>
                  <a:gd name="T52" fmla="*/ 9177 w 9205"/>
                  <a:gd name="T53" fmla="*/ 266 h 1997"/>
                  <a:gd name="T54" fmla="*/ 9153 w 9205"/>
                  <a:gd name="T55" fmla="*/ 263 h 1997"/>
                  <a:gd name="T56" fmla="*/ 9205 w 9205"/>
                  <a:gd name="T57" fmla="*/ 297 h 1997"/>
                  <a:gd name="T58" fmla="*/ 8563 w 9205"/>
                  <a:gd name="T59" fmla="*/ 224 h 1997"/>
                  <a:gd name="T60" fmla="*/ 7234 w 9205"/>
                  <a:gd name="T61" fmla="*/ 112 h 1997"/>
                  <a:gd name="T62" fmla="*/ 5884 w 9205"/>
                  <a:gd name="T63" fmla="*/ 58 h 1997"/>
                  <a:gd name="T64" fmla="*/ 4543 w 9205"/>
                  <a:gd name="T65" fmla="*/ 35 h 1997"/>
                  <a:gd name="T66" fmla="*/ 4026 w 9205"/>
                  <a:gd name="T67" fmla="*/ 31 h 1997"/>
                  <a:gd name="T68" fmla="*/ 3055 w 9205"/>
                  <a:gd name="T69" fmla="*/ 45 h 1997"/>
                  <a:gd name="T70" fmla="*/ 1577 w 9205"/>
                  <a:gd name="T71" fmla="*/ 118 h 1997"/>
                  <a:gd name="T72" fmla="*/ 365 w 9205"/>
                  <a:gd name="T73" fmla="*/ 268 h 1997"/>
                  <a:gd name="T74" fmla="*/ 486 w 9205"/>
                  <a:gd name="T75" fmla="*/ 221 h 1997"/>
                  <a:gd name="T76" fmla="*/ 0 w 9205"/>
                  <a:gd name="T77" fmla="*/ 30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205" h="1997">
                    <a:moveTo>
                      <a:pt x="818" y="1997"/>
                    </a:moveTo>
                    <a:cubicBezTo>
                      <a:pt x="784" y="1991"/>
                      <a:pt x="749" y="1985"/>
                      <a:pt x="715" y="1978"/>
                    </a:cubicBezTo>
                    <a:cubicBezTo>
                      <a:pt x="1423" y="1879"/>
                      <a:pt x="2088" y="1810"/>
                      <a:pt x="2822" y="1756"/>
                    </a:cubicBezTo>
                    <a:cubicBezTo>
                      <a:pt x="3306" y="1720"/>
                      <a:pt x="3796" y="1698"/>
                      <a:pt x="4284" y="1682"/>
                    </a:cubicBezTo>
                    <a:cubicBezTo>
                      <a:pt x="4638" y="1670"/>
                      <a:pt x="4992" y="1663"/>
                      <a:pt x="5347" y="1663"/>
                    </a:cubicBezTo>
                    <a:cubicBezTo>
                      <a:pt x="5493" y="1663"/>
                      <a:pt x="5639" y="1664"/>
                      <a:pt x="5785" y="1666"/>
                    </a:cubicBezTo>
                    <a:cubicBezTo>
                      <a:pt x="6275" y="1675"/>
                      <a:pt x="6761" y="1702"/>
                      <a:pt x="7247" y="1740"/>
                    </a:cubicBezTo>
                    <a:cubicBezTo>
                      <a:pt x="7391" y="1751"/>
                      <a:pt x="7536" y="1763"/>
                      <a:pt x="7679" y="1776"/>
                    </a:cubicBezTo>
                    <a:cubicBezTo>
                      <a:pt x="7933" y="1798"/>
                      <a:pt x="8186" y="1823"/>
                      <a:pt x="8437" y="1853"/>
                    </a:cubicBezTo>
                    <a:cubicBezTo>
                      <a:pt x="8507" y="1861"/>
                      <a:pt x="8577" y="1869"/>
                      <a:pt x="8646" y="1877"/>
                    </a:cubicBezTo>
                    <a:cubicBezTo>
                      <a:pt x="8628" y="1884"/>
                      <a:pt x="8610" y="1892"/>
                      <a:pt x="8592" y="1899"/>
                    </a:cubicBezTo>
                    <a:cubicBezTo>
                      <a:pt x="8431" y="1879"/>
                      <a:pt x="8267" y="1863"/>
                      <a:pt x="8102" y="1845"/>
                    </a:cubicBezTo>
                    <a:cubicBezTo>
                      <a:pt x="7636" y="1796"/>
                      <a:pt x="7166" y="1756"/>
                      <a:pt x="6694" y="1730"/>
                    </a:cubicBezTo>
                    <a:cubicBezTo>
                      <a:pt x="6246" y="1705"/>
                      <a:pt x="5795" y="1691"/>
                      <a:pt x="5345" y="1691"/>
                    </a:cubicBezTo>
                    <a:cubicBezTo>
                      <a:pt x="5321" y="1691"/>
                      <a:pt x="5298" y="1691"/>
                      <a:pt x="5274" y="1691"/>
                    </a:cubicBezTo>
                    <a:cubicBezTo>
                      <a:pt x="4774" y="1693"/>
                      <a:pt x="4274" y="1707"/>
                      <a:pt x="3775" y="1731"/>
                    </a:cubicBezTo>
                    <a:cubicBezTo>
                      <a:pt x="3282" y="1753"/>
                      <a:pt x="2796" y="1783"/>
                      <a:pt x="2306" y="1822"/>
                    </a:cubicBezTo>
                    <a:cubicBezTo>
                      <a:pt x="2128" y="1837"/>
                      <a:pt x="1688" y="1868"/>
                      <a:pt x="818" y="1997"/>
                    </a:cubicBezTo>
                    <a:moveTo>
                      <a:pt x="0" y="300"/>
                    </a:moveTo>
                    <a:cubicBezTo>
                      <a:pt x="438" y="226"/>
                      <a:pt x="881" y="158"/>
                      <a:pt x="1333" y="113"/>
                    </a:cubicBezTo>
                    <a:cubicBezTo>
                      <a:pt x="1777" y="70"/>
                      <a:pt x="2227" y="46"/>
                      <a:pt x="2677" y="30"/>
                    </a:cubicBezTo>
                    <a:cubicBezTo>
                      <a:pt x="3104" y="14"/>
                      <a:pt x="3532" y="0"/>
                      <a:pt x="3960" y="0"/>
                    </a:cubicBezTo>
                    <a:cubicBezTo>
                      <a:pt x="3995" y="0"/>
                      <a:pt x="4029" y="0"/>
                      <a:pt x="4063" y="1"/>
                    </a:cubicBezTo>
                    <a:cubicBezTo>
                      <a:pt x="4561" y="3"/>
                      <a:pt x="5059" y="19"/>
                      <a:pt x="5557" y="26"/>
                    </a:cubicBezTo>
                    <a:cubicBezTo>
                      <a:pt x="6050" y="33"/>
                      <a:pt x="6538" y="39"/>
                      <a:pt x="7028" y="69"/>
                    </a:cubicBezTo>
                    <a:cubicBezTo>
                      <a:pt x="7508" y="99"/>
                      <a:pt x="7987" y="135"/>
                      <a:pt x="8461" y="184"/>
                    </a:cubicBezTo>
                    <a:cubicBezTo>
                      <a:pt x="8701" y="208"/>
                      <a:pt x="8939" y="235"/>
                      <a:pt x="9177" y="266"/>
                    </a:cubicBezTo>
                    <a:cubicBezTo>
                      <a:pt x="9169" y="265"/>
                      <a:pt x="9161" y="264"/>
                      <a:pt x="9153" y="263"/>
                    </a:cubicBezTo>
                    <a:cubicBezTo>
                      <a:pt x="9171" y="274"/>
                      <a:pt x="9188" y="285"/>
                      <a:pt x="9205" y="297"/>
                    </a:cubicBezTo>
                    <a:cubicBezTo>
                      <a:pt x="8991" y="270"/>
                      <a:pt x="8776" y="247"/>
                      <a:pt x="8563" y="224"/>
                    </a:cubicBezTo>
                    <a:cubicBezTo>
                      <a:pt x="8123" y="177"/>
                      <a:pt x="7679" y="141"/>
                      <a:pt x="7234" y="112"/>
                    </a:cubicBezTo>
                    <a:cubicBezTo>
                      <a:pt x="6786" y="82"/>
                      <a:pt x="6335" y="59"/>
                      <a:pt x="5884" y="58"/>
                    </a:cubicBezTo>
                    <a:cubicBezTo>
                      <a:pt x="5436" y="57"/>
                      <a:pt x="4989" y="43"/>
                      <a:pt x="4543" y="35"/>
                    </a:cubicBezTo>
                    <a:cubicBezTo>
                      <a:pt x="4370" y="32"/>
                      <a:pt x="4198" y="31"/>
                      <a:pt x="4026" y="31"/>
                    </a:cubicBezTo>
                    <a:cubicBezTo>
                      <a:pt x="3702" y="31"/>
                      <a:pt x="3379" y="36"/>
                      <a:pt x="3055" y="45"/>
                    </a:cubicBezTo>
                    <a:cubicBezTo>
                      <a:pt x="2561" y="60"/>
                      <a:pt x="2066" y="77"/>
                      <a:pt x="1577" y="118"/>
                    </a:cubicBezTo>
                    <a:cubicBezTo>
                      <a:pt x="1167" y="153"/>
                      <a:pt x="763" y="206"/>
                      <a:pt x="365" y="268"/>
                    </a:cubicBezTo>
                    <a:cubicBezTo>
                      <a:pt x="405" y="252"/>
                      <a:pt x="446" y="236"/>
                      <a:pt x="486" y="221"/>
                    </a:cubicBezTo>
                    <a:cubicBezTo>
                      <a:pt x="323" y="246"/>
                      <a:pt x="162" y="272"/>
                      <a:pt x="0" y="300"/>
                    </a:cubicBezTo>
                  </a:path>
                </a:pathLst>
              </a:custGeom>
              <a:solidFill>
                <a:srgbClr val="8C5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1141">
                <a:extLst>
                  <a:ext uri="{FF2B5EF4-FFF2-40B4-BE49-F238E27FC236}">
                    <a16:creationId xmlns:a16="http://schemas.microsoft.com/office/drawing/2014/main" xmlns="" id="{84E30CD0-4DD6-499A-9384-1CF5A33CAA14}"/>
                  </a:ext>
                </a:extLst>
              </p:cNvPr>
              <p:cNvSpPr>
                <a:spLocks noEditPoints="1"/>
              </p:cNvSpPr>
              <p:nvPr/>
            </p:nvSpPr>
            <p:spPr bwMode="auto">
              <a:xfrm>
                <a:off x="3437619" y="2039938"/>
                <a:ext cx="976313" cy="979488"/>
              </a:xfrm>
              <a:custGeom>
                <a:avLst/>
                <a:gdLst>
                  <a:gd name="T0" fmla="*/ 589 w 1958"/>
                  <a:gd name="T1" fmla="*/ 1963 h 1963"/>
                  <a:gd name="T2" fmla="*/ 759 w 1958"/>
                  <a:gd name="T3" fmla="*/ 1938 h 1963"/>
                  <a:gd name="T4" fmla="*/ 1725 w 1958"/>
                  <a:gd name="T5" fmla="*/ 1775 h 1963"/>
                  <a:gd name="T6" fmla="*/ 1855 w 1958"/>
                  <a:gd name="T7" fmla="*/ 1757 h 1963"/>
                  <a:gd name="T8" fmla="*/ 1958 w 1958"/>
                  <a:gd name="T9" fmla="*/ 1776 h 1963"/>
                  <a:gd name="T10" fmla="*/ 890 w 1958"/>
                  <a:gd name="T11" fmla="*/ 1949 h 1963"/>
                  <a:gd name="T12" fmla="*/ 589 w 1958"/>
                  <a:gd name="T13" fmla="*/ 1963 h 1963"/>
                  <a:gd name="T14" fmla="*/ 0 w 1958"/>
                  <a:gd name="T15" fmla="*/ 296 h 1963"/>
                  <a:gd name="T16" fmla="*/ 529 w 1958"/>
                  <a:gd name="T17" fmla="*/ 177 h 1963"/>
                  <a:gd name="T18" fmla="*/ 1140 w 1958"/>
                  <a:gd name="T19" fmla="*/ 79 h 1963"/>
                  <a:gd name="T20" fmla="*/ 1140 w 1958"/>
                  <a:gd name="T21" fmla="*/ 79 h 1963"/>
                  <a:gd name="T22" fmla="*/ 1626 w 1958"/>
                  <a:gd name="T23" fmla="*/ 0 h 1963"/>
                  <a:gd name="T24" fmla="*/ 1505 w 1958"/>
                  <a:gd name="T25" fmla="*/ 47 h 1963"/>
                  <a:gd name="T26" fmla="*/ 1294 w 1958"/>
                  <a:gd name="T27" fmla="*/ 81 h 1963"/>
                  <a:gd name="T28" fmla="*/ 617 w 1958"/>
                  <a:gd name="T29" fmla="*/ 191 h 1963"/>
                  <a:gd name="T30" fmla="*/ 99 w 1958"/>
                  <a:gd name="T31" fmla="*/ 288 h 1963"/>
                  <a:gd name="T32" fmla="*/ 91 w 1958"/>
                  <a:gd name="T33" fmla="*/ 267 h 1963"/>
                  <a:gd name="T34" fmla="*/ 0 w 1958"/>
                  <a:gd name="T35" fmla="*/ 296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58" h="1963">
                    <a:moveTo>
                      <a:pt x="589" y="1963"/>
                    </a:moveTo>
                    <a:cubicBezTo>
                      <a:pt x="646" y="1955"/>
                      <a:pt x="702" y="1946"/>
                      <a:pt x="759" y="1938"/>
                    </a:cubicBezTo>
                    <a:cubicBezTo>
                      <a:pt x="1060" y="1894"/>
                      <a:pt x="1422" y="1819"/>
                      <a:pt x="1725" y="1775"/>
                    </a:cubicBezTo>
                    <a:cubicBezTo>
                      <a:pt x="1768" y="1769"/>
                      <a:pt x="1812" y="1763"/>
                      <a:pt x="1855" y="1757"/>
                    </a:cubicBezTo>
                    <a:cubicBezTo>
                      <a:pt x="1889" y="1764"/>
                      <a:pt x="1924" y="1770"/>
                      <a:pt x="1958" y="1776"/>
                    </a:cubicBezTo>
                    <a:cubicBezTo>
                      <a:pt x="1656" y="1821"/>
                      <a:pt x="1302" y="1877"/>
                      <a:pt x="890" y="1949"/>
                    </a:cubicBezTo>
                    <a:cubicBezTo>
                      <a:pt x="790" y="1956"/>
                      <a:pt x="690" y="1961"/>
                      <a:pt x="589" y="1963"/>
                    </a:cubicBezTo>
                    <a:moveTo>
                      <a:pt x="0" y="296"/>
                    </a:moveTo>
                    <a:cubicBezTo>
                      <a:pt x="161" y="237"/>
                      <a:pt x="343" y="204"/>
                      <a:pt x="529" y="177"/>
                    </a:cubicBezTo>
                    <a:cubicBezTo>
                      <a:pt x="735" y="146"/>
                      <a:pt x="937" y="113"/>
                      <a:pt x="1140" y="79"/>
                    </a:cubicBezTo>
                    <a:lnTo>
                      <a:pt x="1140" y="79"/>
                    </a:lnTo>
                    <a:cubicBezTo>
                      <a:pt x="1302" y="51"/>
                      <a:pt x="1463" y="25"/>
                      <a:pt x="1626" y="0"/>
                    </a:cubicBezTo>
                    <a:cubicBezTo>
                      <a:pt x="1586" y="15"/>
                      <a:pt x="1545" y="31"/>
                      <a:pt x="1505" y="47"/>
                    </a:cubicBezTo>
                    <a:cubicBezTo>
                      <a:pt x="1434" y="58"/>
                      <a:pt x="1364" y="69"/>
                      <a:pt x="1294" y="81"/>
                    </a:cubicBezTo>
                    <a:cubicBezTo>
                      <a:pt x="1068" y="118"/>
                      <a:pt x="845" y="159"/>
                      <a:pt x="617" y="191"/>
                    </a:cubicBezTo>
                    <a:cubicBezTo>
                      <a:pt x="441" y="216"/>
                      <a:pt x="262" y="243"/>
                      <a:pt x="99" y="288"/>
                    </a:cubicBezTo>
                    <a:cubicBezTo>
                      <a:pt x="96" y="281"/>
                      <a:pt x="93" y="274"/>
                      <a:pt x="91" y="267"/>
                    </a:cubicBezTo>
                    <a:cubicBezTo>
                      <a:pt x="60" y="276"/>
                      <a:pt x="29" y="286"/>
                      <a:pt x="0" y="296"/>
                    </a:cubicBezTo>
                  </a:path>
                </a:pathLst>
              </a:custGeom>
              <a:solidFill>
                <a:srgbClr val="8445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142">
                <a:extLst>
                  <a:ext uri="{FF2B5EF4-FFF2-40B4-BE49-F238E27FC236}">
                    <a16:creationId xmlns:a16="http://schemas.microsoft.com/office/drawing/2014/main" xmlns="" id="{14F43ADE-949C-4D0C-BC25-0AACEF9D7595}"/>
                  </a:ext>
                </a:extLst>
              </p:cNvPr>
              <p:cNvSpPr>
                <a:spLocks noEditPoints="1"/>
              </p:cNvSpPr>
              <p:nvPr/>
            </p:nvSpPr>
            <p:spPr bwMode="auto">
              <a:xfrm>
                <a:off x="2677206" y="1908175"/>
                <a:ext cx="1204913" cy="1157288"/>
              </a:xfrm>
              <a:custGeom>
                <a:avLst/>
                <a:gdLst>
                  <a:gd name="T0" fmla="*/ 1433 w 2415"/>
                  <a:gd name="T1" fmla="*/ 2318 h 2318"/>
                  <a:gd name="T2" fmla="*/ 942 w 2415"/>
                  <a:gd name="T3" fmla="*/ 2258 h 2318"/>
                  <a:gd name="T4" fmla="*/ 1432 w 2415"/>
                  <a:gd name="T5" fmla="*/ 2318 h 2318"/>
                  <a:gd name="T6" fmla="*/ 1620 w 2415"/>
                  <a:gd name="T7" fmla="*/ 2313 h 2318"/>
                  <a:gd name="T8" fmla="*/ 1377 w 2415"/>
                  <a:gd name="T9" fmla="*/ 2287 h 2318"/>
                  <a:gd name="T10" fmla="*/ 1456 w 2415"/>
                  <a:gd name="T11" fmla="*/ 2288 h 2318"/>
                  <a:gd name="T12" fmla="*/ 1855 w 2415"/>
                  <a:gd name="T13" fmla="*/ 2263 h 2318"/>
                  <a:gd name="T14" fmla="*/ 2114 w 2415"/>
                  <a:gd name="T15" fmla="*/ 2227 h 2318"/>
                  <a:gd name="T16" fmla="*/ 2415 w 2415"/>
                  <a:gd name="T17" fmla="*/ 2213 h 2318"/>
                  <a:gd name="T18" fmla="*/ 2377 w 2415"/>
                  <a:gd name="T19" fmla="*/ 2220 h 2318"/>
                  <a:gd name="T20" fmla="*/ 1675 w 2415"/>
                  <a:gd name="T21" fmla="*/ 2310 h 2318"/>
                  <a:gd name="T22" fmla="*/ 1433 w 2415"/>
                  <a:gd name="T23" fmla="*/ 2318 h 2318"/>
                  <a:gd name="T24" fmla="*/ 1768 w 2415"/>
                  <a:gd name="T25" fmla="*/ 2047 h 2318"/>
                  <a:gd name="T26" fmla="*/ 1876 w 2415"/>
                  <a:gd name="T27" fmla="*/ 1976 h 2318"/>
                  <a:gd name="T28" fmla="*/ 1907 w 2415"/>
                  <a:gd name="T29" fmla="*/ 1777 h 2318"/>
                  <a:gd name="T30" fmla="*/ 1889 w 2415"/>
                  <a:gd name="T31" fmla="*/ 1675 h 2318"/>
                  <a:gd name="T32" fmla="*/ 1687 w 2415"/>
                  <a:gd name="T33" fmla="*/ 1148 h 2318"/>
                  <a:gd name="T34" fmla="*/ 1496 w 2415"/>
                  <a:gd name="T35" fmla="*/ 633 h 2318"/>
                  <a:gd name="T36" fmla="*/ 1426 w 2415"/>
                  <a:gd name="T37" fmla="*/ 376 h 2318"/>
                  <a:gd name="T38" fmla="*/ 1388 w 2415"/>
                  <a:gd name="T39" fmla="*/ 155 h 2318"/>
                  <a:gd name="T40" fmla="*/ 1222 w 2415"/>
                  <a:gd name="T41" fmla="*/ 76 h 2318"/>
                  <a:gd name="T42" fmla="*/ 928 w 2415"/>
                  <a:gd name="T43" fmla="*/ 27 h 2318"/>
                  <a:gd name="T44" fmla="*/ 474 w 2415"/>
                  <a:gd name="T45" fmla="*/ 108 h 2318"/>
                  <a:gd name="T46" fmla="*/ 39 w 2415"/>
                  <a:gd name="T47" fmla="*/ 505 h 2318"/>
                  <a:gd name="T48" fmla="*/ 39 w 2415"/>
                  <a:gd name="T49" fmla="*/ 505 h 2318"/>
                  <a:gd name="T50" fmla="*/ 39 w 2415"/>
                  <a:gd name="T51" fmla="*/ 505 h 2318"/>
                  <a:gd name="T52" fmla="*/ 39 w 2415"/>
                  <a:gd name="T53" fmla="*/ 505 h 2318"/>
                  <a:gd name="T54" fmla="*/ 39 w 2415"/>
                  <a:gd name="T55" fmla="*/ 505 h 2318"/>
                  <a:gd name="T56" fmla="*/ 414 w 2415"/>
                  <a:gd name="T57" fmla="*/ 1347 h 2318"/>
                  <a:gd name="T58" fmla="*/ 635 w 2415"/>
                  <a:gd name="T59" fmla="*/ 1801 h 2318"/>
                  <a:gd name="T60" fmla="*/ 640 w 2415"/>
                  <a:gd name="T61" fmla="*/ 1813 h 2318"/>
                  <a:gd name="T62" fmla="*/ 606 w 2415"/>
                  <a:gd name="T63" fmla="*/ 1852 h 2318"/>
                  <a:gd name="T64" fmla="*/ 593 w 2415"/>
                  <a:gd name="T65" fmla="*/ 1824 h 2318"/>
                  <a:gd name="T66" fmla="*/ 366 w 2415"/>
                  <a:gd name="T67" fmla="*/ 1355 h 2318"/>
                  <a:gd name="T68" fmla="*/ 2 w 2415"/>
                  <a:gd name="T69" fmla="*/ 510 h 2318"/>
                  <a:gd name="T70" fmla="*/ 0 w 2415"/>
                  <a:gd name="T71" fmla="*/ 496 h 2318"/>
                  <a:gd name="T72" fmla="*/ 38 w 2415"/>
                  <a:gd name="T73" fmla="*/ 411 h 2318"/>
                  <a:gd name="T74" fmla="*/ 68 w 2415"/>
                  <a:gd name="T75" fmla="*/ 352 h 2318"/>
                  <a:gd name="T76" fmla="*/ 174 w 2415"/>
                  <a:gd name="T77" fmla="*/ 239 h 2318"/>
                  <a:gd name="T78" fmla="*/ 502 w 2415"/>
                  <a:gd name="T79" fmla="*/ 65 h 2318"/>
                  <a:gd name="T80" fmla="*/ 700 w 2415"/>
                  <a:gd name="T81" fmla="*/ 18 h 2318"/>
                  <a:gd name="T82" fmla="*/ 913 w 2415"/>
                  <a:gd name="T83" fmla="*/ 0 h 2318"/>
                  <a:gd name="T84" fmla="*/ 1092 w 2415"/>
                  <a:gd name="T85" fmla="*/ 14 h 2318"/>
                  <a:gd name="T86" fmla="*/ 1265 w 2415"/>
                  <a:gd name="T87" fmla="*/ 59 h 2318"/>
                  <a:gd name="T88" fmla="*/ 1374 w 2415"/>
                  <a:gd name="T89" fmla="*/ 105 h 2318"/>
                  <a:gd name="T90" fmla="*/ 1442 w 2415"/>
                  <a:gd name="T91" fmla="*/ 143 h 2318"/>
                  <a:gd name="T92" fmla="*/ 1452 w 2415"/>
                  <a:gd name="T93" fmla="*/ 178 h 2318"/>
                  <a:gd name="T94" fmla="*/ 1452 w 2415"/>
                  <a:gd name="T95" fmla="*/ 187 h 2318"/>
                  <a:gd name="T96" fmla="*/ 1449 w 2415"/>
                  <a:gd name="T97" fmla="*/ 234 h 2318"/>
                  <a:gd name="T98" fmla="*/ 1449 w 2415"/>
                  <a:gd name="T99" fmla="*/ 234 h 2318"/>
                  <a:gd name="T100" fmla="*/ 1449 w 2415"/>
                  <a:gd name="T101" fmla="*/ 234 h 2318"/>
                  <a:gd name="T102" fmla="*/ 1451 w 2415"/>
                  <a:gd name="T103" fmla="*/ 250 h 2318"/>
                  <a:gd name="T104" fmla="*/ 1481 w 2415"/>
                  <a:gd name="T105" fmla="*/ 404 h 2318"/>
                  <a:gd name="T106" fmla="*/ 1525 w 2415"/>
                  <a:gd name="T107" fmla="*/ 560 h 2318"/>
                  <a:gd name="T108" fmla="*/ 1525 w 2415"/>
                  <a:gd name="T109" fmla="*/ 560 h 2318"/>
                  <a:gd name="T110" fmla="*/ 1616 w 2415"/>
                  <a:gd name="T111" fmla="*/ 531 h 2318"/>
                  <a:gd name="T112" fmla="*/ 1624 w 2415"/>
                  <a:gd name="T113" fmla="*/ 552 h 2318"/>
                  <a:gd name="T114" fmla="*/ 1532 w 2415"/>
                  <a:gd name="T115" fmla="*/ 581 h 2318"/>
                  <a:gd name="T116" fmla="*/ 1531 w 2415"/>
                  <a:gd name="T117" fmla="*/ 581 h 2318"/>
                  <a:gd name="T118" fmla="*/ 1566 w 2415"/>
                  <a:gd name="T119" fmla="*/ 688 h 2318"/>
                  <a:gd name="T120" fmla="*/ 1779 w 2415"/>
                  <a:gd name="T121" fmla="*/ 1234 h 2318"/>
                  <a:gd name="T122" fmla="*/ 1956 w 2415"/>
                  <a:gd name="T123" fmla="*/ 1757 h 2318"/>
                  <a:gd name="T124" fmla="*/ 1768 w 2415"/>
                  <a:gd name="T125" fmla="*/ 2047 h 2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15" h="2318">
                    <a:moveTo>
                      <a:pt x="1433" y="2318"/>
                    </a:moveTo>
                    <a:cubicBezTo>
                      <a:pt x="1262" y="2318"/>
                      <a:pt x="1087" y="2303"/>
                      <a:pt x="942" y="2258"/>
                    </a:cubicBezTo>
                    <a:cubicBezTo>
                      <a:pt x="1087" y="2303"/>
                      <a:pt x="1261" y="2318"/>
                      <a:pt x="1432" y="2318"/>
                    </a:cubicBezTo>
                    <a:cubicBezTo>
                      <a:pt x="1496" y="2318"/>
                      <a:pt x="1559" y="2316"/>
                      <a:pt x="1620" y="2313"/>
                    </a:cubicBezTo>
                    <a:cubicBezTo>
                      <a:pt x="1537" y="2309"/>
                      <a:pt x="1455" y="2301"/>
                      <a:pt x="1377" y="2287"/>
                    </a:cubicBezTo>
                    <a:cubicBezTo>
                      <a:pt x="1403" y="2288"/>
                      <a:pt x="1429" y="2288"/>
                      <a:pt x="1456" y="2288"/>
                    </a:cubicBezTo>
                    <a:cubicBezTo>
                      <a:pt x="1589" y="2288"/>
                      <a:pt x="1723" y="2279"/>
                      <a:pt x="1855" y="2263"/>
                    </a:cubicBezTo>
                    <a:cubicBezTo>
                      <a:pt x="1942" y="2253"/>
                      <a:pt x="2028" y="2241"/>
                      <a:pt x="2114" y="2227"/>
                    </a:cubicBezTo>
                    <a:cubicBezTo>
                      <a:pt x="2215" y="2225"/>
                      <a:pt x="2315" y="2220"/>
                      <a:pt x="2415" y="2213"/>
                    </a:cubicBezTo>
                    <a:cubicBezTo>
                      <a:pt x="2402" y="2215"/>
                      <a:pt x="2390" y="2218"/>
                      <a:pt x="2377" y="2220"/>
                    </a:cubicBezTo>
                    <a:cubicBezTo>
                      <a:pt x="2148" y="2260"/>
                      <a:pt x="1914" y="2293"/>
                      <a:pt x="1675" y="2310"/>
                    </a:cubicBezTo>
                    <a:cubicBezTo>
                      <a:pt x="1597" y="2315"/>
                      <a:pt x="1515" y="2318"/>
                      <a:pt x="1433" y="2318"/>
                    </a:cubicBezTo>
                    <a:moveTo>
                      <a:pt x="1768" y="2047"/>
                    </a:moveTo>
                    <a:cubicBezTo>
                      <a:pt x="1811" y="2030"/>
                      <a:pt x="1848" y="2006"/>
                      <a:pt x="1876" y="1976"/>
                    </a:cubicBezTo>
                    <a:cubicBezTo>
                      <a:pt x="1934" y="1914"/>
                      <a:pt x="1942" y="1842"/>
                      <a:pt x="1907" y="1777"/>
                    </a:cubicBezTo>
                    <a:cubicBezTo>
                      <a:pt x="1904" y="1741"/>
                      <a:pt x="1897" y="1707"/>
                      <a:pt x="1889" y="1675"/>
                    </a:cubicBezTo>
                    <a:cubicBezTo>
                      <a:pt x="1846" y="1497"/>
                      <a:pt x="1764" y="1323"/>
                      <a:pt x="1687" y="1148"/>
                    </a:cubicBezTo>
                    <a:cubicBezTo>
                      <a:pt x="1612" y="978"/>
                      <a:pt x="1551" y="806"/>
                      <a:pt x="1496" y="633"/>
                    </a:cubicBezTo>
                    <a:cubicBezTo>
                      <a:pt x="1470" y="548"/>
                      <a:pt x="1444" y="462"/>
                      <a:pt x="1426" y="376"/>
                    </a:cubicBezTo>
                    <a:cubicBezTo>
                      <a:pt x="1417" y="335"/>
                      <a:pt x="1398" y="165"/>
                      <a:pt x="1388" y="155"/>
                    </a:cubicBezTo>
                    <a:cubicBezTo>
                      <a:pt x="1371" y="138"/>
                      <a:pt x="1253" y="89"/>
                      <a:pt x="1222" y="76"/>
                    </a:cubicBezTo>
                    <a:cubicBezTo>
                      <a:pt x="1138" y="41"/>
                      <a:pt x="1035" y="27"/>
                      <a:pt x="928" y="27"/>
                    </a:cubicBezTo>
                    <a:cubicBezTo>
                      <a:pt x="765" y="27"/>
                      <a:pt x="595" y="61"/>
                      <a:pt x="474" y="108"/>
                    </a:cubicBezTo>
                    <a:cubicBezTo>
                      <a:pt x="229" y="203"/>
                      <a:pt x="91" y="347"/>
                      <a:pt x="39" y="505"/>
                    </a:cubicBezTo>
                    <a:lnTo>
                      <a:pt x="39" y="505"/>
                    </a:lnTo>
                    <a:lnTo>
                      <a:pt x="39" y="505"/>
                    </a:lnTo>
                    <a:lnTo>
                      <a:pt x="39" y="505"/>
                    </a:lnTo>
                    <a:lnTo>
                      <a:pt x="39" y="505"/>
                    </a:lnTo>
                    <a:cubicBezTo>
                      <a:pt x="147" y="788"/>
                      <a:pt x="277" y="1068"/>
                      <a:pt x="414" y="1347"/>
                    </a:cubicBezTo>
                    <a:cubicBezTo>
                      <a:pt x="488" y="1498"/>
                      <a:pt x="566" y="1649"/>
                      <a:pt x="635" y="1801"/>
                    </a:cubicBezTo>
                    <a:cubicBezTo>
                      <a:pt x="637" y="1805"/>
                      <a:pt x="638" y="1809"/>
                      <a:pt x="640" y="1813"/>
                    </a:cubicBezTo>
                    <a:cubicBezTo>
                      <a:pt x="627" y="1825"/>
                      <a:pt x="616" y="1838"/>
                      <a:pt x="606" y="1852"/>
                    </a:cubicBezTo>
                    <a:cubicBezTo>
                      <a:pt x="602" y="1842"/>
                      <a:pt x="598" y="1833"/>
                      <a:pt x="593" y="1824"/>
                    </a:cubicBezTo>
                    <a:cubicBezTo>
                      <a:pt x="523" y="1666"/>
                      <a:pt x="442" y="1511"/>
                      <a:pt x="366" y="1355"/>
                    </a:cubicBezTo>
                    <a:cubicBezTo>
                      <a:pt x="291" y="1202"/>
                      <a:pt x="40" y="620"/>
                      <a:pt x="2" y="510"/>
                    </a:cubicBezTo>
                    <a:cubicBezTo>
                      <a:pt x="1" y="506"/>
                      <a:pt x="0" y="501"/>
                      <a:pt x="0" y="496"/>
                    </a:cubicBezTo>
                    <a:cubicBezTo>
                      <a:pt x="0" y="468"/>
                      <a:pt x="25" y="439"/>
                      <a:pt x="38" y="411"/>
                    </a:cubicBezTo>
                    <a:cubicBezTo>
                      <a:pt x="47" y="391"/>
                      <a:pt x="56" y="372"/>
                      <a:pt x="68" y="352"/>
                    </a:cubicBezTo>
                    <a:cubicBezTo>
                      <a:pt x="94" y="313"/>
                      <a:pt x="132" y="275"/>
                      <a:pt x="174" y="239"/>
                    </a:cubicBezTo>
                    <a:cubicBezTo>
                      <a:pt x="257" y="170"/>
                      <a:pt x="370" y="108"/>
                      <a:pt x="502" y="65"/>
                    </a:cubicBezTo>
                    <a:cubicBezTo>
                      <a:pt x="562" y="45"/>
                      <a:pt x="633" y="30"/>
                      <a:pt x="700" y="18"/>
                    </a:cubicBezTo>
                    <a:cubicBezTo>
                      <a:pt x="770" y="6"/>
                      <a:pt x="841" y="0"/>
                      <a:pt x="913" y="0"/>
                    </a:cubicBezTo>
                    <a:cubicBezTo>
                      <a:pt x="973" y="0"/>
                      <a:pt x="1033" y="5"/>
                      <a:pt x="1092" y="14"/>
                    </a:cubicBezTo>
                    <a:cubicBezTo>
                      <a:pt x="1155" y="23"/>
                      <a:pt x="1213" y="39"/>
                      <a:pt x="1265" y="59"/>
                    </a:cubicBezTo>
                    <a:cubicBezTo>
                      <a:pt x="1303" y="73"/>
                      <a:pt x="1343" y="87"/>
                      <a:pt x="1374" y="105"/>
                    </a:cubicBezTo>
                    <a:cubicBezTo>
                      <a:pt x="1392" y="117"/>
                      <a:pt x="1432" y="130"/>
                      <a:pt x="1442" y="143"/>
                    </a:cubicBezTo>
                    <a:cubicBezTo>
                      <a:pt x="1450" y="154"/>
                      <a:pt x="1451" y="167"/>
                      <a:pt x="1452" y="178"/>
                    </a:cubicBezTo>
                    <a:cubicBezTo>
                      <a:pt x="1452" y="181"/>
                      <a:pt x="1452" y="184"/>
                      <a:pt x="1452" y="187"/>
                    </a:cubicBezTo>
                    <a:cubicBezTo>
                      <a:pt x="1452" y="203"/>
                      <a:pt x="1449" y="219"/>
                      <a:pt x="1449" y="234"/>
                    </a:cubicBezTo>
                    <a:lnTo>
                      <a:pt x="1449" y="234"/>
                    </a:lnTo>
                    <a:lnTo>
                      <a:pt x="1449" y="234"/>
                    </a:lnTo>
                    <a:cubicBezTo>
                      <a:pt x="1449" y="240"/>
                      <a:pt x="1450" y="245"/>
                      <a:pt x="1451" y="250"/>
                    </a:cubicBezTo>
                    <a:cubicBezTo>
                      <a:pt x="1460" y="302"/>
                      <a:pt x="1468" y="353"/>
                      <a:pt x="1481" y="404"/>
                    </a:cubicBezTo>
                    <a:cubicBezTo>
                      <a:pt x="1494" y="457"/>
                      <a:pt x="1509" y="509"/>
                      <a:pt x="1525" y="560"/>
                    </a:cubicBezTo>
                    <a:lnTo>
                      <a:pt x="1525" y="560"/>
                    </a:lnTo>
                    <a:cubicBezTo>
                      <a:pt x="1554" y="550"/>
                      <a:pt x="1585" y="540"/>
                      <a:pt x="1616" y="531"/>
                    </a:cubicBezTo>
                    <a:cubicBezTo>
                      <a:pt x="1618" y="538"/>
                      <a:pt x="1621" y="545"/>
                      <a:pt x="1624" y="552"/>
                    </a:cubicBezTo>
                    <a:cubicBezTo>
                      <a:pt x="1593" y="561"/>
                      <a:pt x="1562" y="571"/>
                      <a:pt x="1532" y="581"/>
                    </a:cubicBezTo>
                    <a:lnTo>
                      <a:pt x="1531" y="581"/>
                    </a:lnTo>
                    <a:cubicBezTo>
                      <a:pt x="1542" y="617"/>
                      <a:pt x="1554" y="653"/>
                      <a:pt x="1566" y="688"/>
                    </a:cubicBezTo>
                    <a:cubicBezTo>
                      <a:pt x="1628" y="872"/>
                      <a:pt x="1698" y="1053"/>
                      <a:pt x="1779" y="1234"/>
                    </a:cubicBezTo>
                    <a:cubicBezTo>
                      <a:pt x="1855" y="1405"/>
                      <a:pt x="1939" y="1581"/>
                      <a:pt x="1956" y="1757"/>
                    </a:cubicBezTo>
                    <a:cubicBezTo>
                      <a:pt x="1966" y="1861"/>
                      <a:pt x="1949" y="1990"/>
                      <a:pt x="1768" y="2047"/>
                    </a:cubicBezTo>
                  </a:path>
                </a:pathLst>
              </a:custGeom>
              <a:solidFill>
                <a:srgbClr val="7C3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1143">
                <a:extLst>
                  <a:ext uri="{FF2B5EF4-FFF2-40B4-BE49-F238E27FC236}">
                    <a16:creationId xmlns:a16="http://schemas.microsoft.com/office/drawing/2014/main" xmlns="" id="{293199B6-8953-42E3-8EB2-5C909A69797F}"/>
                  </a:ext>
                </a:extLst>
              </p:cNvPr>
              <p:cNvSpPr>
                <a:spLocks/>
              </p:cNvSpPr>
              <p:nvPr/>
            </p:nvSpPr>
            <p:spPr bwMode="auto">
              <a:xfrm>
                <a:off x="3012169" y="2917825"/>
                <a:ext cx="1588"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2"/>
                      <a:pt x="1" y="1"/>
                      <a:pt x="0" y="0"/>
                    </a:cubicBezTo>
                    <a:cubicBezTo>
                      <a:pt x="1" y="1"/>
                      <a:pt x="1" y="2"/>
                      <a:pt x="1" y="3"/>
                    </a:cubicBezTo>
                    <a:close/>
                  </a:path>
                </a:pathLst>
              </a:custGeom>
              <a:solidFill>
                <a:srgbClr val="7C3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144">
                <a:extLst>
                  <a:ext uri="{FF2B5EF4-FFF2-40B4-BE49-F238E27FC236}">
                    <a16:creationId xmlns:a16="http://schemas.microsoft.com/office/drawing/2014/main" xmlns="" id="{766E2134-FCD0-4A27-9BA5-D5E758565463}"/>
                  </a:ext>
                </a:extLst>
              </p:cNvPr>
              <p:cNvSpPr>
                <a:spLocks noEditPoints="1"/>
              </p:cNvSpPr>
              <p:nvPr/>
            </p:nvSpPr>
            <p:spPr bwMode="auto">
              <a:xfrm>
                <a:off x="2978831" y="2757488"/>
                <a:ext cx="666750" cy="307975"/>
              </a:xfrm>
              <a:custGeom>
                <a:avLst/>
                <a:gdLst>
                  <a:gd name="T0" fmla="*/ 336 w 1336"/>
                  <a:gd name="T1" fmla="*/ 557 h 617"/>
                  <a:gd name="T2" fmla="*/ 202 w 1336"/>
                  <a:gd name="T3" fmla="*/ 494 h 617"/>
                  <a:gd name="T4" fmla="*/ 188 w 1336"/>
                  <a:gd name="T5" fmla="*/ 491 h 617"/>
                  <a:gd name="T6" fmla="*/ 68 w 1336"/>
                  <a:gd name="T7" fmla="*/ 324 h 617"/>
                  <a:gd name="T8" fmla="*/ 67 w 1336"/>
                  <a:gd name="T9" fmla="*/ 321 h 617"/>
                  <a:gd name="T10" fmla="*/ 34 w 1336"/>
                  <a:gd name="T11" fmla="*/ 112 h 617"/>
                  <a:gd name="T12" fmla="*/ 128 w 1336"/>
                  <a:gd name="T13" fmla="*/ 347 h 617"/>
                  <a:gd name="T14" fmla="*/ 254 w 1336"/>
                  <a:gd name="T15" fmla="*/ 178 h 617"/>
                  <a:gd name="T16" fmla="*/ 384 w 1336"/>
                  <a:gd name="T17" fmla="*/ 103 h 617"/>
                  <a:gd name="T18" fmla="*/ 833 w 1336"/>
                  <a:gd name="T19" fmla="*/ 0 h 617"/>
                  <a:gd name="T20" fmla="*/ 1146 w 1336"/>
                  <a:gd name="T21" fmla="*/ 50 h 617"/>
                  <a:gd name="T22" fmla="*/ 1291 w 1336"/>
                  <a:gd name="T23" fmla="*/ 184 h 617"/>
                  <a:gd name="T24" fmla="*/ 1302 w 1336"/>
                  <a:gd name="T25" fmla="*/ 105 h 617"/>
                  <a:gd name="T26" fmla="*/ 1270 w 1336"/>
                  <a:gd name="T27" fmla="*/ 275 h 617"/>
                  <a:gd name="T28" fmla="*/ 1138 w 1336"/>
                  <a:gd name="T29" fmla="*/ 353 h 617"/>
                  <a:gd name="T30" fmla="*/ 1127 w 1336"/>
                  <a:gd name="T31" fmla="*/ 354 h 617"/>
                  <a:gd name="T32" fmla="*/ 919 w 1336"/>
                  <a:gd name="T33" fmla="*/ 368 h 617"/>
                  <a:gd name="T34" fmla="*/ 910 w 1336"/>
                  <a:gd name="T35" fmla="*/ 373 h 617"/>
                  <a:gd name="T36" fmla="*/ 205 w 1336"/>
                  <a:gd name="T37" fmla="*/ 285 h 617"/>
                  <a:gd name="T38" fmla="*/ 545 w 1336"/>
                  <a:gd name="T39" fmla="*/ 568 h 617"/>
                  <a:gd name="T40" fmla="*/ 1014 w 1336"/>
                  <a:gd name="T41" fmla="*/ 612 h 617"/>
                  <a:gd name="T42" fmla="*/ 891 w 1336"/>
                  <a:gd name="T43" fmla="*/ 158 h 617"/>
                  <a:gd name="T44" fmla="*/ 991 w 1336"/>
                  <a:gd name="T45" fmla="*/ 344 h 617"/>
                  <a:gd name="T46" fmla="*/ 853 w 1336"/>
                  <a:gd name="T47" fmla="*/ 29 h 617"/>
                  <a:gd name="T48" fmla="*/ 966 w 1336"/>
                  <a:gd name="T49" fmla="*/ 171 h 617"/>
                  <a:gd name="T50" fmla="*/ 942 w 1336"/>
                  <a:gd name="T51" fmla="*/ 161 h 617"/>
                  <a:gd name="T52" fmla="*/ 937 w 1336"/>
                  <a:gd name="T53" fmla="*/ 161 h 617"/>
                  <a:gd name="T54" fmla="*/ 809 w 1336"/>
                  <a:gd name="T55" fmla="*/ 30 h 617"/>
                  <a:gd name="T56" fmla="*/ 607 w 1336"/>
                  <a:gd name="T57" fmla="*/ 59 h 617"/>
                  <a:gd name="T58" fmla="*/ 727 w 1336"/>
                  <a:gd name="T59" fmla="*/ 263 h 617"/>
                  <a:gd name="T60" fmla="*/ 915 w 1336"/>
                  <a:gd name="T61" fmla="*/ 146 h 617"/>
                  <a:gd name="T62" fmla="*/ 809 w 1336"/>
                  <a:gd name="T63" fmla="*/ 3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36" h="617">
                    <a:moveTo>
                      <a:pt x="826" y="617"/>
                    </a:moveTo>
                    <a:cubicBezTo>
                      <a:pt x="655" y="617"/>
                      <a:pt x="481" y="602"/>
                      <a:pt x="336" y="557"/>
                    </a:cubicBezTo>
                    <a:lnTo>
                      <a:pt x="336" y="557"/>
                    </a:lnTo>
                    <a:cubicBezTo>
                      <a:pt x="278" y="539"/>
                      <a:pt x="235" y="518"/>
                      <a:pt x="202" y="494"/>
                    </a:cubicBezTo>
                    <a:cubicBezTo>
                      <a:pt x="201" y="494"/>
                      <a:pt x="199" y="494"/>
                      <a:pt x="198" y="494"/>
                    </a:cubicBezTo>
                    <a:cubicBezTo>
                      <a:pt x="195" y="494"/>
                      <a:pt x="191" y="493"/>
                      <a:pt x="188" y="491"/>
                    </a:cubicBezTo>
                    <a:cubicBezTo>
                      <a:pt x="145" y="460"/>
                      <a:pt x="118" y="427"/>
                      <a:pt x="98" y="392"/>
                    </a:cubicBezTo>
                    <a:cubicBezTo>
                      <a:pt x="86" y="370"/>
                      <a:pt x="77" y="347"/>
                      <a:pt x="68" y="324"/>
                    </a:cubicBezTo>
                    <a:lnTo>
                      <a:pt x="68" y="324"/>
                    </a:lnTo>
                    <a:cubicBezTo>
                      <a:pt x="68" y="323"/>
                      <a:pt x="68" y="322"/>
                      <a:pt x="67" y="321"/>
                    </a:cubicBezTo>
                    <a:cubicBezTo>
                      <a:pt x="47" y="264"/>
                      <a:pt x="25" y="207"/>
                      <a:pt x="0" y="151"/>
                    </a:cubicBezTo>
                    <a:cubicBezTo>
                      <a:pt x="10" y="137"/>
                      <a:pt x="21" y="124"/>
                      <a:pt x="34" y="112"/>
                    </a:cubicBezTo>
                    <a:cubicBezTo>
                      <a:pt x="63" y="176"/>
                      <a:pt x="90" y="239"/>
                      <a:pt x="112" y="304"/>
                    </a:cubicBezTo>
                    <a:cubicBezTo>
                      <a:pt x="117" y="318"/>
                      <a:pt x="123" y="332"/>
                      <a:pt x="128" y="347"/>
                    </a:cubicBezTo>
                    <a:cubicBezTo>
                      <a:pt x="137" y="289"/>
                      <a:pt x="182" y="229"/>
                      <a:pt x="254" y="178"/>
                    </a:cubicBezTo>
                    <a:lnTo>
                      <a:pt x="254" y="178"/>
                    </a:lnTo>
                    <a:cubicBezTo>
                      <a:pt x="273" y="164"/>
                      <a:pt x="294" y="151"/>
                      <a:pt x="316" y="138"/>
                    </a:cubicBezTo>
                    <a:cubicBezTo>
                      <a:pt x="338" y="126"/>
                      <a:pt x="361" y="114"/>
                      <a:pt x="384" y="103"/>
                    </a:cubicBezTo>
                    <a:cubicBezTo>
                      <a:pt x="384" y="103"/>
                      <a:pt x="384" y="103"/>
                      <a:pt x="384" y="103"/>
                    </a:cubicBezTo>
                    <a:cubicBezTo>
                      <a:pt x="510" y="44"/>
                      <a:pt x="666" y="2"/>
                      <a:pt x="833" y="0"/>
                    </a:cubicBezTo>
                    <a:cubicBezTo>
                      <a:pt x="837" y="0"/>
                      <a:pt x="841" y="0"/>
                      <a:pt x="845" y="0"/>
                    </a:cubicBezTo>
                    <a:cubicBezTo>
                      <a:pt x="951" y="0"/>
                      <a:pt x="1062" y="17"/>
                      <a:pt x="1146" y="50"/>
                    </a:cubicBezTo>
                    <a:cubicBezTo>
                      <a:pt x="1146" y="50"/>
                      <a:pt x="1147" y="50"/>
                      <a:pt x="1147" y="50"/>
                    </a:cubicBezTo>
                    <a:cubicBezTo>
                      <a:pt x="1227" y="82"/>
                      <a:pt x="1284" y="126"/>
                      <a:pt x="1291" y="184"/>
                    </a:cubicBezTo>
                    <a:cubicBezTo>
                      <a:pt x="1299" y="158"/>
                      <a:pt x="1302" y="132"/>
                      <a:pt x="1302" y="105"/>
                    </a:cubicBezTo>
                    <a:lnTo>
                      <a:pt x="1302" y="105"/>
                    </a:lnTo>
                    <a:cubicBezTo>
                      <a:pt x="1302" y="96"/>
                      <a:pt x="1302" y="86"/>
                      <a:pt x="1301" y="76"/>
                    </a:cubicBezTo>
                    <a:cubicBezTo>
                      <a:pt x="1336" y="141"/>
                      <a:pt x="1328" y="213"/>
                      <a:pt x="1270" y="275"/>
                    </a:cubicBezTo>
                    <a:cubicBezTo>
                      <a:pt x="1242" y="305"/>
                      <a:pt x="1205" y="329"/>
                      <a:pt x="1162" y="346"/>
                    </a:cubicBezTo>
                    <a:cubicBezTo>
                      <a:pt x="1154" y="349"/>
                      <a:pt x="1146" y="351"/>
                      <a:pt x="1138" y="353"/>
                    </a:cubicBezTo>
                    <a:cubicBezTo>
                      <a:pt x="1135" y="354"/>
                      <a:pt x="1133" y="354"/>
                      <a:pt x="1131" y="354"/>
                    </a:cubicBezTo>
                    <a:cubicBezTo>
                      <a:pt x="1129" y="354"/>
                      <a:pt x="1128" y="354"/>
                      <a:pt x="1127" y="354"/>
                    </a:cubicBezTo>
                    <a:cubicBezTo>
                      <a:pt x="1085" y="366"/>
                      <a:pt x="1039" y="374"/>
                      <a:pt x="990" y="374"/>
                    </a:cubicBezTo>
                    <a:cubicBezTo>
                      <a:pt x="967" y="374"/>
                      <a:pt x="943" y="372"/>
                      <a:pt x="919" y="368"/>
                    </a:cubicBezTo>
                    <a:cubicBezTo>
                      <a:pt x="919" y="371"/>
                      <a:pt x="916" y="373"/>
                      <a:pt x="911" y="373"/>
                    </a:cubicBezTo>
                    <a:cubicBezTo>
                      <a:pt x="911" y="373"/>
                      <a:pt x="910" y="373"/>
                      <a:pt x="910" y="373"/>
                    </a:cubicBezTo>
                    <a:cubicBezTo>
                      <a:pt x="670" y="346"/>
                      <a:pt x="622" y="176"/>
                      <a:pt x="580" y="66"/>
                    </a:cubicBezTo>
                    <a:cubicBezTo>
                      <a:pt x="412" y="111"/>
                      <a:pt x="267" y="191"/>
                      <a:pt x="205" y="285"/>
                    </a:cubicBezTo>
                    <a:cubicBezTo>
                      <a:pt x="170" y="338"/>
                      <a:pt x="157" y="401"/>
                      <a:pt x="210" y="452"/>
                    </a:cubicBezTo>
                    <a:cubicBezTo>
                      <a:pt x="279" y="519"/>
                      <a:pt x="413" y="551"/>
                      <a:pt x="545" y="568"/>
                    </a:cubicBezTo>
                    <a:cubicBezTo>
                      <a:pt x="620" y="578"/>
                      <a:pt x="695" y="584"/>
                      <a:pt x="771" y="586"/>
                    </a:cubicBezTo>
                    <a:cubicBezTo>
                      <a:pt x="849" y="600"/>
                      <a:pt x="931" y="608"/>
                      <a:pt x="1014" y="612"/>
                    </a:cubicBezTo>
                    <a:cubicBezTo>
                      <a:pt x="953" y="615"/>
                      <a:pt x="890" y="617"/>
                      <a:pt x="826" y="617"/>
                    </a:cubicBezTo>
                    <a:moveTo>
                      <a:pt x="891" y="158"/>
                    </a:moveTo>
                    <a:cubicBezTo>
                      <a:pt x="746" y="158"/>
                      <a:pt x="733" y="269"/>
                      <a:pt x="842" y="317"/>
                    </a:cubicBezTo>
                    <a:cubicBezTo>
                      <a:pt x="886" y="336"/>
                      <a:pt x="939" y="344"/>
                      <a:pt x="991" y="344"/>
                    </a:cubicBezTo>
                    <a:cubicBezTo>
                      <a:pt x="1088" y="344"/>
                      <a:pt x="1183" y="314"/>
                      <a:pt x="1218" y="260"/>
                    </a:cubicBezTo>
                    <a:cubicBezTo>
                      <a:pt x="1309" y="122"/>
                      <a:pt x="1081" y="32"/>
                      <a:pt x="853" y="29"/>
                    </a:cubicBezTo>
                    <a:cubicBezTo>
                      <a:pt x="898" y="73"/>
                      <a:pt x="924" y="124"/>
                      <a:pt x="971" y="167"/>
                    </a:cubicBezTo>
                    <a:cubicBezTo>
                      <a:pt x="972" y="169"/>
                      <a:pt x="970" y="171"/>
                      <a:pt x="966" y="171"/>
                    </a:cubicBezTo>
                    <a:cubicBezTo>
                      <a:pt x="966" y="171"/>
                      <a:pt x="965" y="171"/>
                      <a:pt x="964" y="171"/>
                    </a:cubicBezTo>
                    <a:cubicBezTo>
                      <a:pt x="956" y="168"/>
                      <a:pt x="949" y="165"/>
                      <a:pt x="942" y="161"/>
                    </a:cubicBezTo>
                    <a:cubicBezTo>
                      <a:pt x="941" y="162"/>
                      <a:pt x="941" y="162"/>
                      <a:pt x="940" y="162"/>
                    </a:cubicBezTo>
                    <a:cubicBezTo>
                      <a:pt x="939" y="162"/>
                      <a:pt x="938" y="161"/>
                      <a:pt x="937" y="161"/>
                    </a:cubicBezTo>
                    <a:cubicBezTo>
                      <a:pt x="920" y="159"/>
                      <a:pt x="905" y="158"/>
                      <a:pt x="891" y="158"/>
                    </a:cubicBezTo>
                    <a:moveTo>
                      <a:pt x="809" y="30"/>
                    </a:moveTo>
                    <a:cubicBezTo>
                      <a:pt x="787" y="31"/>
                      <a:pt x="764" y="32"/>
                      <a:pt x="742" y="35"/>
                    </a:cubicBezTo>
                    <a:cubicBezTo>
                      <a:pt x="696" y="41"/>
                      <a:pt x="651" y="49"/>
                      <a:pt x="607" y="59"/>
                    </a:cubicBezTo>
                    <a:cubicBezTo>
                      <a:pt x="645" y="113"/>
                      <a:pt x="663" y="169"/>
                      <a:pt x="698" y="223"/>
                    </a:cubicBezTo>
                    <a:cubicBezTo>
                      <a:pt x="707" y="236"/>
                      <a:pt x="716" y="250"/>
                      <a:pt x="727" y="263"/>
                    </a:cubicBezTo>
                    <a:cubicBezTo>
                      <a:pt x="705" y="205"/>
                      <a:pt x="753" y="143"/>
                      <a:pt x="866" y="143"/>
                    </a:cubicBezTo>
                    <a:cubicBezTo>
                      <a:pt x="881" y="143"/>
                      <a:pt x="897" y="144"/>
                      <a:pt x="915" y="146"/>
                    </a:cubicBezTo>
                    <a:cubicBezTo>
                      <a:pt x="896" y="134"/>
                      <a:pt x="881" y="120"/>
                      <a:pt x="868" y="106"/>
                    </a:cubicBezTo>
                    <a:cubicBezTo>
                      <a:pt x="848" y="82"/>
                      <a:pt x="821" y="56"/>
                      <a:pt x="809" y="30"/>
                    </a:cubicBezTo>
                    <a:close/>
                  </a:path>
                </a:pathLst>
              </a:custGeom>
              <a:solidFill>
                <a:srgbClr val="753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145">
                <a:extLst>
                  <a:ext uri="{FF2B5EF4-FFF2-40B4-BE49-F238E27FC236}">
                    <a16:creationId xmlns:a16="http://schemas.microsoft.com/office/drawing/2014/main" xmlns="" id="{086A02DD-D8A8-4DF9-A589-18EFAB2EDD1E}"/>
                  </a:ext>
                </a:extLst>
              </p:cNvPr>
              <p:cNvSpPr>
                <a:spLocks noEditPoints="1"/>
              </p:cNvSpPr>
              <p:nvPr/>
            </p:nvSpPr>
            <p:spPr bwMode="auto">
              <a:xfrm>
                <a:off x="8292194" y="1924050"/>
                <a:ext cx="736600" cy="1057275"/>
              </a:xfrm>
              <a:custGeom>
                <a:avLst/>
                <a:gdLst>
                  <a:gd name="T0" fmla="*/ 1065 w 1475"/>
                  <a:gd name="T1" fmla="*/ 2118 h 2118"/>
                  <a:gd name="T2" fmla="*/ 608 w 1475"/>
                  <a:gd name="T3" fmla="*/ 2012 h 2118"/>
                  <a:gd name="T4" fmla="*/ 0 w 1475"/>
                  <a:gd name="T5" fmla="*/ 1910 h 2118"/>
                  <a:gd name="T6" fmla="*/ 54 w 1475"/>
                  <a:gd name="T7" fmla="*/ 1888 h 2118"/>
                  <a:gd name="T8" fmla="*/ 461 w 1475"/>
                  <a:gd name="T9" fmla="*/ 1949 h 2118"/>
                  <a:gd name="T10" fmla="*/ 1029 w 1475"/>
                  <a:gd name="T11" fmla="*/ 2078 h 2118"/>
                  <a:gd name="T12" fmla="*/ 1196 w 1475"/>
                  <a:gd name="T13" fmla="*/ 2111 h 2118"/>
                  <a:gd name="T14" fmla="*/ 1065 w 1475"/>
                  <a:gd name="T15" fmla="*/ 2118 h 2118"/>
                  <a:gd name="T16" fmla="*/ 839 w 1475"/>
                  <a:gd name="T17" fmla="*/ 1488 h 2118"/>
                  <a:gd name="T18" fmla="*/ 867 w 1475"/>
                  <a:gd name="T19" fmla="*/ 1422 h 2118"/>
                  <a:gd name="T20" fmla="*/ 987 w 1475"/>
                  <a:gd name="T21" fmla="*/ 1166 h 2118"/>
                  <a:gd name="T22" fmla="*/ 1179 w 1475"/>
                  <a:gd name="T23" fmla="*/ 634 h 2118"/>
                  <a:gd name="T24" fmla="*/ 1249 w 1475"/>
                  <a:gd name="T25" fmla="*/ 402 h 2118"/>
                  <a:gd name="T26" fmla="*/ 613 w 1475"/>
                  <a:gd name="T27" fmla="*/ 308 h 2118"/>
                  <a:gd name="T28" fmla="*/ 561 w 1475"/>
                  <a:gd name="T29" fmla="*/ 274 h 2118"/>
                  <a:gd name="T30" fmla="*/ 585 w 1475"/>
                  <a:gd name="T31" fmla="*/ 277 h 2118"/>
                  <a:gd name="T32" fmla="*/ 596 w 1475"/>
                  <a:gd name="T33" fmla="*/ 278 h 2118"/>
                  <a:gd name="T34" fmla="*/ 1258 w 1475"/>
                  <a:gd name="T35" fmla="*/ 373 h 2118"/>
                  <a:gd name="T36" fmla="*/ 1324 w 1475"/>
                  <a:gd name="T37" fmla="*/ 89 h 2118"/>
                  <a:gd name="T38" fmla="*/ 1402 w 1475"/>
                  <a:gd name="T39" fmla="*/ 37 h 2118"/>
                  <a:gd name="T40" fmla="*/ 1475 w 1475"/>
                  <a:gd name="T41" fmla="*/ 0 h 2118"/>
                  <a:gd name="T42" fmla="*/ 1418 w 1475"/>
                  <a:gd name="T43" fmla="*/ 28 h 2118"/>
                  <a:gd name="T44" fmla="*/ 1418 w 1475"/>
                  <a:gd name="T45" fmla="*/ 28 h 2118"/>
                  <a:gd name="T46" fmla="*/ 1418 w 1475"/>
                  <a:gd name="T47" fmla="*/ 28 h 2118"/>
                  <a:gd name="T48" fmla="*/ 1422 w 1475"/>
                  <a:gd name="T49" fmla="*/ 50 h 2118"/>
                  <a:gd name="T50" fmla="*/ 1352 w 1475"/>
                  <a:gd name="T51" fmla="*/ 81 h 2118"/>
                  <a:gd name="T52" fmla="*/ 1352 w 1475"/>
                  <a:gd name="T53" fmla="*/ 81 h 2118"/>
                  <a:gd name="T54" fmla="*/ 1352 w 1475"/>
                  <a:gd name="T55" fmla="*/ 81 h 2118"/>
                  <a:gd name="T56" fmla="*/ 1352 w 1475"/>
                  <a:gd name="T57" fmla="*/ 81 h 2118"/>
                  <a:gd name="T58" fmla="*/ 1353 w 1475"/>
                  <a:gd name="T59" fmla="*/ 82 h 2118"/>
                  <a:gd name="T60" fmla="*/ 1359 w 1475"/>
                  <a:gd name="T61" fmla="*/ 143 h 2118"/>
                  <a:gd name="T62" fmla="*/ 1325 w 1475"/>
                  <a:gd name="T63" fmla="*/ 323 h 2118"/>
                  <a:gd name="T64" fmla="*/ 1247 w 1475"/>
                  <a:gd name="T65" fmla="*/ 578 h 2118"/>
                  <a:gd name="T66" fmla="*/ 1102 w 1475"/>
                  <a:gd name="T67" fmla="*/ 1015 h 2118"/>
                  <a:gd name="T68" fmla="*/ 877 w 1475"/>
                  <a:gd name="T69" fmla="*/ 1425 h 2118"/>
                  <a:gd name="T70" fmla="*/ 874 w 1475"/>
                  <a:gd name="T71" fmla="*/ 1431 h 2118"/>
                  <a:gd name="T72" fmla="*/ 873 w 1475"/>
                  <a:gd name="T73" fmla="*/ 1432 h 2118"/>
                  <a:gd name="T74" fmla="*/ 872 w 1475"/>
                  <a:gd name="T75" fmla="*/ 1433 h 2118"/>
                  <a:gd name="T76" fmla="*/ 839 w 1475"/>
                  <a:gd name="T77" fmla="*/ 1488 h 2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75" h="2118">
                    <a:moveTo>
                      <a:pt x="1065" y="2118"/>
                    </a:moveTo>
                    <a:cubicBezTo>
                      <a:pt x="910" y="2087"/>
                      <a:pt x="760" y="2048"/>
                      <a:pt x="608" y="2012"/>
                    </a:cubicBezTo>
                    <a:cubicBezTo>
                      <a:pt x="409" y="1966"/>
                      <a:pt x="206" y="1935"/>
                      <a:pt x="0" y="1910"/>
                    </a:cubicBezTo>
                    <a:cubicBezTo>
                      <a:pt x="18" y="1903"/>
                      <a:pt x="36" y="1895"/>
                      <a:pt x="54" y="1888"/>
                    </a:cubicBezTo>
                    <a:cubicBezTo>
                      <a:pt x="192" y="1905"/>
                      <a:pt x="329" y="1923"/>
                      <a:pt x="461" y="1949"/>
                    </a:cubicBezTo>
                    <a:cubicBezTo>
                      <a:pt x="655" y="1986"/>
                      <a:pt x="839" y="2037"/>
                      <a:pt x="1029" y="2078"/>
                    </a:cubicBezTo>
                    <a:cubicBezTo>
                      <a:pt x="1083" y="2090"/>
                      <a:pt x="1139" y="2101"/>
                      <a:pt x="1196" y="2111"/>
                    </a:cubicBezTo>
                    <a:cubicBezTo>
                      <a:pt x="1153" y="2114"/>
                      <a:pt x="1108" y="2116"/>
                      <a:pt x="1065" y="2118"/>
                    </a:cubicBezTo>
                    <a:moveTo>
                      <a:pt x="839" y="1488"/>
                    </a:moveTo>
                    <a:cubicBezTo>
                      <a:pt x="847" y="1466"/>
                      <a:pt x="857" y="1444"/>
                      <a:pt x="867" y="1422"/>
                    </a:cubicBezTo>
                    <a:cubicBezTo>
                      <a:pt x="908" y="1337"/>
                      <a:pt x="950" y="1252"/>
                      <a:pt x="987" y="1166"/>
                    </a:cubicBezTo>
                    <a:cubicBezTo>
                      <a:pt x="1064" y="990"/>
                      <a:pt x="1125" y="813"/>
                      <a:pt x="1179" y="634"/>
                    </a:cubicBezTo>
                    <a:cubicBezTo>
                      <a:pt x="1203" y="557"/>
                      <a:pt x="1227" y="479"/>
                      <a:pt x="1249" y="402"/>
                    </a:cubicBezTo>
                    <a:cubicBezTo>
                      <a:pt x="1041" y="365"/>
                      <a:pt x="828" y="335"/>
                      <a:pt x="613" y="308"/>
                    </a:cubicBezTo>
                    <a:cubicBezTo>
                      <a:pt x="596" y="296"/>
                      <a:pt x="579" y="285"/>
                      <a:pt x="561" y="274"/>
                    </a:cubicBezTo>
                    <a:cubicBezTo>
                      <a:pt x="569" y="275"/>
                      <a:pt x="577" y="276"/>
                      <a:pt x="585" y="277"/>
                    </a:cubicBezTo>
                    <a:cubicBezTo>
                      <a:pt x="588" y="277"/>
                      <a:pt x="592" y="278"/>
                      <a:pt x="596" y="278"/>
                    </a:cubicBezTo>
                    <a:cubicBezTo>
                      <a:pt x="817" y="307"/>
                      <a:pt x="1041" y="334"/>
                      <a:pt x="1258" y="373"/>
                    </a:cubicBezTo>
                    <a:cubicBezTo>
                      <a:pt x="1284" y="279"/>
                      <a:pt x="1308" y="185"/>
                      <a:pt x="1324" y="89"/>
                    </a:cubicBezTo>
                    <a:cubicBezTo>
                      <a:pt x="1328" y="65"/>
                      <a:pt x="1372" y="53"/>
                      <a:pt x="1402" y="37"/>
                    </a:cubicBezTo>
                    <a:cubicBezTo>
                      <a:pt x="1425" y="24"/>
                      <a:pt x="1450" y="12"/>
                      <a:pt x="1475" y="0"/>
                    </a:cubicBezTo>
                    <a:cubicBezTo>
                      <a:pt x="1455" y="9"/>
                      <a:pt x="1436" y="19"/>
                      <a:pt x="1418" y="28"/>
                    </a:cubicBezTo>
                    <a:lnTo>
                      <a:pt x="1418" y="28"/>
                    </a:lnTo>
                    <a:lnTo>
                      <a:pt x="1418" y="28"/>
                    </a:lnTo>
                    <a:cubicBezTo>
                      <a:pt x="1419" y="36"/>
                      <a:pt x="1421" y="43"/>
                      <a:pt x="1422" y="50"/>
                    </a:cubicBezTo>
                    <a:cubicBezTo>
                      <a:pt x="1399" y="60"/>
                      <a:pt x="1375" y="71"/>
                      <a:pt x="1352" y="81"/>
                    </a:cubicBezTo>
                    <a:lnTo>
                      <a:pt x="1352" y="81"/>
                    </a:lnTo>
                    <a:lnTo>
                      <a:pt x="1352" y="81"/>
                    </a:lnTo>
                    <a:lnTo>
                      <a:pt x="1352" y="81"/>
                    </a:lnTo>
                    <a:lnTo>
                      <a:pt x="1353" y="82"/>
                    </a:lnTo>
                    <a:cubicBezTo>
                      <a:pt x="1357" y="102"/>
                      <a:pt x="1359" y="122"/>
                      <a:pt x="1359" y="143"/>
                    </a:cubicBezTo>
                    <a:cubicBezTo>
                      <a:pt x="1359" y="203"/>
                      <a:pt x="1343" y="264"/>
                      <a:pt x="1325" y="323"/>
                    </a:cubicBezTo>
                    <a:cubicBezTo>
                      <a:pt x="1300" y="408"/>
                      <a:pt x="1273" y="493"/>
                      <a:pt x="1247" y="578"/>
                    </a:cubicBezTo>
                    <a:cubicBezTo>
                      <a:pt x="1203" y="724"/>
                      <a:pt x="1159" y="870"/>
                      <a:pt x="1102" y="1015"/>
                    </a:cubicBezTo>
                    <a:cubicBezTo>
                      <a:pt x="1035" y="1153"/>
                      <a:pt x="960" y="1290"/>
                      <a:pt x="877" y="1425"/>
                    </a:cubicBezTo>
                    <a:cubicBezTo>
                      <a:pt x="876" y="1427"/>
                      <a:pt x="875" y="1429"/>
                      <a:pt x="874" y="1431"/>
                    </a:cubicBezTo>
                    <a:cubicBezTo>
                      <a:pt x="873" y="1431"/>
                      <a:pt x="873" y="1432"/>
                      <a:pt x="873" y="1432"/>
                    </a:cubicBezTo>
                    <a:cubicBezTo>
                      <a:pt x="873" y="1432"/>
                      <a:pt x="872" y="1432"/>
                      <a:pt x="872" y="1433"/>
                    </a:cubicBezTo>
                    <a:cubicBezTo>
                      <a:pt x="862" y="1450"/>
                      <a:pt x="850" y="1469"/>
                      <a:pt x="839" y="1488"/>
                    </a:cubicBezTo>
                  </a:path>
                </a:pathLst>
              </a:custGeom>
              <a:solidFill>
                <a:srgbClr val="8445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146">
                <a:extLst>
                  <a:ext uri="{FF2B5EF4-FFF2-40B4-BE49-F238E27FC236}">
                    <a16:creationId xmlns:a16="http://schemas.microsoft.com/office/drawing/2014/main" xmlns="" id="{DC275FB9-B9AC-4461-A869-AA26FFCB5F6C}"/>
                  </a:ext>
                </a:extLst>
              </p:cNvPr>
              <p:cNvSpPr>
                <a:spLocks noEditPoints="1"/>
              </p:cNvSpPr>
              <p:nvPr/>
            </p:nvSpPr>
            <p:spPr bwMode="auto">
              <a:xfrm>
                <a:off x="8695419" y="2430463"/>
                <a:ext cx="652463" cy="574675"/>
              </a:xfrm>
              <a:custGeom>
                <a:avLst/>
                <a:gdLst>
                  <a:gd name="T0" fmla="*/ 606 w 1309"/>
                  <a:gd name="T1" fmla="*/ 1151 h 1151"/>
                  <a:gd name="T2" fmla="*/ 594 w 1309"/>
                  <a:gd name="T3" fmla="*/ 1148 h 1151"/>
                  <a:gd name="T4" fmla="*/ 417 w 1309"/>
                  <a:gd name="T5" fmla="*/ 1132 h 1151"/>
                  <a:gd name="T6" fmla="*/ 259 w 1309"/>
                  <a:gd name="T7" fmla="*/ 1103 h 1151"/>
                  <a:gd name="T8" fmla="*/ 390 w 1309"/>
                  <a:gd name="T9" fmla="*/ 1096 h 1151"/>
                  <a:gd name="T10" fmla="*/ 667 w 1309"/>
                  <a:gd name="T11" fmla="*/ 1121 h 1151"/>
                  <a:gd name="T12" fmla="*/ 701 w 1309"/>
                  <a:gd name="T13" fmla="*/ 1121 h 1151"/>
                  <a:gd name="T14" fmla="*/ 869 w 1309"/>
                  <a:gd name="T15" fmla="*/ 1102 h 1151"/>
                  <a:gd name="T16" fmla="*/ 935 w 1309"/>
                  <a:gd name="T17" fmla="*/ 1085 h 1151"/>
                  <a:gd name="T18" fmla="*/ 1139 w 1309"/>
                  <a:gd name="T19" fmla="*/ 976 h 1151"/>
                  <a:gd name="T20" fmla="*/ 1116 w 1309"/>
                  <a:gd name="T21" fmla="*/ 1040 h 1151"/>
                  <a:gd name="T22" fmla="*/ 1097 w 1309"/>
                  <a:gd name="T23" fmla="*/ 1051 h 1151"/>
                  <a:gd name="T24" fmla="*/ 1097 w 1309"/>
                  <a:gd name="T25" fmla="*/ 1051 h 1151"/>
                  <a:gd name="T26" fmla="*/ 1097 w 1309"/>
                  <a:gd name="T27" fmla="*/ 1051 h 1151"/>
                  <a:gd name="T28" fmla="*/ 1097 w 1309"/>
                  <a:gd name="T29" fmla="*/ 1051 h 1151"/>
                  <a:gd name="T30" fmla="*/ 1097 w 1309"/>
                  <a:gd name="T31" fmla="*/ 1051 h 1151"/>
                  <a:gd name="T32" fmla="*/ 1114 w 1309"/>
                  <a:gd name="T33" fmla="*/ 1045 h 1151"/>
                  <a:gd name="T34" fmla="*/ 1087 w 1309"/>
                  <a:gd name="T35" fmla="*/ 1087 h 1151"/>
                  <a:gd name="T36" fmla="*/ 1309 w 1309"/>
                  <a:gd name="T37" fmla="*/ 983 h 1151"/>
                  <a:gd name="T38" fmla="*/ 1273 w 1309"/>
                  <a:gd name="T39" fmla="*/ 1007 h 1151"/>
                  <a:gd name="T40" fmla="*/ 1125 w 1309"/>
                  <a:gd name="T41" fmla="*/ 1075 h 1151"/>
                  <a:gd name="T42" fmla="*/ 1101 w 1309"/>
                  <a:gd name="T43" fmla="*/ 1083 h 1151"/>
                  <a:gd name="T44" fmla="*/ 749 w 1309"/>
                  <a:gd name="T45" fmla="*/ 1145 h 1151"/>
                  <a:gd name="T46" fmla="*/ 733 w 1309"/>
                  <a:gd name="T47" fmla="*/ 1146 h 1151"/>
                  <a:gd name="T48" fmla="*/ 607 w 1309"/>
                  <a:gd name="T49" fmla="*/ 1151 h 1151"/>
                  <a:gd name="T50" fmla="*/ 606 w 1309"/>
                  <a:gd name="T51" fmla="*/ 1151 h 1151"/>
                  <a:gd name="T52" fmla="*/ 422 w 1309"/>
                  <a:gd name="T53" fmla="*/ 865 h 1151"/>
                  <a:gd name="T54" fmla="*/ 299 w 1309"/>
                  <a:gd name="T55" fmla="*/ 849 h 1151"/>
                  <a:gd name="T56" fmla="*/ 14 w 1309"/>
                  <a:gd name="T57" fmla="*/ 652 h 1151"/>
                  <a:gd name="T58" fmla="*/ 33 w 1309"/>
                  <a:gd name="T59" fmla="*/ 473 h 1151"/>
                  <a:gd name="T60" fmla="*/ 66 w 1309"/>
                  <a:gd name="T61" fmla="*/ 418 h 1151"/>
                  <a:gd name="T62" fmla="*/ 32 w 1309"/>
                  <a:gd name="T63" fmla="*/ 550 h 1151"/>
                  <a:gd name="T64" fmla="*/ 145 w 1309"/>
                  <a:gd name="T65" fmla="*/ 757 h 1151"/>
                  <a:gd name="T66" fmla="*/ 156 w 1309"/>
                  <a:gd name="T67" fmla="*/ 737 h 1151"/>
                  <a:gd name="T68" fmla="*/ 168 w 1309"/>
                  <a:gd name="T69" fmla="*/ 750 h 1151"/>
                  <a:gd name="T70" fmla="*/ 408 w 1309"/>
                  <a:gd name="T71" fmla="*/ 842 h 1151"/>
                  <a:gd name="T72" fmla="*/ 607 w 1309"/>
                  <a:gd name="T73" fmla="*/ 750 h 1151"/>
                  <a:gd name="T74" fmla="*/ 423 w 1309"/>
                  <a:gd name="T75" fmla="*/ 690 h 1151"/>
                  <a:gd name="T76" fmla="*/ 418 w 1309"/>
                  <a:gd name="T77" fmla="*/ 684 h 1151"/>
                  <a:gd name="T78" fmla="*/ 420 w 1309"/>
                  <a:gd name="T79" fmla="*/ 679 h 1151"/>
                  <a:gd name="T80" fmla="*/ 432 w 1309"/>
                  <a:gd name="T81" fmla="*/ 671 h 1151"/>
                  <a:gd name="T82" fmla="*/ 418 w 1309"/>
                  <a:gd name="T83" fmla="*/ 684 h 1151"/>
                  <a:gd name="T84" fmla="*/ 446 w 1309"/>
                  <a:gd name="T85" fmla="*/ 683 h 1151"/>
                  <a:gd name="T86" fmla="*/ 635 w 1309"/>
                  <a:gd name="T87" fmla="*/ 758 h 1151"/>
                  <a:gd name="T88" fmla="*/ 710 w 1309"/>
                  <a:gd name="T89" fmla="*/ 640 h 1151"/>
                  <a:gd name="T90" fmla="*/ 715 w 1309"/>
                  <a:gd name="T91" fmla="*/ 620 h 1151"/>
                  <a:gd name="T92" fmla="*/ 716 w 1309"/>
                  <a:gd name="T93" fmla="*/ 620 h 1151"/>
                  <a:gd name="T94" fmla="*/ 731 w 1309"/>
                  <a:gd name="T95" fmla="*/ 621 h 1151"/>
                  <a:gd name="T96" fmla="*/ 732 w 1309"/>
                  <a:gd name="T97" fmla="*/ 621 h 1151"/>
                  <a:gd name="T98" fmla="*/ 700 w 1309"/>
                  <a:gd name="T99" fmla="*/ 684 h 1151"/>
                  <a:gd name="T100" fmla="*/ 655 w 1309"/>
                  <a:gd name="T101" fmla="*/ 775 h 1151"/>
                  <a:gd name="T102" fmla="*/ 472 w 1309"/>
                  <a:gd name="T103" fmla="*/ 862 h 1151"/>
                  <a:gd name="T104" fmla="*/ 422 w 1309"/>
                  <a:gd name="T105" fmla="*/ 865 h 1151"/>
                  <a:gd name="T106" fmla="*/ 467 w 1309"/>
                  <a:gd name="T107" fmla="*/ 625 h 1151"/>
                  <a:gd name="T108" fmla="*/ 481 w 1309"/>
                  <a:gd name="T109" fmla="*/ 595 h 1151"/>
                  <a:gd name="T110" fmla="*/ 481 w 1309"/>
                  <a:gd name="T111" fmla="*/ 600 h 1151"/>
                  <a:gd name="T112" fmla="*/ 467 w 1309"/>
                  <a:gd name="T113" fmla="*/ 625 h 1151"/>
                  <a:gd name="T114" fmla="*/ 68 w 1309"/>
                  <a:gd name="T115" fmla="*/ 416 h 1151"/>
                  <a:gd name="T116" fmla="*/ 71 w 1309"/>
                  <a:gd name="T117" fmla="*/ 410 h 1151"/>
                  <a:gd name="T118" fmla="*/ 296 w 1309"/>
                  <a:gd name="T119" fmla="*/ 0 h 1151"/>
                  <a:gd name="T120" fmla="*/ 296 w 1309"/>
                  <a:gd name="T121" fmla="*/ 0 h 1151"/>
                  <a:gd name="T122" fmla="*/ 71 w 1309"/>
                  <a:gd name="T123" fmla="*/ 410 h 1151"/>
                  <a:gd name="T124" fmla="*/ 68 w 1309"/>
                  <a:gd name="T125" fmla="*/ 416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09" h="1151">
                    <a:moveTo>
                      <a:pt x="606" y="1151"/>
                    </a:moveTo>
                    <a:cubicBezTo>
                      <a:pt x="601" y="1151"/>
                      <a:pt x="597" y="1150"/>
                      <a:pt x="594" y="1148"/>
                    </a:cubicBezTo>
                    <a:cubicBezTo>
                      <a:pt x="535" y="1146"/>
                      <a:pt x="476" y="1141"/>
                      <a:pt x="417" y="1132"/>
                    </a:cubicBezTo>
                    <a:cubicBezTo>
                      <a:pt x="364" y="1123"/>
                      <a:pt x="311" y="1114"/>
                      <a:pt x="259" y="1103"/>
                    </a:cubicBezTo>
                    <a:cubicBezTo>
                      <a:pt x="302" y="1101"/>
                      <a:pt x="347" y="1099"/>
                      <a:pt x="390" y="1096"/>
                    </a:cubicBezTo>
                    <a:cubicBezTo>
                      <a:pt x="481" y="1111"/>
                      <a:pt x="575" y="1121"/>
                      <a:pt x="667" y="1121"/>
                    </a:cubicBezTo>
                    <a:cubicBezTo>
                      <a:pt x="678" y="1121"/>
                      <a:pt x="690" y="1121"/>
                      <a:pt x="701" y="1121"/>
                    </a:cubicBezTo>
                    <a:cubicBezTo>
                      <a:pt x="757" y="1115"/>
                      <a:pt x="813" y="1109"/>
                      <a:pt x="869" y="1102"/>
                    </a:cubicBezTo>
                    <a:cubicBezTo>
                      <a:pt x="891" y="1097"/>
                      <a:pt x="913" y="1092"/>
                      <a:pt x="935" y="1085"/>
                    </a:cubicBezTo>
                    <a:cubicBezTo>
                      <a:pt x="1022" y="1059"/>
                      <a:pt x="1091" y="1021"/>
                      <a:pt x="1139" y="976"/>
                    </a:cubicBezTo>
                    <a:cubicBezTo>
                      <a:pt x="1135" y="997"/>
                      <a:pt x="1127" y="1019"/>
                      <a:pt x="1116" y="1040"/>
                    </a:cubicBezTo>
                    <a:cubicBezTo>
                      <a:pt x="1110" y="1043"/>
                      <a:pt x="1104" y="1047"/>
                      <a:pt x="1097" y="1051"/>
                    </a:cubicBezTo>
                    <a:lnTo>
                      <a:pt x="1097" y="1051"/>
                    </a:lnTo>
                    <a:lnTo>
                      <a:pt x="1097" y="1051"/>
                    </a:lnTo>
                    <a:lnTo>
                      <a:pt x="1097" y="1051"/>
                    </a:lnTo>
                    <a:lnTo>
                      <a:pt x="1097" y="1051"/>
                    </a:lnTo>
                    <a:cubicBezTo>
                      <a:pt x="1103" y="1049"/>
                      <a:pt x="1108" y="1047"/>
                      <a:pt x="1114" y="1045"/>
                    </a:cubicBezTo>
                    <a:cubicBezTo>
                      <a:pt x="1106" y="1059"/>
                      <a:pt x="1097" y="1073"/>
                      <a:pt x="1087" y="1087"/>
                    </a:cubicBezTo>
                    <a:cubicBezTo>
                      <a:pt x="1172" y="1061"/>
                      <a:pt x="1247" y="1028"/>
                      <a:pt x="1309" y="983"/>
                    </a:cubicBezTo>
                    <a:cubicBezTo>
                      <a:pt x="1297" y="991"/>
                      <a:pt x="1286" y="999"/>
                      <a:pt x="1273" y="1007"/>
                    </a:cubicBezTo>
                    <a:cubicBezTo>
                      <a:pt x="1229" y="1034"/>
                      <a:pt x="1179" y="1056"/>
                      <a:pt x="1125" y="1075"/>
                    </a:cubicBezTo>
                    <a:cubicBezTo>
                      <a:pt x="1117" y="1078"/>
                      <a:pt x="1109" y="1080"/>
                      <a:pt x="1101" y="1083"/>
                    </a:cubicBezTo>
                    <a:cubicBezTo>
                      <a:pt x="995" y="1116"/>
                      <a:pt x="874" y="1135"/>
                      <a:pt x="749" y="1145"/>
                    </a:cubicBezTo>
                    <a:cubicBezTo>
                      <a:pt x="744" y="1145"/>
                      <a:pt x="739" y="1146"/>
                      <a:pt x="733" y="1146"/>
                    </a:cubicBezTo>
                    <a:cubicBezTo>
                      <a:pt x="691" y="1149"/>
                      <a:pt x="649" y="1150"/>
                      <a:pt x="607" y="1151"/>
                    </a:cubicBezTo>
                    <a:cubicBezTo>
                      <a:pt x="606" y="1151"/>
                      <a:pt x="606" y="1151"/>
                      <a:pt x="606" y="1151"/>
                    </a:cubicBezTo>
                    <a:moveTo>
                      <a:pt x="422" y="865"/>
                    </a:moveTo>
                    <a:cubicBezTo>
                      <a:pt x="380" y="865"/>
                      <a:pt x="337" y="859"/>
                      <a:pt x="299" y="849"/>
                    </a:cubicBezTo>
                    <a:cubicBezTo>
                      <a:pt x="144" y="820"/>
                      <a:pt x="37" y="747"/>
                      <a:pt x="14" y="652"/>
                    </a:cubicBezTo>
                    <a:cubicBezTo>
                      <a:pt x="0" y="591"/>
                      <a:pt x="11" y="532"/>
                      <a:pt x="33" y="473"/>
                    </a:cubicBezTo>
                    <a:cubicBezTo>
                      <a:pt x="44" y="454"/>
                      <a:pt x="56" y="435"/>
                      <a:pt x="66" y="418"/>
                    </a:cubicBezTo>
                    <a:cubicBezTo>
                      <a:pt x="50" y="461"/>
                      <a:pt x="30" y="504"/>
                      <a:pt x="32" y="550"/>
                    </a:cubicBezTo>
                    <a:cubicBezTo>
                      <a:pt x="36" y="624"/>
                      <a:pt x="66" y="699"/>
                      <a:pt x="145" y="757"/>
                    </a:cubicBezTo>
                    <a:cubicBezTo>
                      <a:pt x="147" y="751"/>
                      <a:pt x="151" y="744"/>
                      <a:pt x="156" y="737"/>
                    </a:cubicBezTo>
                    <a:cubicBezTo>
                      <a:pt x="159" y="741"/>
                      <a:pt x="163" y="746"/>
                      <a:pt x="168" y="750"/>
                    </a:cubicBezTo>
                    <a:cubicBezTo>
                      <a:pt x="216" y="794"/>
                      <a:pt x="310" y="835"/>
                      <a:pt x="408" y="842"/>
                    </a:cubicBezTo>
                    <a:cubicBezTo>
                      <a:pt x="490" y="839"/>
                      <a:pt x="636" y="808"/>
                      <a:pt x="607" y="750"/>
                    </a:cubicBezTo>
                    <a:cubicBezTo>
                      <a:pt x="585" y="707"/>
                      <a:pt x="499" y="690"/>
                      <a:pt x="423" y="690"/>
                    </a:cubicBezTo>
                    <a:cubicBezTo>
                      <a:pt x="417" y="690"/>
                      <a:pt x="415" y="686"/>
                      <a:pt x="418" y="684"/>
                    </a:cubicBezTo>
                    <a:cubicBezTo>
                      <a:pt x="417" y="682"/>
                      <a:pt x="418" y="680"/>
                      <a:pt x="420" y="679"/>
                    </a:cubicBezTo>
                    <a:cubicBezTo>
                      <a:pt x="424" y="677"/>
                      <a:pt x="428" y="674"/>
                      <a:pt x="432" y="671"/>
                    </a:cubicBezTo>
                    <a:cubicBezTo>
                      <a:pt x="428" y="676"/>
                      <a:pt x="423" y="680"/>
                      <a:pt x="418" y="684"/>
                    </a:cubicBezTo>
                    <a:cubicBezTo>
                      <a:pt x="428" y="683"/>
                      <a:pt x="437" y="683"/>
                      <a:pt x="446" y="683"/>
                    </a:cubicBezTo>
                    <a:cubicBezTo>
                      <a:pt x="532" y="683"/>
                      <a:pt x="608" y="713"/>
                      <a:pt x="635" y="758"/>
                    </a:cubicBezTo>
                    <a:cubicBezTo>
                      <a:pt x="662" y="719"/>
                      <a:pt x="687" y="680"/>
                      <a:pt x="710" y="640"/>
                    </a:cubicBezTo>
                    <a:cubicBezTo>
                      <a:pt x="692" y="637"/>
                      <a:pt x="693" y="620"/>
                      <a:pt x="715" y="620"/>
                    </a:cubicBezTo>
                    <a:cubicBezTo>
                      <a:pt x="715" y="620"/>
                      <a:pt x="716" y="620"/>
                      <a:pt x="716" y="620"/>
                    </a:cubicBezTo>
                    <a:cubicBezTo>
                      <a:pt x="721" y="620"/>
                      <a:pt x="726" y="620"/>
                      <a:pt x="731" y="621"/>
                    </a:cubicBezTo>
                    <a:cubicBezTo>
                      <a:pt x="732" y="621"/>
                      <a:pt x="732" y="621"/>
                      <a:pt x="732" y="621"/>
                    </a:cubicBezTo>
                    <a:cubicBezTo>
                      <a:pt x="720" y="642"/>
                      <a:pt x="709" y="663"/>
                      <a:pt x="700" y="684"/>
                    </a:cubicBezTo>
                    <a:cubicBezTo>
                      <a:pt x="686" y="713"/>
                      <a:pt x="678" y="746"/>
                      <a:pt x="655" y="775"/>
                    </a:cubicBezTo>
                    <a:cubicBezTo>
                      <a:pt x="640" y="820"/>
                      <a:pt x="556" y="857"/>
                      <a:pt x="472" y="862"/>
                    </a:cubicBezTo>
                    <a:cubicBezTo>
                      <a:pt x="456" y="864"/>
                      <a:pt x="439" y="865"/>
                      <a:pt x="422" y="865"/>
                    </a:cubicBezTo>
                    <a:moveTo>
                      <a:pt x="467" y="625"/>
                    </a:moveTo>
                    <a:cubicBezTo>
                      <a:pt x="472" y="615"/>
                      <a:pt x="476" y="604"/>
                      <a:pt x="481" y="595"/>
                    </a:cubicBezTo>
                    <a:cubicBezTo>
                      <a:pt x="482" y="597"/>
                      <a:pt x="482" y="598"/>
                      <a:pt x="481" y="600"/>
                    </a:cubicBezTo>
                    <a:cubicBezTo>
                      <a:pt x="476" y="608"/>
                      <a:pt x="472" y="617"/>
                      <a:pt x="467" y="625"/>
                    </a:cubicBezTo>
                    <a:close/>
                    <a:moveTo>
                      <a:pt x="68" y="416"/>
                    </a:moveTo>
                    <a:cubicBezTo>
                      <a:pt x="69" y="414"/>
                      <a:pt x="70" y="412"/>
                      <a:pt x="71" y="410"/>
                    </a:cubicBezTo>
                    <a:cubicBezTo>
                      <a:pt x="154" y="275"/>
                      <a:pt x="229" y="138"/>
                      <a:pt x="296" y="0"/>
                    </a:cubicBezTo>
                    <a:lnTo>
                      <a:pt x="296" y="0"/>
                    </a:lnTo>
                    <a:cubicBezTo>
                      <a:pt x="229" y="138"/>
                      <a:pt x="154" y="275"/>
                      <a:pt x="71" y="410"/>
                    </a:cubicBezTo>
                    <a:cubicBezTo>
                      <a:pt x="70" y="412"/>
                      <a:pt x="69" y="414"/>
                      <a:pt x="68" y="416"/>
                    </a:cubicBezTo>
                    <a:close/>
                  </a:path>
                </a:pathLst>
              </a:custGeom>
              <a:solidFill>
                <a:srgbClr val="7C3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1147">
                <a:extLst>
                  <a:ext uri="{FF2B5EF4-FFF2-40B4-BE49-F238E27FC236}">
                    <a16:creationId xmlns:a16="http://schemas.microsoft.com/office/drawing/2014/main" xmlns="" id="{E44D7EF2-A8AC-4E06-A7E6-0DAD666723DE}"/>
                  </a:ext>
                </a:extLst>
              </p:cNvPr>
              <p:cNvSpPr>
                <a:spLocks/>
              </p:cNvSpPr>
              <p:nvPr/>
            </p:nvSpPr>
            <p:spPr bwMode="auto">
              <a:xfrm>
                <a:off x="8727169" y="2638425"/>
                <a:ext cx="1588" cy="0"/>
              </a:xfrm>
              <a:custGeom>
                <a:avLst/>
                <a:gdLst>
                  <a:gd name="T0" fmla="*/ 0 w 2"/>
                  <a:gd name="T1" fmla="*/ 2 h 2"/>
                  <a:gd name="T2" fmla="*/ 1 w 2"/>
                  <a:gd name="T3" fmla="*/ 1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0" y="1"/>
                      <a:pt x="1" y="1"/>
                      <a:pt x="1" y="1"/>
                    </a:cubicBezTo>
                    <a:cubicBezTo>
                      <a:pt x="1" y="1"/>
                      <a:pt x="1" y="0"/>
                      <a:pt x="2" y="0"/>
                    </a:cubicBezTo>
                    <a:cubicBezTo>
                      <a:pt x="1" y="0"/>
                      <a:pt x="1" y="1"/>
                      <a:pt x="0" y="2"/>
                    </a:cubicBezTo>
                    <a:close/>
                  </a:path>
                </a:pathLst>
              </a:custGeom>
              <a:solidFill>
                <a:srgbClr val="7C3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148">
                <a:extLst>
                  <a:ext uri="{FF2B5EF4-FFF2-40B4-BE49-F238E27FC236}">
                    <a16:creationId xmlns:a16="http://schemas.microsoft.com/office/drawing/2014/main" xmlns="" id="{15961EF5-1672-4136-8198-615A36012201}"/>
                  </a:ext>
                </a:extLst>
              </p:cNvPr>
              <p:cNvSpPr>
                <a:spLocks noEditPoints="1"/>
              </p:cNvSpPr>
              <p:nvPr/>
            </p:nvSpPr>
            <p:spPr bwMode="auto">
              <a:xfrm>
                <a:off x="8709706" y="1860550"/>
                <a:ext cx="1092200" cy="1112838"/>
              </a:xfrm>
              <a:custGeom>
                <a:avLst/>
                <a:gdLst>
                  <a:gd name="T0" fmla="*/ 1084 w 2188"/>
                  <a:gd name="T1" fmla="*/ 2189 h 2231"/>
                  <a:gd name="T2" fmla="*/ 1667 w 2188"/>
                  <a:gd name="T3" fmla="*/ 1508 h 2231"/>
                  <a:gd name="T4" fmla="*/ 2146 w 2188"/>
                  <a:gd name="T5" fmla="*/ 370 h 2231"/>
                  <a:gd name="T6" fmla="*/ 2146 w 2188"/>
                  <a:gd name="T7" fmla="*/ 370 h 2231"/>
                  <a:gd name="T8" fmla="*/ 2146 w 2188"/>
                  <a:gd name="T9" fmla="*/ 370 h 2231"/>
                  <a:gd name="T10" fmla="*/ 1380 w 2188"/>
                  <a:gd name="T11" fmla="*/ 30 h 2231"/>
                  <a:gd name="T12" fmla="*/ 586 w 2188"/>
                  <a:gd name="T13" fmla="*/ 179 h 2231"/>
                  <a:gd name="T14" fmla="*/ 639 w 2188"/>
                  <a:gd name="T15" fmla="*/ 129 h 2231"/>
                  <a:gd name="T16" fmla="*/ 1310 w 2188"/>
                  <a:gd name="T17" fmla="*/ 0 h 2231"/>
                  <a:gd name="T18" fmla="*/ 2184 w 2188"/>
                  <a:gd name="T19" fmla="*/ 349 h 2231"/>
                  <a:gd name="T20" fmla="*/ 2115 w 2188"/>
                  <a:gd name="T21" fmla="*/ 596 h 2231"/>
                  <a:gd name="T22" fmla="*/ 1695 w 2188"/>
                  <a:gd name="T23" fmla="*/ 1558 h 2231"/>
                  <a:gd name="T24" fmla="*/ 1279 w 2188"/>
                  <a:gd name="T25" fmla="*/ 2127 h 2231"/>
                  <a:gd name="T26" fmla="*/ 1057 w 2188"/>
                  <a:gd name="T27" fmla="*/ 2231 h 2231"/>
                  <a:gd name="T28" fmla="*/ 1109 w 2188"/>
                  <a:gd name="T29" fmla="*/ 2120 h 2231"/>
                  <a:gd name="T30" fmla="*/ 1060 w 2188"/>
                  <a:gd name="T31" fmla="*/ 1742 h 2231"/>
                  <a:gd name="T32" fmla="*/ 702 w 2188"/>
                  <a:gd name="T33" fmla="*/ 1765 h 2231"/>
                  <a:gd name="T34" fmla="*/ 686 w 2188"/>
                  <a:gd name="T35" fmla="*/ 1764 h 2231"/>
                  <a:gd name="T36" fmla="*/ 680 w 2188"/>
                  <a:gd name="T37" fmla="*/ 1784 h 2231"/>
                  <a:gd name="T38" fmla="*/ 416 w 2188"/>
                  <a:gd name="T39" fmla="*/ 1827 h 2231"/>
                  <a:gd name="T40" fmla="*/ 402 w 2188"/>
                  <a:gd name="T41" fmla="*/ 1815 h 2231"/>
                  <a:gd name="T42" fmla="*/ 451 w 2188"/>
                  <a:gd name="T43" fmla="*/ 1744 h 2231"/>
                  <a:gd name="T44" fmla="*/ 456 w 2188"/>
                  <a:gd name="T45" fmla="*/ 1730 h 2231"/>
                  <a:gd name="T46" fmla="*/ 237 w 2188"/>
                  <a:gd name="T47" fmla="*/ 1721 h 2231"/>
                  <a:gd name="T48" fmla="*/ 115 w 2188"/>
                  <a:gd name="T49" fmla="*/ 1901 h 2231"/>
                  <a:gd name="T50" fmla="*/ 36 w 2188"/>
                  <a:gd name="T51" fmla="*/ 1562 h 2231"/>
                  <a:gd name="T52" fmla="*/ 41 w 2188"/>
                  <a:gd name="T53" fmla="*/ 1554 h 2231"/>
                  <a:gd name="T54" fmla="*/ 246 w 2188"/>
                  <a:gd name="T55" fmla="*/ 1195 h 2231"/>
                  <a:gd name="T56" fmla="*/ 35 w 2188"/>
                  <a:gd name="T57" fmla="*/ 1690 h 2231"/>
                  <a:gd name="T58" fmla="*/ 31 w 2188"/>
                  <a:gd name="T59" fmla="*/ 1737 h 2231"/>
                  <a:gd name="T60" fmla="*/ 58 w 2188"/>
                  <a:gd name="T61" fmla="*/ 1843 h 2231"/>
                  <a:gd name="T62" fmla="*/ 58 w 2188"/>
                  <a:gd name="T63" fmla="*/ 1843 h 2231"/>
                  <a:gd name="T64" fmla="*/ 58 w 2188"/>
                  <a:gd name="T65" fmla="*/ 1843 h 2231"/>
                  <a:gd name="T66" fmla="*/ 58 w 2188"/>
                  <a:gd name="T67" fmla="*/ 1842 h 2231"/>
                  <a:gd name="T68" fmla="*/ 58 w 2188"/>
                  <a:gd name="T69" fmla="*/ 1840 h 2231"/>
                  <a:gd name="T70" fmla="*/ 59 w 2188"/>
                  <a:gd name="T71" fmla="*/ 1832 h 2231"/>
                  <a:gd name="T72" fmla="*/ 173 w 2188"/>
                  <a:gd name="T73" fmla="*/ 1713 h 2231"/>
                  <a:gd name="T74" fmla="*/ 187 w 2188"/>
                  <a:gd name="T75" fmla="*/ 1706 h 2231"/>
                  <a:gd name="T76" fmla="*/ 940 w 2188"/>
                  <a:gd name="T77" fmla="*/ 1659 h 2231"/>
                  <a:gd name="T78" fmla="*/ 1215 w 2188"/>
                  <a:gd name="T79" fmla="*/ 1851 h 2231"/>
                  <a:gd name="T80" fmla="*/ 1214 w 2188"/>
                  <a:gd name="T81" fmla="*/ 2054 h 2231"/>
                  <a:gd name="T82" fmla="*/ 449 w 2188"/>
                  <a:gd name="T83" fmla="*/ 1822 h 2231"/>
                  <a:gd name="T84" fmla="*/ 707 w 2188"/>
                  <a:gd name="T85" fmla="*/ 1655 h 2231"/>
                  <a:gd name="T86" fmla="*/ 645 w 2188"/>
                  <a:gd name="T87" fmla="*/ 1653 h 2231"/>
                  <a:gd name="T88" fmla="*/ 479 w 2188"/>
                  <a:gd name="T89" fmla="*/ 1768 h 2231"/>
                  <a:gd name="T90" fmla="*/ 449 w 2188"/>
                  <a:gd name="T91" fmla="*/ 1822 h 2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8" h="2231">
                    <a:moveTo>
                      <a:pt x="1057" y="2231"/>
                    </a:moveTo>
                    <a:cubicBezTo>
                      <a:pt x="1067" y="2217"/>
                      <a:pt x="1076" y="2203"/>
                      <a:pt x="1084" y="2189"/>
                    </a:cubicBezTo>
                    <a:cubicBezTo>
                      <a:pt x="1164" y="2159"/>
                      <a:pt x="1231" y="2120"/>
                      <a:pt x="1280" y="2073"/>
                    </a:cubicBezTo>
                    <a:cubicBezTo>
                      <a:pt x="1460" y="1898"/>
                      <a:pt x="1568" y="1700"/>
                      <a:pt x="1667" y="1508"/>
                    </a:cubicBezTo>
                    <a:cubicBezTo>
                      <a:pt x="1767" y="1313"/>
                      <a:pt x="1998" y="794"/>
                      <a:pt x="2062" y="600"/>
                    </a:cubicBezTo>
                    <a:cubicBezTo>
                      <a:pt x="2087" y="523"/>
                      <a:pt x="2139" y="440"/>
                      <a:pt x="2146" y="370"/>
                    </a:cubicBezTo>
                    <a:lnTo>
                      <a:pt x="2146" y="370"/>
                    </a:lnTo>
                    <a:lnTo>
                      <a:pt x="2146" y="370"/>
                    </a:lnTo>
                    <a:lnTo>
                      <a:pt x="2146" y="370"/>
                    </a:lnTo>
                    <a:lnTo>
                      <a:pt x="2146" y="370"/>
                    </a:lnTo>
                    <a:cubicBezTo>
                      <a:pt x="2089" y="262"/>
                      <a:pt x="1997" y="183"/>
                      <a:pt x="1825" y="116"/>
                    </a:cubicBezTo>
                    <a:cubicBezTo>
                      <a:pt x="1694" y="66"/>
                      <a:pt x="1540" y="35"/>
                      <a:pt x="1380" y="30"/>
                    </a:cubicBezTo>
                    <a:cubicBezTo>
                      <a:pt x="1359" y="30"/>
                      <a:pt x="1339" y="29"/>
                      <a:pt x="1319" y="29"/>
                    </a:cubicBezTo>
                    <a:cubicBezTo>
                      <a:pt x="1043" y="29"/>
                      <a:pt x="800" y="89"/>
                      <a:pt x="586" y="179"/>
                    </a:cubicBezTo>
                    <a:cubicBezTo>
                      <a:pt x="585" y="172"/>
                      <a:pt x="583" y="165"/>
                      <a:pt x="582" y="157"/>
                    </a:cubicBezTo>
                    <a:cubicBezTo>
                      <a:pt x="600" y="148"/>
                      <a:pt x="619" y="138"/>
                      <a:pt x="639" y="129"/>
                    </a:cubicBezTo>
                    <a:cubicBezTo>
                      <a:pt x="642" y="128"/>
                      <a:pt x="645" y="126"/>
                      <a:pt x="648" y="125"/>
                    </a:cubicBezTo>
                    <a:cubicBezTo>
                      <a:pt x="830" y="44"/>
                      <a:pt x="1072" y="0"/>
                      <a:pt x="1310" y="0"/>
                    </a:cubicBezTo>
                    <a:cubicBezTo>
                      <a:pt x="1346" y="0"/>
                      <a:pt x="1382" y="1"/>
                      <a:pt x="1417" y="3"/>
                    </a:cubicBezTo>
                    <a:cubicBezTo>
                      <a:pt x="1798" y="25"/>
                      <a:pt x="2065" y="160"/>
                      <a:pt x="2184" y="349"/>
                    </a:cubicBezTo>
                    <a:cubicBezTo>
                      <a:pt x="2187" y="353"/>
                      <a:pt x="2188" y="360"/>
                      <a:pt x="2188" y="369"/>
                    </a:cubicBezTo>
                    <a:cubicBezTo>
                      <a:pt x="2188" y="420"/>
                      <a:pt x="2143" y="530"/>
                      <a:pt x="2115" y="596"/>
                    </a:cubicBezTo>
                    <a:cubicBezTo>
                      <a:pt x="2070" y="705"/>
                      <a:pt x="2025" y="809"/>
                      <a:pt x="1983" y="918"/>
                    </a:cubicBezTo>
                    <a:cubicBezTo>
                      <a:pt x="1900" y="1131"/>
                      <a:pt x="1806" y="1349"/>
                      <a:pt x="1695" y="1558"/>
                    </a:cubicBezTo>
                    <a:cubicBezTo>
                      <a:pt x="1641" y="1662"/>
                      <a:pt x="1582" y="1764"/>
                      <a:pt x="1511" y="1865"/>
                    </a:cubicBezTo>
                    <a:cubicBezTo>
                      <a:pt x="1448" y="1953"/>
                      <a:pt x="1384" y="2051"/>
                      <a:pt x="1279" y="2127"/>
                    </a:cubicBezTo>
                    <a:lnTo>
                      <a:pt x="1279" y="2127"/>
                    </a:lnTo>
                    <a:cubicBezTo>
                      <a:pt x="1217" y="2172"/>
                      <a:pt x="1142" y="2205"/>
                      <a:pt x="1057" y="2231"/>
                    </a:cubicBezTo>
                    <a:moveTo>
                      <a:pt x="1086" y="2184"/>
                    </a:moveTo>
                    <a:cubicBezTo>
                      <a:pt x="1097" y="2163"/>
                      <a:pt x="1105" y="2141"/>
                      <a:pt x="1109" y="2120"/>
                    </a:cubicBezTo>
                    <a:cubicBezTo>
                      <a:pt x="1148" y="2084"/>
                      <a:pt x="1172" y="2043"/>
                      <a:pt x="1180" y="2000"/>
                    </a:cubicBezTo>
                    <a:cubicBezTo>
                      <a:pt x="1196" y="1915"/>
                      <a:pt x="1171" y="1807"/>
                      <a:pt x="1060" y="1742"/>
                    </a:cubicBezTo>
                    <a:cubicBezTo>
                      <a:pt x="982" y="1695"/>
                      <a:pt x="871" y="1668"/>
                      <a:pt x="757" y="1658"/>
                    </a:cubicBezTo>
                    <a:cubicBezTo>
                      <a:pt x="742" y="1694"/>
                      <a:pt x="722" y="1729"/>
                      <a:pt x="702" y="1765"/>
                    </a:cubicBezTo>
                    <a:cubicBezTo>
                      <a:pt x="702" y="1765"/>
                      <a:pt x="702" y="1765"/>
                      <a:pt x="701" y="1765"/>
                    </a:cubicBezTo>
                    <a:cubicBezTo>
                      <a:pt x="696" y="1764"/>
                      <a:pt x="691" y="1764"/>
                      <a:pt x="686" y="1764"/>
                    </a:cubicBezTo>
                    <a:cubicBezTo>
                      <a:pt x="686" y="1764"/>
                      <a:pt x="685" y="1764"/>
                      <a:pt x="685" y="1764"/>
                    </a:cubicBezTo>
                    <a:cubicBezTo>
                      <a:pt x="663" y="1764"/>
                      <a:pt x="662" y="1781"/>
                      <a:pt x="680" y="1784"/>
                    </a:cubicBezTo>
                    <a:cubicBezTo>
                      <a:pt x="657" y="1824"/>
                      <a:pt x="632" y="1863"/>
                      <a:pt x="605" y="1902"/>
                    </a:cubicBezTo>
                    <a:cubicBezTo>
                      <a:pt x="578" y="1857"/>
                      <a:pt x="502" y="1827"/>
                      <a:pt x="416" y="1827"/>
                    </a:cubicBezTo>
                    <a:cubicBezTo>
                      <a:pt x="407" y="1827"/>
                      <a:pt x="398" y="1827"/>
                      <a:pt x="388" y="1828"/>
                    </a:cubicBezTo>
                    <a:cubicBezTo>
                      <a:pt x="393" y="1824"/>
                      <a:pt x="398" y="1820"/>
                      <a:pt x="402" y="1815"/>
                    </a:cubicBezTo>
                    <a:cubicBezTo>
                      <a:pt x="418" y="1802"/>
                      <a:pt x="428" y="1785"/>
                      <a:pt x="437" y="1769"/>
                    </a:cubicBezTo>
                    <a:cubicBezTo>
                      <a:pt x="442" y="1761"/>
                      <a:pt x="446" y="1752"/>
                      <a:pt x="451" y="1744"/>
                    </a:cubicBezTo>
                    <a:cubicBezTo>
                      <a:pt x="452" y="1742"/>
                      <a:pt x="452" y="1741"/>
                      <a:pt x="451" y="1739"/>
                    </a:cubicBezTo>
                    <a:cubicBezTo>
                      <a:pt x="453" y="1736"/>
                      <a:pt x="454" y="1733"/>
                      <a:pt x="456" y="1730"/>
                    </a:cubicBezTo>
                    <a:cubicBezTo>
                      <a:pt x="470" y="1707"/>
                      <a:pt x="482" y="1682"/>
                      <a:pt x="501" y="1660"/>
                    </a:cubicBezTo>
                    <a:cubicBezTo>
                      <a:pt x="405" y="1669"/>
                      <a:pt x="311" y="1688"/>
                      <a:pt x="237" y="1721"/>
                    </a:cubicBezTo>
                    <a:cubicBezTo>
                      <a:pt x="148" y="1761"/>
                      <a:pt x="78" y="1820"/>
                      <a:pt x="126" y="1881"/>
                    </a:cubicBezTo>
                    <a:cubicBezTo>
                      <a:pt x="121" y="1888"/>
                      <a:pt x="117" y="1895"/>
                      <a:pt x="115" y="1901"/>
                    </a:cubicBezTo>
                    <a:cubicBezTo>
                      <a:pt x="36" y="1843"/>
                      <a:pt x="6" y="1768"/>
                      <a:pt x="2" y="1694"/>
                    </a:cubicBezTo>
                    <a:cubicBezTo>
                      <a:pt x="0" y="1648"/>
                      <a:pt x="20" y="1605"/>
                      <a:pt x="36" y="1562"/>
                    </a:cubicBezTo>
                    <a:cubicBezTo>
                      <a:pt x="37" y="1561"/>
                      <a:pt x="37" y="1560"/>
                      <a:pt x="38" y="1560"/>
                    </a:cubicBezTo>
                    <a:cubicBezTo>
                      <a:pt x="39" y="1558"/>
                      <a:pt x="40" y="1556"/>
                      <a:pt x="41" y="1554"/>
                    </a:cubicBezTo>
                    <a:cubicBezTo>
                      <a:pt x="124" y="1419"/>
                      <a:pt x="199" y="1282"/>
                      <a:pt x="266" y="1144"/>
                    </a:cubicBezTo>
                    <a:cubicBezTo>
                      <a:pt x="260" y="1161"/>
                      <a:pt x="253" y="1178"/>
                      <a:pt x="246" y="1195"/>
                    </a:cubicBezTo>
                    <a:cubicBezTo>
                      <a:pt x="212" y="1277"/>
                      <a:pt x="177" y="1359"/>
                      <a:pt x="137" y="1440"/>
                    </a:cubicBezTo>
                    <a:cubicBezTo>
                      <a:pt x="98" y="1522"/>
                      <a:pt x="48" y="1606"/>
                      <a:pt x="35" y="1690"/>
                    </a:cubicBezTo>
                    <a:cubicBezTo>
                      <a:pt x="32" y="1706"/>
                      <a:pt x="31" y="1721"/>
                      <a:pt x="31" y="1737"/>
                    </a:cubicBezTo>
                    <a:lnTo>
                      <a:pt x="31" y="1737"/>
                    </a:lnTo>
                    <a:cubicBezTo>
                      <a:pt x="31" y="1773"/>
                      <a:pt x="38" y="1809"/>
                      <a:pt x="58" y="1843"/>
                    </a:cubicBezTo>
                    <a:lnTo>
                      <a:pt x="58" y="1843"/>
                    </a:lnTo>
                    <a:lnTo>
                      <a:pt x="58" y="1843"/>
                    </a:lnTo>
                    <a:lnTo>
                      <a:pt x="58" y="1843"/>
                    </a:lnTo>
                    <a:lnTo>
                      <a:pt x="58" y="1843"/>
                    </a:lnTo>
                    <a:lnTo>
                      <a:pt x="58" y="1843"/>
                    </a:lnTo>
                    <a:cubicBezTo>
                      <a:pt x="58" y="1843"/>
                      <a:pt x="58" y="1843"/>
                      <a:pt x="58" y="1842"/>
                    </a:cubicBezTo>
                    <a:cubicBezTo>
                      <a:pt x="58" y="1842"/>
                      <a:pt x="58" y="1842"/>
                      <a:pt x="58" y="1842"/>
                    </a:cubicBezTo>
                    <a:lnTo>
                      <a:pt x="58" y="1842"/>
                    </a:lnTo>
                    <a:cubicBezTo>
                      <a:pt x="58" y="1841"/>
                      <a:pt x="58" y="1840"/>
                      <a:pt x="58" y="1840"/>
                    </a:cubicBezTo>
                    <a:cubicBezTo>
                      <a:pt x="58" y="1837"/>
                      <a:pt x="58" y="1835"/>
                      <a:pt x="59" y="1832"/>
                    </a:cubicBezTo>
                    <a:cubicBezTo>
                      <a:pt x="59" y="1832"/>
                      <a:pt x="59" y="1832"/>
                      <a:pt x="59" y="1832"/>
                    </a:cubicBezTo>
                    <a:cubicBezTo>
                      <a:pt x="59" y="1832"/>
                      <a:pt x="59" y="1832"/>
                      <a:pt x="59" y="1832"/>
                    </a:cubicBezTo>
                    <a:cubicBezTo>
                      <a:pt x="63" y="1786"/>
                      <a:pt x="109" y="1745"/>
                      <a:pt x="173" y="1713"/>
                    </a:cubicBezTo>
                    <a:cubicBezTo>
                      <a:pt x="173" y="1713"/>
                      <a:pt x="173" y="1713"/>
                      <a:pt x="173" y="1713"/>
                    </a:cubicBezTo>
                    <a:cubicBezTo>
                      <a:pt x="177" y="1711"/>
                      <a:pt x="182" y="1708"/>
                      <a:pt x="187" y="1706"/>
                    </a:cubicBezTo>
                    <a:cubicBezTo>
                      <a:pt x="309" y="1652"/>
                      <a:pt x="474" y="1623"/>
                      <a:pt x="638" y="1623"/>
                    </a:cubicBezTo>
                    <a:cubicBezTo>
                      <a:pt x="744" y="1623"/>
                      <a:pt x="848" y="1635"/>
                      <a:pt x="940" y="1659"/>
                    </a:cubicBezTo>
                    <a:cubicBezTo>
                      <a:pt x="1084" y="1697"/>
                      <a:pt x="1175" y="1769"/>
                      <a:pt x="1216" y="1851"/>
                    </a:cubicBezTo>
                    <a:cubicBezTo>
                      <a:pt x="1215" y="1851"/>
                      <a:pt x="1215" y="1851"/>
                      <a:pt x="1215" y="1851"/>
                    </a:cubicBezTo>
                    <a:cubicBezTo>
                      <a:pt x="1248" y="1917"/>
                      <a:pt x="1247" y="1990"/>
                      <a:pt x="1214" y="2054"/>
                    </a:cubicBezTo>
                    <a:lnTo>
                      <a:pt x="1214" y="2054"/>
                    </a:lnTo>
                    <a:cubicBezTo>
                      <a:pt x="1188" y="2106"/>
                      <a:pt x="1143" y="2149"/>
                      <a:pt x="1086" y="2184"/>
                    </a:cubicBezTo>
                    <a:moveTo>
                      <a:pt x="449" y="1822"/>
                    </a:moveTo>
                    <a:cubicBezTo>
                      <a:pt x="515" y="1822"/>
                      <a:pt x="583" y="1838"/>
                      <a:pt x="613" y="1869"/>
                    </a:cubicBezTo>
                    <a:cubicBezTo>
                      <a:pt x="641" y="1798"/>
                      <a:pt x="655" y="1723"/>
                      <a:pt x="707" y="1655"/>
                    </a:cubicBezTo>
                    <a:cubicBezTo>
                      <a:pt x="693" y="1654"/>
                      <a:pt x="678" y="1653"/>
                      <a:pt x="663" y="1653"/>
                    </a:cubicBezTo>
                    <a:cubicBezTo>
                      <a:pt x="657" y="1653"/>
                      <a:pt x="651" y="1653"/>
                      <a:pt x="645" y="1653"/>
                    </a:cubicBezTo>
                    <a:cubicBezTo>
                      <a:pt x="616" y="1653"/>
                      <a:pt x="586" y="1654"/>
                      <a:pt x="556" y="1656"/>
                    </a:cubicBezTo>
                    <a:cubicBezTo>
                      <a:pt x="532" y="1693"/>
                      <a:pt x="508" y="1732"/>
                      <a:pt x="479" y="1768"/>
                    </a:cubicBezTo>
                    <a:cubicBezTo>
                      <a:pt x="467" y="1785"/>
                      <a:pt x="453" y="1808"/>
                      <a:pt x="427" y="1823"/>
                    </a:cubicBezTo>
                    <a:cubicBezTo>
                      <a:pt x="434" y="1822"/>
                      <a:pt x="442" y="1822"/>
                      <a:pt x="449" y="1822"/>
                    </a:cubicBezTo>
                  </a:path>
                </a:pathLst>
              </a:custGeom>
              <a:solidFill>
                <a:srgbClr val="753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1149">
                <a:extLst>
                  <a:ext uri="{FF2B5EF4-FFF2-40B4-BE49-F238E27FC236}">
                    <a16:creationId xmlns:a16="http://schemas.microsoft.com/office/drawing/2014/main" xmlns="" id="{58B7B532-B51D-4F68-8207-E965BF54E2F9}"/>
                  </a:ext>
                </a:extLst>
              </p:cNvPr>
              <p:cNvSpPr>
                <a:spLocks noEditPoints="1"/>
              </p:cNvSpPr>
              <p:nvPr/>
            </p:nvSpPr>
            <p:spPr bwMode="auto">
              <a:xfrm>
                <a:off x="2696256" y="1922463"/>
                <a:ext cx="931863" cy="923925"/>
              </a:xfrm>
              <a:custGeom>
                <a:avLst/>
                <a:gdLst>
                  <a:gd name="T0" fmla="*/ 821 w 1869"/>
                  <a:gd name="T1" fmla="*/ 1852 h 1852"/>
                  <a:gd name="T2" fmla="*/ 883 w 1869"/>
                  <a:gd name="T3" fmla="*/ 1812 h 1852"/>
                  <a:gd name="T4" fmla="*/ 821 w 1869"/>
                  <a:gd name="T5" fmla="*/ 1852 h 1852"/>
                  <a:gd name="T6" fmla="*/ 1869 w 1869"/>
                  <a:gd name="T7" fmla="*/ 1779 h 1852"/>
                  <a:gd name="T8" fmla="*/ 1850 w 1869"/>
                  <a:gd name="T9" fmla="*/ 1648 h 1852"/>
                  <a:gd name="T10" fmla="*/ 1648 w 1869"/>
                  <a:gd name="T11" fmla="*/ 1121 h 1852"/>
                  <a:gd name="T12" fmla="*/ 1457 w 1869"/>
                  <a:gd name="T13" fmla="*/ 606 h 1852"/>
                  <a:gd name="T14" fmla="*/ 1387 w 1869"/>
                  <a:gd name="T15" fmla="*/ 349 h 1852"/>
                  <a:gd name="T16" fmla="*/ 1349 w 1869"/>
                  <a:gd name="T17" fmla="*/ 128 h 1852"/>
                  <a:gd name="T18" fmla="*/ 1183 w 1869"/>
                  <a:gd name="T19" fmla="*/ 49 h 1852"/>
                  <a:gd name="T20" fmla="*/ 1038 w 1869"/>
                  <a:gd name="T21" fmla="*/ 11 h 1852"/>
                  <a:gd name="T22" fmla="*/ 1311 w 1869"/>
                  <a:gd name="T23" fmla="*/ 562 h 1852"/>
                  <a:gd name="T24" fmla="*/ 1713 w 1869"/>
                  <a:gd name="T25" fmla="*/ 1724 h 1852"/>
                  <a:gd name="T26" fmla="*/ 1412 w 1869"/>
                  <a:gd name="T27" fmla="*/ 1674 h 1852"/>
                  <a:gd name="T28" fmla="*/ 1400 w 1869"/>
                  <a:gd name="T29" fmla="*/ 1674 h 1852"/>
                  <a:gd name="T30" fmla="*/ 951 w 1869"/>
                  <a:gd name="T31" fmla="*/ 1777 h 1852"/>
                  <a:gd name="T32" fmla="*/ 790 w 1869"/>
                  <a:gd name="T33" fmla="*/ 1707 h 1852"/>
                  <a:gd name="T34" fmla="*/ 360 w 1869"/>
                  <a:gd name="T35" fmla="*/ 651 h 1852"/>
                  <a:gd name="T36" fmla="*/ 363 w 1869"/>
                  <a:gd name="T37" fmla="*/ 112 h 1852"/>
                  <a:gd name="T38" fmla="*/ 0 w 1869"/>
                  <a:gd name="T39" fmla="*/ 478 h 1852"/>
                  <a:gd name="T40" fmla="*/ 0 w 1869"/>
                  <a:gd name="T41" fmla="*/ 478 h 1852"/>
                  <a:gd name="T42" fmla="*/ 0 w 1869"/>
                  <a:gd name="T43" fmla="*/ 478 h 1852"/>
                  <a:gd name="T44" fmla="*/ 435 w 1869"/>
                  <a:gd name="T45" fmla="*/ 81 h 1852"/>
                  <a:gd name="T46" fmla="*/ 889 w 1869"/>
                  <a:gd name="T47" fmla="*/ 0 h 1852"/>
                  <a:gd name="T48" fmla="*/ 1183 w 1869"/>
                  <a:gd name="T49" fmla="*/ 49 h 1852"/>
                  <a:gd name="T50" fmla="*/ 1349 w 1869"/>
                  <a:gd name="T51" fmla="*/ 128 h 1852"/>
                  <a:gd name="T52" fmla="*/ 1387 w 1869"/>
                  <a:gd name="T53" fmla="*/ 349 h 1852"/>
                  <a:gd name="T54" fmla="*/ 1457 w 1869"/>
                  <a:gd name="T55" fmla="*/ 606 h 1852"/>
                  <a:gd name="T56" fmla="*/ 1648 w 1869"/>
                  <a:gd name="T57" fmla="*/ 1121 h 1852"/>
                  <a:gd name="T58" fmla="*/ 1850 w 1869"/>
                  <a:gd name="T59" fmla="*/ 1648 h 1852"/>
                  <a:gd name="T60" fmla="*/ 1869 w 1869"/>
                  <a:gd name="T61" fmla="*/ 1779 h 1852"/>
                  <a:gd name="T62" fmla="*/ 1869 w 1869"/>
                  <a:gd name="T63" fmla="*/ 1779 h 1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69" h="1852">
                    <a:moveTo>
                      <a:pt x="821" y="1852"/>
                    </a:moveTo>
                    <a:cubicBezTo>
                      <a:pt x="840" y="1838"/>
                      <a:pt x="861" y="1825"/>
                      <a:pt x="883" y="1812"/>
                    </a:cubicBezTo>
                    <a:cubicBezTo>
                      <a:pt x="861" y="1825"/>
                      <a:pt x="840" y="1838"/>
                      <a:pt x="821" y="1852"/>
                    </a:cubicBezTo>
                    <a:close/>
                    <a:moveTo>
                      <a:pt x="1869" y="1779"/>
                    </a:moveTo>
                    <a:cubicBezTo>
                      <a:pt x="1869" y="1734"/>
                      <a:pt x="1860" y="1688"/>
                      <a:pt x="1850" y="1648"/>
                    </a:cubicBezTo>
                    <a:cubicBezTo>
                      <a:pt x="1807" y="1470"/>
                      <a:pt x="1725" y="1296"/>
                      <a:pt x="1648" y="1121"/>
                    </a:cubicBezTo>
                    <a:cubicBezTo>
                      <a:pt x="1573" y="951"/>
                      <a:pt x="1512" y="779"/>
                      <a:pt x="1457" y="606"/>
                    </a:cubicBezTo>
                    <a:cubicBezTo>
                      <a:pt x="1431" y="521"/>
                      <a:pt x="1405" y="435"/>
                      <a:pt x="1387" y="349"/>
                    </a:cubicBezTo>
                    <a:cubicBezTo>
                      <a:pt x="1378" y="308"/>
                      <a:pt x="1359" y="138"/>
                      <a:pt x="1349" y="128"/>
                    </a:cubicBezTo>
                    <a:cubicBezTo>
                      <a:pt x="1332" y="111"/>
                      <a:pt x="1214" y="62"/>
                      <a:pt x="1183" y="49"/>
                    </a:cubicBezTo>
                    <a:cubicBezTo>
                      <a:pt x="1139" y="31"/>
                      <a:pt x="1090" y="18"/>
                      <a:pt x="1038" y="11"/>
                    </a:cubicBezTo>
                    <a:cubicBezTo>
                      <a:pt x="1236" y="159"/>
                      <a:pt x="1276" y="412"/>
                      <a:pt x="1311" y="562"/>
                    </a:cubicBezTo>
                    <a:cubicBezTo>
                      <a:pt x="1400" y="940"/>
                      <a:pt x="1542" y="1335"/>
                      <a:pt x="1713" y="1724"/>
                    </a:cubicBezTo>
                    <a:cubicBezTo>
                      <a:pt x="1629" y="1691"/>
                      <a:pt x="1518" y="1674"/>
                      <a:pt x="1412" y="1674"/>
                    </a:cubicBezTo>
                    <a:cubicBezTo>
                      <a:pt x="1408" y="1674"/>
                      <a:pt x="1404" y="1674"/>
                      <a:pt x="1400" y="1674"/>
                    </a:cubicBezTo>
                    <a:cubicBezTo>
                      <a:pt x="1233" y="1676"/>
                      <a:pt x="1077" y="1718"/>
                      <a:pt x="951" y="1777"/>
                    </a:cubicBezTo>
                    <a:cubicBezTo>
                      <a:pt x="877" y="1774"/>
                      <a:pt x="817" y="1749"/>
                      <a:pt x="790" y="1707"/>
                    </a:cubicBezTo>
                    <a:cubicBezTo>
                      <a:pt x="578" y="1365"/>
                      <a:pt x="467" y="1006"/>
                      <a:pt x="360" y="651"/>
                    </a:cubicBezTo>
                    <a:cubicBezTo>
                      <a:pt x="305" y="469"/>
                      <a:pt x="280" y="282"/>
                      <a:pt x="363" y="112"/>
                    </a:cubicBezTo>
                    <a:cubicBezTo>
                      <a:pt x="163" y="206"/>
                      <a:pt x="46" y="336"/>
                      <a:pt x="0" y="478"/>
                    </a:cubicBezTo>
                    <a:lnTo>
                      <a:pt x="0" y="478"/>
                    </a:lnTo>
                    <a:lnTo>
                      <a:pt x="0" y="478"/>
                    </a:lnTo>
                    <a:cubicBezTo>
                      <a:pt x="52" y="320"/>
                      <a:pt x="190" y="176"/>
                      <a:pt x="435" y="81"/>
                    </a:cubicBezTo>
                    <a:cubicBezTo>
                      <a:pt x="556" y="34"/>
                      <a:pt x="726" y="0"/>
                      <a:pt x="889" y="0"/>
                    </a:cubicBezTo>
                    <a:cubicBezTo>
                      <a:pt x="996" y="0"/>
                      <a:pt x="1099" y="14"/>
                      <a:pt x="1183" y="49"/>
                    </a:cubicBezTo>
                    <a:cubicBezTo>
                      <a:pt x="1214" y="62"/>
                      <a:pt x="1332" y="111"/>
                      <a:pt x="1349" y="128"/>
                    </a:cubicBezTo>
                    <a:cubicBezTo>
                      <a:pt x="1359" y="138"/>
                      <a:pt x="1378" y="308"/>
                      <a:pt x="1387" y="349"/>
                    </a:cubicBezTo>
                    <a:cubicBezTo>
                      <a:pt x="1405" y="435"/>
                      <a:pt x="1431" y="521"/>
                      <a:pt x="1457" y="606"/>
                    </a:cubicBezTo>
                    <a:cubicBezTo>
                      <a:pt x="1512" y="779"/>
                      <a:pt x="1573" y="951"/>
                      <a:pt x="1648" y="1121"/>
                    </a:cubicBezTo>
                    <a:cubicBezTo>
                      <a:pt x="1725" y="1296"/>
                      <a:pt x="1807" y="1470"/>
                      <a:pt x="1850" y="1648"/>
                    </a:cubicBezTo>
                    <a:cubicBezTo>
                      <a:pt x="1860" y="1688"/>
                      <a:pt x="1869" y="1734"/>
                      <a:pt x="1869" y="1779"/>
                    </a:cubicBezTo>
                    <a:lnTo>
                      <a:pt x="1869" y="1779"/>
                    </a:lnTo>
                  </a:path>
                </a:pathLst>
              </a:custGeom>
              <a:solidFill>
                <a:srgbClr val="E8B7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1150">
                <a:extLst>
                  <a:ext uri="{FF2B5EF4-FFF2-40B4-BE49-F238E27FC236}">
                    <a16:creationId xmlns:a16="http://schemas.microsoft.com/office/drawing/2014/main" xmlns="" id="{993D6194-CF20-4935-AD5A-5DFEF5600A7E}"/>
                  </a:ext>
                </a:extLst>
              </p:cNvPr>
              <p:cNvSpPr>
                <a:spLocks noEditPoints="1"/>
              </p:cNvSpPr>
              <p:nvPr/>
            </p:nvSpPr>
            <p:spPr bwMode="auto">
              <a:xfrm>
                <a:off x="8738281" y="1874838"/>
                <a:ext cx="1041400" cy="908050"/>
              </a:xfrm>
              <a:custGeom>
                <a:avLst/>
                <a:gdLst>
                  <a:gd name="T0" fmla="*/ 1158 w 2088"/>
                  <a:gd name="T1" fmla="*/ 1822 h 1822"/>
                  <a:gd name="T2" fmla="*/ 882 w 2088"/>
                  <a:gd name="T3" fmla="*/ 1630 h 1822"/>
                  <a:gd name="T4" fmla="*/ 580 w 2088"/>
                  <a:gd name="T5" fmla="*/ 1594 h 1822"/>
                  <a:gd name="T6" fmla="*/ 129 w 2088"/>
                  <a:gd name="T7" fmla="*/ 1677 h 1822"/>
                  <a:gd name="T8" fmla="*/ 115 w 2088"/>
                  <a:gd name="T9" fmla="*/ 1684 h 1822"/>
                  <a:gd name="T10" fmla="*/ 255 w 2088"/>
                  <a:gd name="T11" fmla="*/ 1265 h 1822"/>
                  <a:gd name="T12" fmla="*/ 509 w 2088"/>
                  <a:gd name="T13" fmla="*/ 672 h 1822"/>
                  <a:gd name="T14" fmla="*/ 763 w 2088"/>
                  <a:gd name="T15" fmla="*/ 69 h 1822"/>
                  <a:gd name="T16" fmla="*/ 458 w 2088"/>
                  <a:gd name="T17" fmla="*/ 181 h 1822"/>
                  <a:gd name="T18" fmla="*/ 458 w 2088"/>
                  <a:gd name="T19" fmla="*/ 181 h 1822"/>
                  <a:gd name="T20" fmla="*/ 458 w 2088"/>
                  <a:gd name="T21" fmla="*/ 181 h 1822"/>
                  <a:gd name="T22" fmla="*/ 1261 w 2088"/>
                  <a:gd name="T23" fmla="*/ 0 h 1822"/>
                  <a:gd name="T24" fmla="*/ 1322 w 2088"/>
                  <a:gd name="T25" fmla="*/ 1 h 1822"/>
                  <a:gd name="T26" fmla="*/ 1767 w 2088"/>
                  <a:gd name="T27" fmla="*/ 87 h 1822"/>
                  <a:gd name="T28" fmla="*/ 2088 w 2088"/>
                  <a:gd name="T29" fmla="*/ 341 h 1822"/>
                  <a:gd name="T30" fmla="*/ 2088 w 2088"/>
                  <a:gd name="T31" fmla="*/ 341 h 1822"/>
                  <a:gd name="T32" fmla="*/ 2088 w 2088"/>
                  <a:gd name="T33" fmla="*/ 341 h 1822"/>
                  <a:gd name="T34" fmla="*/ 1819 w 2088"/>
                  <a:gd name="T35" fmla="*/ 109 h 1822"/>
                  <a:gd name="T36" fmla="*/ 1840 w 2088"/>
                  <a:gd name="T37" fmla="*/ 661 h 1822"/>
                  <a:gd name="T38" fmla="*/ 1296 w 2088"/>
                  <a:gd name="T39" fmla="*/ 1752 h 1822"/>
                  <a:gd name="T40" fmla="*/ 1158 w 2088"/>
                  <a:gd name="T41" fmla="*/ 1822 h 1822"/>
                  <a:gd name="T42" fmla="*/ 0 w 2088"/>
                  <a:gd name="T43" fmla="*/ 1813 h 1822"/>
                  <a:gd name="T44" fmla="*/ 0 w 2088"/>
                  <a:gd name="T45" fmla="*/ 1813 h 1822"/>
                  <a:gd name="T46" fmla="*/ 0 w 2088"/>
                  <a:gd name="T47" fmla="*/ 1813 h 1822"/>
                  <a:gd name="T48" fmla="*/ 0 w 2088"/>
                  <a:gd name="T49" fmla="*/ 1813 h 1822"/>
                  <a:gd name="T50" fmla="*/ 1 w 2088"/>
                  <a:gd name="T51" fmla="*/ 1803 h 1822"/>
                  <a:gd name="T52" fmla="*/ 0 w 2088"/>
                  <a:gd name="T53" fmla="*/ 1811 h 1822"/>
                  <a:gd name="T54" fmla="*/ 0 w 2088"/>
                  <a:gd name="T55" fmla="*/ 1813 h 1822"/>
                  <a:gd name="T56" fmla="*/ 1 w 2088"/>
                  <a:gd name="T57" fmla="*/ 1803 h 1822"/>
                  <a:gd name="T58" fmla="*/ 1 w 2088"/>
                  <a:gd name="T59" fmla="*/ 1803 h 1822"/>
                  <a:gd name="T60" fmla="*/ 1 w 2088"/>
                  <a:gd name="T61" fmla="*/ 1803 h 1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88" h="1822">
                    <a:moveTo>
                      <a:pt x="1158" y="1822"/>
                    </a:moveTo>
                    <a:cubicBezTo>
                      <a:pt x="1117" y="1740"/>
                      <a:pt x="1026" y="1668"/>
                      <a:pt x="882" y="1630"/>
                    </a:cubicBezTo>
                    <a:cubicBezTo>
                      <a:pt x="790" y="1606"/>
                      <a:pt x="686" y="1594"/>
                      <a:pt x="580" y="1594"/>
                    </a:cubicBezTo>
                    <a:cubicBezTo>
                      <a:pt x="416" y="1594"/>
                      <a:pt x="251" y="1623"/>
                      <a:pt x="129" y="1677"/>
                    </a:cubicBezTo>
                    <a:cubicBezTo>
                      <a:pt x="124" y="1679"/>
                      <a:pt x="119" y="1682"/>
                      <a:pt x="115" y="1684"/>
                    </a:cubicBezTo>
                    <a:cubicBezTo>
                      <a:pt x="95" y="1547"/>
                      <a:pt x="211" y="1389"/>
                      <a:pt x="255" y="1265"/>
                    </a:cubicBezTo>
                    <a:cubicBezTo>
                      <a:pt x="326" y="1065"/>
                      <a:pt x="450" y="873"/>
                      <a:pt x="509" y="672"/>
                    </a:cubicBezTo>
                    <a:cubicBezTo>
                      <a:pt x="562" y="490"/>
                      <a:pt x="599" y="253"/>
                      <a:pt x="763" y="69"/>
                    </a:cubicBezTo>
                    <a:cubicBezTo>
                      <a:pt x="655" y="99"/>
                      <a:pt x="554" y="137"/>
                      <a:pt x="458" y="181"/>
                    </a:cubicBezTo>
                    <a:lnTo>
                      <a:pt x="458" y="181"/>
                    </a:lnTo>
                    <a:lnTo>
                      <a:pt x="458" y="181"/>
                    </a:lnTo>
                    <a:cubicBezTo>
                      <a:pt x="689" y="74"/>
                      <a:pt x="955" y="0"/>
                      <a:pt x="1261" y="0"/>
                    </a:cubicBezTo>
                    <a:cubicBezTo>
                      <a:pt x="1281" y="0"/>
                      <a:pt x="1301" y="1"/>
                      <a:pt x="1322" y="1"/>
                    </a:cubicBezTo>
                    <a:cubicBezTo>
                      <a:pt x="1482" y="6"/>
                      <a:pt x="1636" y="37"/>
                      <a:pt x="1767" y="87"/>
                    </a:cubicBezTo>
                    <a:cubicBezTo>
                      <a:pt x="1939" y="154"/>
                      <a:pt x="2031" y="233"/>
                      <a:pt x="2088" y="341"/>
                    </a:cubicBezTo>
                    <a:lnTo>
                      <a:pt x="2088" y="341"/>
                    </a:lnTo>
                    <a:lnTo>
                      <a:pt x="2088" y="341"/>
                    </a:lnTo>
                    <a:cubicBezTo>
                      <a:pt x="2037" y="245"/>
                      <a:pt x="1958" y="171"/>
                      <a:pt x="1819" y="109"/>
                    </a:cubicBezTo>
                    <a:cubicBezTo>
                      <a:pt x="1937" y="282"/>
                      <a:pt x="1912" y="490"/>
                      <a:pt x="1840" y="661"/>
                    </a:cubicBezTo>
                    <a:cubicBezTo>
                      <a:pt x="1686" y="1029"/>
                      <a:pt x="1444" y="1384"/>
                      <a:pt x="1296" y="1752"/>
                    </a:cubicBezTo>
                    <a:cubicBezTo>
                      <a:pt x="1278" y="1797"/>
                      <a:pt x="1221" y="1818"/>
                      <a:pt x="1158" y="1822"/>
                    </a:cubicBezTo>
                    <a:moveTo>
                      <a:pt x="0" y="1813"/>
                    </a:moveTo>
                    <a:cubicBezTo>
                      <a:pt x="0" y="1813"/>
                      <a:pt x="0" y="1813"/>
                      <a:pt x="0" y="1813"/>
                    </a:cubicBezTo>
                    <a:cubicBezTo>
                      <a:pt x="0" y="1813"/>
                      <a:pt x="0" y="1813"/>
                      <a:pt x="0" y="1813"/>
                    </a:cubicBezTo>
                    <a:close/>
                    <a:moveTo>
                      <a:pt x="0" y="1813"/>
                    </a:moveTo>
                    <a:cubicBezTo>
                      <a:pt x="0" y="1810"/>
                      <a:pt x="0" y="1806"/>
                      <a:pt x="1" y="1803"/>
                    </a:cubicBezTo>
                    <a:cubicBezTo>
                      <a:pt x="0" y="1806"/>
                      <a:pt x="0" y="1808"/>
                      <a:pt x="0" y="1811"/>
                    </a:cubicBezTo>
                    <a:cubicBezTo>
                      <a:pt x="0" y="1811"/>
                      <a:pt x="0" y="1812"/>
                      <a:pt x="0" y="1813"/>
                    </a:cubicBezTo>
                    <a:moveTo>
                      <a:pt x="1" y="1803"/>
                    </a:moveTo>
                    <a:cubicBezTo>
                      <a:pt x="1" y="1803"/>
                      <a:pt x="1" y="1803"/>
                      <a:pt x="1" y="1803"/>
                    </a:cubicBezTo>
                    <a:cubicBezTo>
                      <a:pt x="1" y="1803"/>
                      <a:pt x="1" y="1803"/>
                      <a:pt x="1" y="1803"/>
                    </a:cubicBezTo>
                    <a:close/>
                  </a:path>
                </a:pathLst>
              </a:custGeom>
              <a:solidFill>
                <a:srgbClr val="E8B7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1151">
                <a:extLst>
                  <a:ext uri="{FF2B5EF4-FFF2-40B4-BE49-F238E27FC236}">
                    <a16:creationId xmlns:a16="http://schemas.microsoft.com/office/drawing/2014/main" xmlns="" id="{884C2498-8586-45FD-A701-E8B884F49A61}"/>
                  </a:ext>
                </a:extLst>
              </p:cNvPr>
              <p:cNvSpPr>
                <a:spLocks/>
              </p:cNvSpPr>
              <p:nvPr/>
            </p:nvSpPr>
            <p:spPr bwMode="auto">
              <a:xfrm>
                <a:off x="3135994" y="2808288"/>
                <a:ext cx="34925" cy="17463"/>
              </a:xfrm>
              <a:custGeom>
                <a:avLst/>
                <a:gdLst>
                  <a:gd name="T0" fmla="*/ 0 w 68"/>
                  <a:gd name="T1" fmla="*/ 35 h 35"/>
                  <a:gd name="T2" fmla="*/ 68 w 68"/>
                  <a:gd name="T3" fmla="*/ 0 h 35"/>
                  <a:gd name="T4" fmla="*/ 68 w 68"/>
                  <a:gd name="T5" fmla="*/ 0 h 35"/>
                  <a:gd name="T6" fmla="*/ 0 w 68"/>
                  <a:gd name="T7" fmla="*/ 35 h 35"/>
                </a:gdLst>
                <a:ahLst/>
                <a:cxnLst>
                  <a:cxn ang="0">
                    <a:pos x="T0" y="T1"/>
                  </a:cxn>
                  <a:cxn ang="0">
                    <a:pos x="T2" y="T3"/>
                  </a:cxn>
                  <a:cxn ang="0">
                    <a:pos x="T4" y="T5"/>
                  </a:cxn>
                  <a:cxn ang="0">
                    <a:pos x="T6" y="T7"/>
                  </a:cxn>
                </a:cxnLst>
                <a:rect l="0" t="0" r="r" b="b"/>
                <a:pathLst>
                  <a:path w="68" h="35">
                    <a:moveTo>
                      <a:pt x="0" y="35"/>
                    </a:moveTo>
                    <a:cubicBezTo>
                      <a:pt x="22" y="23"/>
                      <a:pt x="44" y="11"/>
                      <a:pt x="68" y="0"/>
                    </a:cubicBezTo>
                    <a:cubicBezTo>
                      <a:pt x="68" y="0"/>
                      <a:pt x="68" y="0"/>
                      <a:pt x="68" y="0"/>
                    </a:cubicBezTo>
                    <a:cubicBezTo>
                      <a:pt x="45" y="11"/>
                      <a:pt x="22" y="23"/>
                      <a:pt x="0" y="35"/>
                    </a:cubicBezTo>
                    <a:close/>
                  </a:path>
                </a:pathLst>
              </a:custGeom>
              <a:solidFill>
                <a:srgbClr val="A46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1152">
                <a:extLst>
                  <a:ext uri="{FF2B5EF4-FFF2-40B4-BE49-F238E27FC236}">
                    <a16:creationId xmlns:a16="http://schemas.microsoft.com/office/drawing/2014/main" xmlns="" id="{ECC6B2E7-B276-4E7C-9FE8-201529B68F48}"/>
                  </a:ext>
                </a:extLst>
              </p:cNvPr>
              <p:cNvSpPr>
                <a:spLocks/>
              </p:cNvSpPr>
              <p:nvPr/>
            </p:nvSpPr>
            <p:spPr bwMode="auto">
              <a:xfrm>
                <a:off x="2696256" y="1978025"/>
                <a:ext cx="474663" cy="952500"/>
              </a:xfrm>
              <a:custGeom>
                <a:avLst/>
                <a:gdLst>
                  <a:gd name="T0" fmla="*/ 695 w 951"/>
                  <a:gd name="T1" fmla="*/ 1909 h 1909"/>
                  <a:gd name="T2" fmla="*/ 679 w 951"/>
                  <a:gd name="T3" fmla="*/ 1866 h 1909"/>
                  <a:gd name="T4" fmla="*/ 596 w 951"/>
                  <a:gd name="T5" fmla="*/ 1662 h 1909"/>
                  <a:gd name="T6" fmla="*/ 375 w 951"/>
                  <a:gd name="T7" fmla="*/ 1208 h 1909"/>
                  <a:gd name="T8" fmla="*/ 0 w 951"/>
                  <a:gd name="T9" fmla="*/ 366 h 1909"/>
                  <a:gd name="T10" fmla="*/ 363 w 951"/>
                  <a:gd name="T11" fmla="*/ 0 h 1909"/>
                  <a:gd name="T12" fmla="*/ 360 w 951"/>
                  <a:gd name="T13" fmla="*/ 539 h 1909"/>
                  <a:gd name="T14" fmla="*/ 790 w 951"/>
                  <a:gd name="T15" fmla="*/ 1595 h 1909"/>
                  <a:gd name="T16" fmla="*/ 951 w 951"/>
                  <a:gd name="T17" fmla="*/ 1665 h 1909"/>
                  <a:gd name="T18" fmla="*/ 883 w 951"/>
                  <a:gd name="T19" fmla="*/ 1700 h 1909"/>
                  <a:gd name="T20" fmla="*/ 821 w 951"/>
                  <a:gd name="T21" fmla="*/ 1740 h 1909"/>
                  <a:gd name="T22" fmla="*/ 821 w 951"/>
                  <a:gd name="T23" fmla="*/ 1740 h 1909"/>
                  <a:gd name="T24" fmla="*/ 695 w 951"/>
                  <a:gd name="T25" fmla="*/ 1909 h 1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1" h="1909">
                    <a:moveTo>
                      <a:pt x="695" y="1909"/>
                    </a:moveTo>
                    <a:cubicBezTo>
                      <a:pt x="690" y="1894"/>
                      <a:pt x="684" y="1880"/>
                      <a:pt x="679" y="1866"/>
                    </a:cubicBezTo>
                    <a:cubicBezTo>
                      <a:pt x="655" y="1797"/>
                      <a:pt x="626" y="1730"/>
                      <a:pt x="596" y="1662"/>
                    </a:cubicBezTo>
                    <a:cubicBezTo>
                      <a:pt x="527" y="1510"/>
                      <a:pt x="449" y="1359"/>
                      <a:pt x="375" y="1208"/>
                    </a:cubicBezTo>
                    <a:cubicBezTo>
                      <a:pt x="238" y="929"/>
                      <a:pt x="108" y="649"/>
                      <a:pt x="0" y="366"/>
                    </a:cubicBezTo>
                    <a:cubicBezTo>
                      <a:pt x="46" y="224"/>
                      <a:pt x="163" y="94"/>
                      <a:pt x="363" y="0"/>
                    </a:cubicBezTo>
                    <a:cubicBezTo>
                      <a:pt x="280" y="170"/>
                      <a:pt x="305" y="357"/>
                      <a:pt x="360" y="539"/>
                    </a:cubicBezTo>
                    <a:cubicBezTo>
                      <a:pt x="467" y="894"/>
                      <a:pt x="578" y="1253"/>
                      <a:pt x="790" y="1595"/>
                    </a:cubicBezTo>
                    <a:cubicBezTo>
                      <a:pt x="817" y="1637"/>
                      <a:pt x="877" y="1662"/>
                      <a:pt x="951" y="1665"/>
                    </a:cubicBezTo>
                    <a:cubicBezTo>
                      <a:pt x="927" y="1676"/>
                      <a:pt x="905" y="1688"/>
                      <a:pt x="883" y="1700"/>
                    </a:cubicBezTo>
                    <a:cubicBezTo>
                      <a:pt x="861" y="1713"/>
                      <a:pt x="840" y="1726"/>
                      <a:pt x="821" y="1740"/>
                    </a:cubicBezTo>
                    <a:lnTo>
                      <a:pt x="821" y="1740"/>
                    </a:lnTo>
                    <a:cubicBezTo>
                      <a:pt x="749" y="1791"/>
                      <a:pt x="704" y="1851"/>
                      <a:pt x="695" y="1909"/>
                    </a:cubicBezTo>
                    <a:close/>
                  </a:path>
                </a:pathLst>
              </a:custGeom>
              <a:solidFill>
                <a:srgbClr val="DDA6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1153">
                <a:extLst>
                  <a:ext uri="{FF2B5EF4-FFF2-40B4-BE49-F238E27FC236}">
                    <a16:creationId xmlns:a16="http://schemas.microsoft.com/office/drawing/2014/main" xmlns="" id="{F6E579AE-AC4B-4F28-A8AE-A2345DE843D0}"/>
                  </a:ext>
                </a:extLst>
              </p:cNvPr>
              <p:cNvSpPr>
                <a:spLocks/>
              </p:cNvSpPr>
              <p:nvPr/>
            </p:nvSpPr>
            <p:spPr bwMode="auto">
              <a:xfrm>
                <a:off x="3550331" y="2781300"/>
                <a:ext cx="77788" cy="66675"/>
              </a:xfrm>
              <a:custGeom>
                <a:avLst/>
                <a:gdLst>
                  <a:gd name="T0" fmla="*/ 145 w 156"/>
                  <a:gd name="T1" fmla="*/ 134 h 134"/>
                  <a:gd name="T2" fmla="*/ 1 w 156"/>
                  <a:gd name="T3" fmla="*/ 0 h 134"/>
                  <a:gd name="T4" fmla="*/ 0 w 156"/>
                  <a:gd name="T5" fmla="*/ 0 h 134"/>
                  <a:gd name="T6" fmla="*/ 145 w 156"/>
                  <a:gd name="T7" fmla="*/ 134 h 134"/>
                  <a:gd name="T8" fmla="*/ 156 w 156"/>
                  <a:gd name="T9" fmla="*/ 55 h 134"/>
                  <a:gd name="T10" fmla="*/ 145 w 156"/>
                  <a:gd name="T11" fmla="*/ 134 h 134"/>
                </a:gdLst>
                <a:ahLst/>
                <a:cxnLst>
                  <a:cxn ang="0">
                    <a:pos x="T0" y="T1"/>
                  </a:cxn>
                  <a:cxn ang="0">
                    <a:pos x="T2" y="T3"/>
                  </a:cxn>
                  <a:cxn ang="0">
                    <a:pos x="T4" y="T5"/>
                  </a:cxn>
                  <a:cxn ang="0">
                    <a:pos x="T6" y="T7"/>
                  </a:cxn>
                  <a:cxn ang="0">
                    <a:pos x="T8" y="T9"/>
                  </a:cxn>
                  <a:cxn ang="0">
                    <a:pos x="T10" y="T11"/>
                  </a:cxn>
                </a:cxnLst>
                <a:rect l="0" t="0" r="r" b="b"/>
                <a:pathLst>
                  <a:path w="156" h="134">
                    <a:moveTo>
                      <a:pt x="145" y="134"/>
                    </a:moveTo>
                    <a:cubicBezTo>
                      <a:pt x="138" y="76"/>
                      <a:pt x="81" y="32"/>
                      <a:pt x="1" y="0"/>
                    </a:cubicBezTo>
                    <a:cubicBezTo>
                      <a:pt x="1" y="0"/>
                      <a:pt x="0" y="0"/>
                      <a:pt x="0" y="0"/>
                    </a:cubicBezTo>
                    <a:cubicBezTo>
                      <a:pt x="81" y="31"/>
                      <a:pt x="138" y="76"/>
                      <a:pt x="145" y="134"/>
                    </a:cubicBezTo>
                    <a:cubicBezTo>
                      <a:pt x="153" y="108"/>
                      <a:pt x="156" y="82"/>
                      <a:pt x="156" y="55"/>
                    </a:cubicBezTo>
                    <a:cubicBezTo>
                      <a:pt x="156" y="82"/>
                      <a:pt x="153" y="108"/>
                      <a:pt x="145" y="134"/>
                    </a:cubicBezTo>
                  </a:path>
                </a:pathLst>
              </a:custGeom>
              <a:solidFill>
                <a:srgbClr val="A46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1154">
                <a:extLst>
                  <a:ext uri="{FF2B5EF4-FFF2-40B4-BE49-F238E27FC236}">
                    <a16:creationId xmlns:a16="http://schemas.microsoft.com/office/drawing/2014/main" xmlns="" id="{2A132A28-315C-4E55-92A2-7A86FD2F81AE}"/>
                  </a:ext>
                </a:extLst>
              </p:cNvPr>
              <p:cNvSpPr>
                <a:spLocks/>
              </p:cNvSpPr>
              <p:nvPr/>
            </p:nvSpPr>
            <p:spPr bwMode="auto">
              <a:xfrm>
                <a:off x="3213781" y="1927225"/>
                <a:ext cx="414338" cy="920750"/>
              </a:xfrm>
              <a:custGeom>
                <a:avLst/>
                <a:gdLst>
                  <a:gd name="T0" fmla="*/ 820 w 831"/>
                  <a:gd name="T1" fmla="*/ 1847 h 1847"/>
                  <a:gd name="T2" fmla="*/ 675 w 831"/>
                  <a:gd name="T3" fmla="*/ 1713 h 1847"/>
                  <a:gd name="T4" fmla="*/ 273 w 831"/>
                  <a:gd name="T5" fmla="*/ 551 h 1847"/>
                  <a:gd name="T6" fmla="*/ 0 w 831"/>
                  <a:gd name="T7" fmla="*/ 0 h 1847"/>
                  <a:gd name="T8" fmla="*/ 145 w 831"/>
                  <a:gd name="T9" fmla="*/ 38 h 1847"/>
                  <a:gd name="T10" fmla="*/ 311 w 831"/>
                  <a:gd name="T11" fmla="*/ 117 h 1847"/>
                  <a:gd name="T12" fmla="*/ 349 w 831"/>
                  <a:gd name="T13" fmla="*/ 338 h 1847"/>
                  <a:gd name="T14" fmla="*/ 419 w 831"/>
                  <a:gd name="T15" fmla="*/ 595 h 1847"/>
                  <a:gd name="T16" fmla="*/ 610 w 831"/>
                  <a:gd name="T17" fmla="*/ 1110 h 1847"/>
                  <a:gd name="T18" fmla="*/ 812 w 831"/>
                  <a:gd name="T19" fmla="*/ 1637 h 1847"/>
                  <a:gd name="T20" fmla="*/ 831 w 831"/>
                  <a:gd name="T21" fmla="*/ 1768 h 1847"/>
                  <a:gd name="T22" fmla="*/ 820 w 831"/>
                  <a:gd name="T23" fmla="*/ 1847 h 1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1" h="1847">
                    <a:moveTo>
                      <a:pt x="820" y="1847"/>
                    </a:moveTo>
                    <a:cubicBezTo>
                      <a:pt x="813" y="1789"/>
                      <a:pt x="756" y="1744"/>
                      <a:pt x="675" y="1713"/>
                    </a:cubicBezTo>
                    <a:cubicBezTo>
                      <a:pt x="504" y="1324"/>
                      <a:pt x="362" y="929"/>
                      <a:pt x="273" y="551"/>
                    </a:cubicBezTo>
                    <a:cubicBezTo>
                      <a:pt x="238" y="401"/>
                      <a:pt x="198" y="148"/>
                      <a:pt x="0" y="0"/>
                    </a:cubicBezTo>
                    <a:cubicBezTo>
                      <a:pt x="52" y="7"/>
                      <a:pt x="101" y="20"/>
                      <a:pt x="145" y="38"/>
                    </a:cubicBezTo>
                    <a:cubicBezTo>
                      <a:pt x="176" y="51"/>
                      <a:pt x="294" y="100"/>
                      <a:pt x="311" y="117"/>
                    </a:cubicBezTo>
                    <a:cubicBezTo>
                      <a:pt x="321" y="127"/>
                      <a:pt x="340" y="297"/>
                      <a:pt x="349" y="338"/>
                    </a:cubicBezTo>
                    <a:cubicBezTo>
                      <a:pt x="367" y="424"/>
                      <a:pt x="393" y="510"/>
                      <a:pt x="419" y="595"/>
                    </a:cubicBezTo>
                    <a:cubicBezTo>
                      <a:pt x="474" y="768"/>
                      <a:pt x="535" y="940"/>
                      <a:pt x="610" y="1110"/>
                    </a:cubicBezTo>
                    <a:cubicBezTo>
                      <a:pt x="687" y="1285"/>
                      <a:pt x="769" y="1459"/>
                      <a:pt x="812" y="1637"/>
                    </a:cubicBezTo>
                    <a:cubicBezTo>
                      <a:pt x="822" y="1677"/>
                      <a:pt x="831" y="1723"/>
                      <a:pt x="831" y="1768"/>
                    </a:cubicBezTo>
                    <a:cubicBezTo>
                      <a:pt x="831" y="1795"/>
                      <a:pt x="828" y="1821"/>
                      <a:pt x="820" y="1847"/>
                    </a:cubicBezTo>
                    <a:close/>
                  </a:path>
                </a:pathLst>
              </a:custGeom>
              <a:solidFill>
                <a:srgbClr val="DDA6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1155">
                <a:extLst>
                  <a:ext uri="{FF2B5EF4-FFF2-40B4-BE49-F238E27FC236}">
                    <a16:creationId xmlns:a16="http://schemas.microsoft.com/office/drawing/2014/main" xmlns="" id="{FCC3B295-8011-4D4A-A989-E5AC53815CB8}"/>
                  </a:ext>
                </a:extLst>
              </p:cNvPr>
              <p:cNvSpPr>
                <a:spLocks/>
              </p:cNvSpPr>
              <p:nvPr/>
            </p:nvSpPr>
            <p:spPr bwMode="auto">
              <a:xfrm>
                <a:off x="8738281" y="2778125"/>
                <a:ext cx="0" cy="158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solidFill>
                <a:srgbClr val="A46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1156">
                <a:extLst>
                  <a:ext uri="{FF2B5EF4-FFF2-40B4-BE49-F238E27FC236}">
                    <a16:creationId xmlns:a16="http://schemas.microsoft.com/office/drawing/2014/main" xmlns="" id="{398C2F17-F10A-45CC-959E-0643708E3BB3}"/>
                  </a:ext>
                </a:extLst>
              </p:cNvPr>
              <p:cNvSpPr>
                <a:spLocks noEditPoints="1"/>
              </p:cNvSpPr>
              <p:nvPr/>
            </p:nvSpPr>
            <p:spPr bwMode="auto">
              <a:xfrm>
                <a:off x="8738281" y="2714625"/>
                <a:ext cx="57150" cy="63500"/>
              </a:xfrm>
              <a:custGeom>
                <a:avLst/>
                <a:gdLst>
                  <a:gd name="T0" fmla="*/ 0 w 115"/>
                  <a:gd name="T1" fmla="*/ 129 h 129"/>
                  <a:gd name="T2" fmla="*/ 0 w 115"/>
                  <a:gd name="T3" fmla="*/ 129 h 129"/>
                  <a:gd name="T4" fmla="*/ 0 w 115"/>
                  <a:gd name="T5" fmla="*/ 129 h 129"/>
                  <a:gd name="T6" fmla="*/ 1 w 115"/>
                  <a:gd name="T7" fmla="*/ 119 h 129"/>
                  <a:gd name="T8" fmla="*/ 1 w 115"/>
                  <a:gd name="T9" fmla="*/ 119 h 129"/>
                  <a:gd name="T10" fmla="*/ 1 w 115"/>
                  <a:gd name="T11" fmla="*/ 119 h 129"/>
                  <a:gd name="T12" fmla="*/ 1 w 115"/>
                  <a:gd name="T13" fmla="*/ 119 h 129"/>
                  <a:gd name="T14" fmla="*/ 115 w 115"/>
                  <a:gd name="T15" fmla="*/ 0 h 129"/>
                  <a:gd name="T16" fmla="*/ 115 w 115"/>
                  <a:gd name="T17" fmla="*/ 0 h 129"/>
                  <a:gd name="T18" fmla="*/ 1 w 115"/>
                  <a:gd name="T19"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29">
                    <a:moveTo>
                      <a:pt x="0" y="129"/>
                    </a:moveTo>
                    <a:lnTo>
                      <a:pt x="0" y="129"/>
                    </a:lnTo>
                    <a:lnTo>
                      <a:pt x="0" y="129"/>
                    </a:lnTo>
                    <a:close/>
                    <a:moveTo>
                      <a:pt x="1" y="119"/>
                    </a:moveTo>
                    <a:cubicBezTo>
                      <a:pt x="1" y="119"/>
                      <a:pt x="1" y="119"/>
                      <a:pt x="1" y="119"/>
                    </a:cubicBezTo>
                    <a:cubicBezTo>
                      <a:pt x="1" y="119"/>
                      <a:pt x="1" y="119"/>
                      <a:pt x="1" y="119"/>
                    </a:cubicBezTo>
                    <a:close/>
                    <a:moveTo>
                      <a:pt x="1" y="119"/>
                    </a:moveTo>
                    <a:cubicBezTo>
                      <a:pt x="5" y="73"/>
                      <a:pt x="51" y="31"/>
                      <a:pt x="115" y="0"/>
                    </a:cubicBezTo>
                    <a:cubicBezTo>
                      <a:pt x="115" y="0"/>
                      <a:pt x="115" y="0"/>
                      <a:pt x="115" y="0"/>
                    </a:cubicBezTo>
                    <a:cubicBezTo>
                      <a:pt x="51" y="32"/>
                      <a:pt x="5" y="73"/>
                      <a:pt x="1" y="119"/>
                    </a:cubicBezTo>
                    <a:close/>
                  </a:path>
                </a:pathLst>
              </a:custGeom>
              <a:solidFill>
                <a:srgbClr val="A46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1157">
                <a:extLst>
                  <a:ext uri="{FF2B5EF4-FFF2-40B4-BE49-F238E27FC236}">
                    <a16:creationId xmlns:a16="http://schemas.microsoft.com/office/drawing/2014/main" xmlns="" id="{9E0BBE88-BF9A-4027-BC6D-7DFD5AD2DC63}"/>
                  </a:ext>
                </a:extLst>
              </p:cNvPr>
              <p:cNvSpPr>
                <a:spLocks/>
              </p:cNvSpPr>
              <p:nvPr/>
            </p:nvSpPr>
            <p:spPr bwMode="auto">
              <a:xfrm>
                <a:off x="8725581" y="1908175"/>
                <a:ext cx="393700" cy="871538"/>
              </a:xfrm>
              <a:custGeom>
                <a:avLst/>
                <a:gdLst>
                  <a:gd name="T0" fmla="*/ 27 w 790"/>
                  <a:gd name="T1" fmla="*/ 1745 h 1745"/>
                  <a:gd name="T2" fmla="*/ 0 w 790"/>
                  <a:gd name="T3" fmla="*/ 1639 h 1745"/>
                  <a:gd name="T4" fmla="*/ 4 w 790"/>
                  <a:gd name="T5" fmla="*/ 1592 h 1745"/>
                  <a:gd name="T6" fmla="*/ 106 w 790"/>
                  <a:gd name="T7" fmla="*/ 1342 h 1745"/>
                  <a:gd name="T8" fmla="*/ 215 w 790"/>
                  <a:gd name="T9" fmla="*/ 1097 h 1745"/>
                  <a:gd name="T10" fmla="*/ 380 w 790"/>
                  <a:gd name="T11" fmla="*/ 609 h 1745"/>
                  <a:gd name="T12" fmla="*/ 458 w 790"/>
                  <a:gd name="T13" fmla="*/ 354 h 1745"/>
                  <a:gd name="T14" fmla="*/ 492 w 790"/>
                  <a:gd name="T15" fmla="*/ 174 h 1745"/>
                  <a:gd name="T16" fmla="*/ 492 w 790"/>
                  <a:gd name="T17" fmla="*/ 174 h 1745"/>
                  <a:gd name="T18" fmla="*/ 486 w 790"/>
                  <a:gd name="T19" fmla="*/ 113 h 1745"/>
                  <a:gd name="T20" fmla="*/ 485 w 790"/>
                  <a:gd name="T21" fmla="*/ 112 h 1745"/>
                  <a:gd name="T22" fmla="*/ 790 w 790"/>
                  <a:gd name="T23" fmla="*/ 0 h 1745"/>
                  <a:gd name="T24" fmla="*/ 536 w 790"/>
                  <a:gd name="T25" fmla="*/ 603 h 1745"/>
                  <a:gd name="T26" fmla="*/ 282 w 790"/>
                  <a:gd name="T27" fmla="*/ 1196 h 1745"/>
                  <a:gd name="T28" fmla="*/ 142 w 790"/>
                  <a:gd name="T29" fmla="*/ 1615 h 1745"/>
                  <a:gd name="T30" fmla="*/ 28 w 790"/>
                  <a:gd name="T31" fmla="*/ 1734 h 1745"/>
                  <a:gd name="T32" fmla="*/ 28 w 790"/>
                  <a:gd name="T33" fmla="*/ 1734 h 1745"/>
                  <a:gd name="T34" fmla="*/ 28 w 790"/>
                  <a:gd name="T35" fmla="*/ 1734 h 1745"/>
                  <a:gd name="T36" fmla="*/ 27 w 790"/>
                  <a:gd name="T37" fmla="*/ 1744 h 1745"/>
                  <a:gd name="T38" fmla="*/ 27 w 790"/>
                  <a:gd name="T39" fmla="*/ 1744 h 1745"/>
                  <a:gd name="T40" fmla="*/ 27 w 790"/>
                  <a:gd name="T41" fmla="*/ 1744 h 1745"/>
                  <a:gd name="T42" fmla="*/ 27 w 790"/>
                  <a:gd name="T43" fmla="*/ 1745 h 1745"/>
                  <a:gd name="T44" fmla="*/ 27 w 790"/>
                  <a:gd name="T45" fmla="*/ 1745 h 1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0" h="1745">
                    <a:moveTo>
                      <a:pt x="27" y="1745"/>
                    </a:moveTo>
                    <a:cubicBezTo>
                      <a:pt x="7" y="1711"/>
                      <a:pt x="0" y="1675"/>
                      <a:pt x="0" y="1639"/>
                    </a:cubicBezTo>
                    <a:cubicBezTo>
                      <a:pt x="0" y="1623"/>
                      <a:pt x="1" y="1608"/>
                      <a:pt x="4" y="1592"/>
                    </a:cubicBezTo>
                    <a:cubicBezTo>
                      <a:pt x="17" y="1508"/>
                      <a:pt x="67" y="1424"/>
                      <a:pt x="106" y="1342"/>
                    </a:cubicBezTo>
                    <a:cubicBezTo>
                      <a:pt x="146" y="1261"/>
                      <a:pt x="181" y="1179"/>
                      <a:pt x="215" y="1097"/>
                    </a:cubicBezTo>
                    <a:cubicBezTo>
                      <a:pt x="281" y="935"/>
                      <a:pt x="331" y="772"/>
                      <a:pt x="380" y="609"/>
                    </a:cubicBezTo>
                    <a:cubicBezTo>
                      <a:pt x="406" y="524"/>
                      <a:pt x="433" y="439"/>
                      <a:pt x="458" y="354"/>
                    </a:cubicBezTo>
                    <a:cubicBezTo>
                      <a:pt x="476" y="295"/>
                      <a:pt x="492" y="234"/>
                      <a:pt x="492" y="174"/>
                    </a:cubicBezTo>
                    <a:lnTo>
                      <a:pt x="492" y="174"/>
                    </a:lnTo>
                    <a:cubicBezTo>
                      <a:pt x="492" y="153"/>
                      <a:pt x="490" y="133"/>
                      <a:pt x="486" y="113"/>
                    </a:cubicBezTo>
                    <a:lnTo>
                      <a:pt x="485" y="112"/>
                    </a:lnTo>
                    <a:cubicBezTo>
                      <a:pt x="581" y="68"/>
                      <a:pt x="682" y="30"/>
                      <a:pt x="790" y="0"/>
                    </a:cubicBezTo>
                    <a:cubicBezTo>
                      <a:pt x="626" y="184"/>
                      <a:pt x="589" y="421"/>
                      <a:pt x="536" y="603"/>
                    </a:cubicBezTo>
                    <a:cubicBezTo>
                      <a:pt x="477" y="804"/>
                      <a:pt x="353" y="996"/>
                      <a:pt x="282" y="1196"/>
                    </a:cubicBezTo>
                    <a:cubicBezTo>
                      <a:pt x="238" y="1320"/>
                      <a:pt x="122" y="1478"/>
                      <a:pt x="142" y="1615"/>
                    </a:cubicBezTo>
                    <a:cubicBezTo>
                      <a:pt x="78" y="1646"/>
                      <a:pt x="32" y="1688"/>
                      <a:pt x="28" y="1734"/>
                    </a:cubicBezTo>
                    <a:cubicBezTo>
                      <a:pt x="28" y="1734"/>
                      <a:pt x="28" y="1734"/>
                      <a:pt x="28" y="1734"/>
                    </a:cubicBezTo>
                    <a:cubicBezTo>
                      <a:pt x="28" y="1734"/>
                      <a:pt x="28" y="1734"/>
                      <a:pt x="28" y="1734"/>
                    </a:cubicBezTo>
                    <a:cubicBezTo>
                      <a:pt x="27" y="1737"/>
                      <a:pt x="27" y="1741"/>
                      <a:pt x="27" y="1744"/>
                    </a:cubicBezTo>
                    <a:lnTo>
                      <a:pt x="27" y="1744"/>
                    </a:lnTo>
                    <a:cubicBezTo>
                      <a:pt x="27" y="1744"/>
                      <a:pt x="27" y="1744"/>
                      <a:pt x="27" y="1744"/>
                    </a:cubicBezTo>
                    <a:cubicBezTo>
                      <a:pt x="27" y="1745"/>
                      <a:pt x="27" y="1745"/>
                      <a:pt x="27" y="1745"/>
                    </a:cubicBezTo>
                    <a:lnTo>
                      <a:pt x="27" y="1745"/>
                    </a:lnTo>
                  </a:path>
                </a:pathLst>
              </a:custGeom>
              <a:solidFill>
                <a:srgbClr val="DDA6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1158">
                <a:extLst>
                  <a:ext uri="{FF2B5EF4-FFF2-40B4-BE49-F238E27FC236}">
                    <a16:creationId xmlns:a16="http://schemas.microsoft.com/office/drawing/2014/main" xmlns="" id="{8DDE18F0-9D83-453D-8E70-9E308EB30697}"/>
                  </a:ext>
                </a:extLst>
              </p:cNvPr>
              <p:cNvSpPr>
                <a:spLocks/>
              </p:cNvSpPr>
              <p:nvPr/>
            </p:nvSpPr>
            <p:spPr bwMode="auto">
              <a:xfrm>
                <a:off x="9314544" y="2782888"/>
                <a:ext cx="17463" cy="101600"/>
              </a:xfrm>
              <a:custGeom>
                <a:avLst/>
                <a:gdLst>
                  <a:gd name="T0" fmla="*/ 0 w 34"/>
                  <a:gd name="T1" fmla="*/ 203 h 203"/>
                  <a:gd name="T2" fmla="*/ 1 w 34"/>
                  <a:gd name="T3" fmla="*/ 0 h 203"/>
                  <a:gd name="T4" fmla="*/ 2 w 34"/>
                  <a:gd name="T5" fmla="*/ 0 h 203"/>
                  <a:gd name="T6" fmla="*/ 26 w 34"/>
                  <a:gd name="T7" fmla="*/ 101 h 203"/>
                  <a:gd name="T8" fmla="*/ 0 w 34"/>
                  <a:gd name="T9" fmla="*/ 203 h 203"/>
                </a:gdLst>
                <a:ahLst/>
                <a:cxnLst>
                  <a:cxn ang="0">
                    <a:pos x="T0" y="T1"/>
                  </a:cxn>
                  <a:cxn ang="0">
                    <a:pos x="T2" y="T3"/>
                  </a:cxn>
                  <a:cxn ang="0">
                    <a:pos x="T4" y="T5"/>
                  </a:cxn>
                  <a:cxn ang="0">
                    <a:pos x="T6" y="T7"/>
                  </a:cxn>
                  <a:cxn ang="0">
                    <a:pos x="T8" y="T9"/>
                  </a:cxn>
                </a:cxnLst>
                <a:rect l="0" t="0" r="r" b="b"/>
                <a:pathLst>
                  <a:path w="34" h="203">
                    <a:moveTo>
                      <a:pt x="0" y="203"/>
                    </a:moveTo>
                    <a:cubicBezTo>
                      <a:pt x="33" y="139"/>
                      <a:pt x="34" y="66"/>
                      <a:pt x="1" y="0"/>
                    </a:cubicBezTo>
                    <a:cubicBezTo>
                      <a:pt x="1" y="0"/>
                      <a:pt x="1" y="0"/>
                      <a:pt x="2" y="0"/>
                    </a:cubicBezTo>
                    <a:cubicBezTo>
                      <a:pt x="18" y="33"/>
                      <a:pt x="26" y="67"/>
                      <a:pt x="26" y="101"/>
                    </a:cubicBezTo>
                    <a:cubicBezTo>
                      <a:pt x="26" y="136"/>
                      <a:pt x="17" y="171"/>
                      <a:pt x="0" y="203"/>
                    </a:cubicBezTo>
                    <a:close/>
                  </a:path>
                </a:pathLst>
              </a:custGeom>
              <a:solidFill>
                <a:srgbClr val="A46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1159">
                <a:extLst>
                  <a:ext uri="{FF2B5EF4-FFF2-40B4-BE49-F238E27FC236}">
                    <a16:creationId xmlns:a16="http://schemas.microsoft.com/office/drawing/2014/main" xmlns="" id="{B48B46A3-12C6-4D79-8A1D-CEF8702ABA45}"/>
                  </a:ext>
                </a:extLst>
              </p:cNvPr>
              <p:cNvSpPr>
                <a:spLocks/>
              </p:cNvSpPr>
              <p:nvPr/>
            </p:nvSpPr>
            <p:spPr bwMode="auto">
              <a:xfrm>
                <a:off x="9241519" y="1928813"/>
                <a:ext cx="538163" cy="1025525"/>
              </a:xfrm>
              <a:custGeom>
                <a:avLst/>
                <a:gdLst>
                  <a:gd name="T0" fmla="*/ 0 w 1079"/>
                  <a:gd name="T1" fmla="*/ 2057 h 2057"/>
                  <a:gd name="T2" fmla="*/ 147 w 1079"/>
                  <a:gd name="T3" fmla="*/ 1916 h 2057"/>
                  <a:gd name="T4" fmla="*/ 147 w 1079"/>
                  <a:gd name="T5" fmla="*/ 1916 h 2057"/>
                  <a:gd name="T6" fmla="*/ 173 w 1079"/>
                  <a:gd name="T7" fmla="*/ 1814 h 2057"/>
                  <a:gd name="T8" fmla="*/ 149 w 1079"/>
                  <a:gd name="T9" fmla="*/ 1713 h 2057"/>
                  <a:gd name="T10" fmla="*/ 287 w 1079"/>
                  <a:gd name="T11" fmla="*/ 1643 h 2057"/>
                  <a:gd name="T12" fmla="*/ 831 w 1079"/>
                  <a:gd name="T13" fmla="*/ 552 h 2057"/>
                  <a:gd name="T14" fmla="*/ 810 w 1079"/>
                  <a:gd name="T15" fmla="*/ 0 h 2057"/>
                  <a:gd name="T16" fmla="*/ 1079 w 1079"/>
                  <a:gd name="T17" fmla="*/ 232 h 2057"/>
                  <a:gd name="T18" fmla="*/ 995 w 1079"/>
                  <a:gd name="T19" fmla="*/ 462 h 2057"/>
                  <a:gd name="T20" fmla="*/ 600 w 1079"/>
                  <a:gd name="T21" fmla="*/ 1370 h 2057"/>
                  <a:gd name="T22" fmla="*/ 213 w 1079"/>
                  <a:gd name="T23" fmla="*/ 1935 h 2057"/>
                  <a:gd name="T24" fmla="*/ 17 w 1079"/>
                  <a:gd name="T25" fmla="*/ 2051 h 2057"/>
                  <a:gd name="T26" fmla="*/ 0 w 1079"/>
                  <a:gd name="T27" fmla="*/ 2057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9" h="2057">
                    <a:moveTo>
                      <a:pt x="0" y="2057"/>
                    </a:moveTo>
                    <a:cubicBezTo>
                      <a:pt x="66" y="2020"/>
                      <a:pt x="118" y="1974"/>
                      <a:pt x="147" y="1916"/>
                    </a:cubicBezTo>
                    <a:lnTo>
                      <a:pt x="147" y="1916"/>
                    </a:lnTo>
                    <a:cubicBezTo>
                      <a:pt x="164" y="1884"/>
                      <a:pt x="173" y="1849"/>
                      <a:pt x="173" y="1814"/>
                    </a:cubicBezTo>
                    <a:cubicBezTo>
                      <a:pt x="173" y="1780"/>
                      <a:pt x="165" y="1746"/>
                      <a:pt x="149" y="1713"/>
                    </a:cubicBezTo>
                    <a:cubicBezTo>
                      <a:pt x="212" y="1709"/>
                      <a:pt x="269" y="1688"/>
                      <a:pt x="287" y="1643"/>
                    </a:cubicBezTo>
                    <a:cubicBezTo>
                      <a:pt x="435" y="1275"/>
                      <a:pt x="677" y="920"/>
                      <a:pt x="831" y="552"/>
                    </a:cubicBezTo>
                    <a:cubicBezTo>
                      <a:pt x="903" y="381"/>
                      <a:pt x="928" y="173"/>
                      <a:pt x="810" y="0"/>
                    </a:cubicBezTo>
                    <a:cubicBezTo>
                      <a:pt x="949" y="62"/>
                      <a:pt x="1028" y="136"/>
                      <a:pt x="1079" y="232"/>
                    </a:cubicBezTo>
                    <a:cubicBezTo>
                      <a:pt x="1072" y="302"/>
                      <a:pt x="1020" y="385"/>
                      <a:pt x="995" y="462"/>
                    </a:cubicBezTo>
                    <a:cubicBezTo>
                      <a:pt x="931" y="656"/>
                      <a:pt x="700" y="1175"/>
                      <a:pt x="600" y="1370"/>
                    </a:cubicBezTo>
                    <a:cubicBezTo>
                      <a:pt x="501" y="1562"/>
                      <a:pt x="393" y="1760"/>
                      <a:pt x="213" y="1935"/>
                    </a:cubicBezTo>
                    <a:cubicBezTo>
                      <a:pt x="164" y="1982"/>
                      <a:pt x="97" y="2021"/>
                      <a:pt x="17" y="2051"/>
                    </a:cubicBezTo>
                    <a:cubicBezTo>
                      <a:pt x="11" y="2053"/>
                      <a:pt x="6" y="2055"/>
                      <a:pt x="0" y="2057"/>
                    </a:cubicBezTo>
                  </a:path>
                </a:pathLst>
              </a:custGeom>
              <a:solidFill>
                <a:srgbClr val="DDA6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1160">
                <a:extLst>
                  <a:ext uri="{FF2B5EF4-FFF2-40B4-BE49-F238E27FC236}">
                    <a16:creationId xmlns:a16="http://schemas.microsoft.com/office/drawing/2014/main" xmlns="" id="{A0361D76-491B-49BC-BD3F-24D20AD3E2A0}"/>
                  </a:ext>
                </a:extLst>
              </p:cNvPr>
              <p:cNvSpPr>
                <a:spLocks/>
              </p:cNvSpPr>
              <p:nvPr/>
            </p:nvSpPr>
            <p:spPr bwMode="auto">
              <a:xfrm>
                <a:off x="2877231" y="1887538"/>
                <a:ext cx="517525" cy="879475"/>
              </a:xfrm>
              <a:custGeom>
                <a:avLst/>
                <a:gdLst>
                  <a:gd name="T0" fmla="*/ 479 w 1037"/>
                  <a:gd name="T1" fmla="*/ 205 h 1763"/>
                  <a:gd name="T2" fmla="*/ 734 w 1037"/>
                  <a:gd name="T3" fmla="*/ 105 h 1763"/>
                  <a:gd name="T4" fmla="*/ 41 w 1037"/>
                  <a:gd name="T5" fmla="*/ 166 h 1763"/>
                  <a:gd name="T6" fmla="*/ 0 w 1037"/>
                  <a:gd name="T7" fmla="*/ 180 h 1763"/>
                  <a:gd name="T8" fmla="*/ 285 w 1037"/>
                  <a:gd name="T9" fmla="*/ 260 h 1763"/>
                  <a:gd name="T10" fmla="*/ 815 w 1037"/>
                  <a:gd name="T11" fmla="*/ 1763 h 1763"/>
                  <a:gd name="T12" fmla="*/ 1037 w 1037"/>
                  <a:gd name="T13" fmla="*/ 1742 h 1763"/>
                  <a:gd name="T14" fmla="*/ 479 w 1037"/>
                  <a:gd name="T15" fmla="*/ 205 h 1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7" h="1763">
                    <a:moveTo>
                      <a:pt x="479" y="205"/>
                    </a:moveTo>
                    <a:cubicBezTo>
                      <a:pt x="428" y="61"/>
                      <a:pt x="734" y="105"/>
                      <a:pt x="734" y="105"/>
                    </a:cubicBezTo>
                    <a:cubicBezTo>
                      <a:pt x="469" y="0"/>
                      <a:pt x="41" y="166"/>
                      <a:pt x="41" y="166"/>
                    </a:cubicBezTo>
                    <a:lnTo>
                      <a:pt x="0" y="180"/>
                    </a:lnTo>
                    <a:cubicBezTo>
                      <a:pt x="72" y="155"/>
                      <a:pt x="234" y="155"/>
                      <a:pt x="285" y="260"/>
                    </a:cubicBezTo>
                    <a:cubicBezTo>
                      <a:pt x="336" y="365"/>
                      <a:pt x="815" y="1763"/>
                      <a:pt x="815" y="1763"/>
                    </a:cubicBezTo>
                    <a:cubicBezTo>
                      <a:pt x="917" y="1741"/>
                      <a:pt x="1037" y="1742"/>
                      <a:pt x="1037" y="1742"/>
                    </a:cubicBezTo>
                    <a:cubicBezTo>
                      <a:pt x="1037" y="1742"/>
                      <a:pt x="530" y="348"/>
                      <a:pt x="479" y="20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1161">
                <a:extLst>
                  <a:ext uri="{FF2B5EF4-FFF2-40B4-BE49-F238E27FC236}">
                    <a16:creationId xmlns:a16="http://schemas.microsoft.com/office/drawing/2014/main" xmlns="" id="{AE5A21D1-DC69-4365-AAB1-8B8616DD177D}"/>
                  </a:ext>
                </a:extLst>
              </p:cNvPr>
              <p:cNvSpPr>
                <a:spLocks/>
              </p:cNvSpPr>
              <p:nvPr/>
            </p:nvSpPr>
            <p:spPr bwMode="auto">
              <a:xfrm>
                <a:off x="9009744" y="1838325"/>
                <a:ext cx="636588" cy="831850"/>
              </a:xfrm>
              <a:custGeom>
                <a:avLst/>
                <a:gdLst>
                  <a:gd name="T0" fmla="*/ 351 w 1277"/>
                  <a:gd name="T1" fmla="*/ 110 h 1668"/>
                  <a:gd name="T2" fmla="*/ 687 w 1277"/>
                  <a:gd name="T3" fmla="*/ 259 h 1668"/>
                  <a:gd name="T4" fmla="*/ 0 w 1277"/>
                  <a:gd name="T5" fmla="*/ 1651 h 1668"/>
                  <a:gd name="T6" fmla="*/ 229 w 1277"/>
                  <a:gd name="T7" fmla="*/ 1668 h 1668"/>
                  <a:gd name="T8" fmla="*/ 855 w 1277"/>
                  <a:gd name="T9" fmla="*/ 350 h 1668"/>
                  <a:gd name="T10" fmla="*/ 1277 w 1277"/>
                  <a:gd name="T11" fmla="*/ 183 h 1668"/>
                  <a:gd name="T12" fmla="*/ 351 w 1277"/>
                  <a:gd name="T13" fmla="*/ 110 h 1668"/>
                </a:gdLst>
                <a:ahLst/>
                <a:cxnLst>
                  <a:cxn ang="0">
                    <a:pos x="T0" y="T1"/>
                  </a:cxn>
                  <a:cxn ang="0">
                    <a:pos x="T2" y="T3"/>
                  </a:cxn>
                  <a:cxn ang="0">
                    <a:pos x="T4" y="T5"/>
                  </a:cxn>
                  <a:cxn ang="0">
                    <a:pos x="T6" y="T7"/>
                  </a:cxn>
                  <a:cxn ang="0">
                    <a:pos x="T8" y="T9"/>
                  </a:cxn>
                  <a:cxn ang="0">
                    <a:pos x="T10" y="T11"/>
                  </a:cxn>
                  <a:cxn ang="0">
                    <a:pos x="T12" y="T13"/>
                  </a:cxn>
                </a:cxnLst>
                <a:rect l="0" t="0" r="r" b="b"/>
                <a:pathLst>
                  <a:path w="1277" h="1668">
                    <a:moveTo>
                      <a:pt x="351" y="110"/>
                    </a:moveTo>
                    <a:cubicBezTo>
                      <a:pt x="611" y="85"/>
                      <a:pt x="748" y="135"/>
                      <a:pt x="687" y="259"/>
                    </a:cubicBezTo>
                    <a:cubicBezTo>
                      <a:pt x="626" y="383"/>
                      <a:pt x="0" y="1651"/>
                      <a:pt x="0" y="1651"/>
                    </a:cubicBezTo>
                    <a:lnTo>
                      <a:pt x="229" y="1668"/>
                    </a:lnTo>
                    <a:cubicBezTo>
                      <a:pt x="229" y="1668"/>
                      <a:pt x="764" y="615"/>
                      <a:pt x="855" y="350"/>
                    </a:cubicBezTo>
                    <a:cubicBezTo>
                      <a:pt x="947" y="85"/>
                      <a:pt x="1277" y="183"/>
                      <a:pt x="1277" y="183"/>
                    </a:cubicBezTo>
                    <a:cubicBezTo>
                      <a:pt x="859" y="0"/>
                      <a:pt x="351" y="110"/>
                      <a:pt x="351" y="1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1162">
                <a:extLst>
                  <a:ext uri="{FF2B5EF4-FFF2-40B4-BE49-F238E27FC236}">
                    <a16:creationId xmlns:a16="http://schemas.microsoft.com/office/drawing/2014/main" xmlns="" id="{621EC392-E120-4530-8869-584D523E975F}"/>
                  </a:ext>
                </a:extLst>
              </p:cNvPr>
              <p:cNvSpPr>
                <a:spLocks/>
              </p:cNvSpPr>
              <p:nvPr/>
            </p:nvSpPr>
            <p:spPr bwMode="auto">
              <a:xfrm>
                <a:off x="3947206" y="1916113"/>
                <a:ext cx="4779963" cy="182563"/>
              </a:xfrm>
              <a:custGeom>
                <a:avLst/>
                <a:gdLst>
                  <a:gd name="T0" fmla="*/ 0 w 9580"/>
                  <a:gd name="T1" fmla="*/ 367 h 367"/>
                  <a:gd name="T2" fmla="*/ 4619 w 9580"/>
                  <a:gd name="T3" fmla="*/ 49 h 367"/>
                  <a:gd name="T4" fmla="*/ 9580 w 9580"/>
                  <a:gd name="T5" fmla="*/ 350 h 367"/>
                  <a:gd name="T6" fmla="*/ 4497 w 9580"/>
                  <a:gd name="T7" fmla="*/ 99 h 367"/>
                  <a:gd name="T8" fmla="*/ 0 w 9580"/>
                  <a:gd name="T9" fmla="*/ 367 h 367"/>
                </a:gdLst>
                <a:ahLst/>
                <a:cxnLst>
                  <a:cxn ang="0">
                    <a:pos x="T0" y="T1"/>
                  </a:cxn>
                  <a:cxn ang="0">
                    <a:pos x="T2" y="T3"/>
                  </a:cxn>
                  <a:cxn ang="0">
                    <a:pos x="T4" y="T5"/>
                  </a:cxn>
                  <a:cxn ang="0">
                    <a:pos x="T6" y="T7"/>
                  </a:cxn>
                  <a:cxn ang="0">
                    <a:pos x="T8" y="T9"/>
                  </a:cxn>
                </a:cxnLst>
                <a:rect l="0" t="0" r="r" b="b"/>
                <a:pathLst>
                  <a:path w="9580" h="367">
                    <a:moveTo>
                      <a:pt x="0" y="367"/>
                    </a:moveTo>
                    <a:cubicBezTo>
                      <a:pt x="0" y="367"/>
                      <a:pt x="1685" y="0"/>
                      <a:pt x="4619" y="49"/>
                    </a:cubicBezTo>
                    <a:cubicBezTo>
                      <a:pt x="7190" y="93"/>
                      <a:pt x="8022" y="143"/>
                      <a:pt x="9580" y="350"/>
                    </a:cubicBezTo>
                    <a:cubicBezTo>
                      <a:pt x="9580" y="350"/>
                      <a:pt x="7309" y="116"/>
                      <a:pt x="4497" y="99"/>
                    </a:cubicBezTo>
                    <a:cubicBezTo>
                      <a:pt x="1685" y="82"/>
                      <a:pt x="0" y="367"/>
                      <a:pt x="0" y="36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6" name="TextBox 45">
              <a:extLst>
                <a:ext uri="{FF2B5EF4-FFF2-40B4-BE49-F238E27FC236}">
                  <a16:creationId xmlns:a16="http://schemas.microsoft.com/office/drawing/2014/main" xmlns="" id="{9775D417-1F50-43C4-90C7-4294948E37F1}"/>
                </a:ext>
              </a:extLst>
            </p:cNvPr>
            <p:cNvSpPr txBox="1"/>
            <p:nvPr/>
          </p:nvSpPr>
          <p:spPr>
            <a:xfrm>
              <a:off x="4036282" y="707642"/>
              <a:ext cx="381052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CÂU HỎI</a:t>
              </a:r>
            </a:p>
          </p:txBody>
        </p:sp>
      </p:grpSp>
      <p:sp>
        <p:nvSpPr>
          <p:cNvPr id="47" name="TextBox 46">
            <a:extLst>
              <a:ext uri="{FF2B5EF4-FFF2-40B4-BE49-F238E27FC236}">
                <a16:creationId xmlns:a16="http://schemas.microsoft.com/office/drawing/2014/main" xmlns="" id="{CEDE4EC8-4F8A-49BC-9163-932912FCA3C1}"/>
              </a:ext>
            </a:extLst>
          </p:cNvPr>
          <p:cNvSpPr txBox="1"/>
          <p:nvPr/>
        </p:nvSpPr>
        <p:spPr>
          <a:xfrm>
            <a:off x="2837650" y="2290066"/>
            <a:ext cx="6548950"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prstClr val="white"/>
                </a:solidFill>
                <a:latin typeface="Arial" panose="020B0604020202020204" pitchFamily="34" charset="0"/>
                <a:cs typeface="Arial" panose="020B0604020202020204" pitchFamily="34" charset="0"/>
              </a:rPr>
              <a:t>12 : 2 = ? </a:t>
            </a:r>
            <a:endParaRPr kumimoji="0" lang="vi-VN"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8" name="Picture 47">
            <a:hlinkClick r:id="rId5" action="ppaction://hlinksldjump"/>
            <a:extLst>
              <a:ext uri="{FF2B5EF4-FFF2-40B4-BE49-F238E27FC236}">
                <a16:creationId xmlns:a16="http://schemas.microsoft.com/office/drawing/2014/main" xmlns="" id="{F55223AB-E59F-40A8-A30C-7EB4A5405A8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585" t="29757" r="27796" b="28785"/>
          <a:stretch/>
        </p:blipFill>
        <p:spPr>
          <a:xfrm>
            <a:off x="1307743" y="2731343"/>
            <a:ext cx="2207859" cy="2098485"/>
          </a:xfrm>
          <a:prstGeom prst="rect">
            <a:avLst/>
          </a:prstGeom>
        </p:spPr>
      </p:pic>
      <p:pic>
        <p:nvPicPr>
          <p:cNvPr id="4" name="Sai">
            <a:extLst>
              <a:ext uri="{FF2B5EF4-FFF2-40B4-BE49-F238E27FC236}">
                <a16:creationId xmlns:a16="http://schemas.microsoft.com/office/drawing/2014/main" xmlns="" id="{61C60729-608E-49A5-A22E-BCA4474C00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52285" y="7522716"/>
            <a:ext cx="1462280" cy="1426722"/>
          </a:xfrm>
          <a:prstGeom prst="rect">
            <a:avLst/>
          </a:prstGeom>
        </p:spPr>
      </p:pic>
      <p:pic>
        <p:nvPicPr>
          <p:cNvPr id="50" name="Đúng">
            <a:extLst>
              <a:ext uri="{FF2B5EF4-FFF2-40B4-BE49-F238E27FC236}">
                <a16:creationId xmlns:a16="http://schemas.microsoft.com/office/drawing/2014/main" xmlns="" id="{A1A17A7A-13CD-4F22-A028-CAA66AAC560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39887" y="7512132"/>
            <a:ext cx="1273218" cy="1323382"/>
          </a:xfrm>
          <a:prstGeom prst="rect">
            <a:avLst/>
          </a:prstGeom>
        </p:spPr>
      </p:pic>
    </p:spTree>
    <p:extLst>
      <p:ext uri="{BB962C8B-B14F-4D97-AF65-F5344CB8AC3E}">
        <p14:creationId xmlns:p14="http://schemas.microsoft.com/office/powerpoint/2010/main" val="340011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par>
                                <p:cTn id="8" presetID="22" presetClass="entr" presetSubtype="1"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par>
                                <p:cTn id="11" presetID="53" presetClass="entr" presetSubtype="16" fill="hold" nodeType="withEffect">
                                  <p:stCondLst>
                                    <p:cond delay="500"/>
                                  </p:stCondLst>
                                  <p:childTnLst>
                                    <p:set>
                                      <p:cBhvr>
                                        <p:cTn id="12" dur="1" fill="hold">
                                          <p:stCondLst>
                                            <p:cond delay="0"/>
                                          </p:stCondLst>
                                        </p:cTn>
                                        <p:tgtEl>
                                          <p:spTgt spid="48"/>
                                        </p:tgtEl>
                                        <p:attrNameLst>
                                          <p:attrName>style.visibility</p:attrName>
                                        </p:attrNameLst>
                                      </p:cBhvr>
                                      <p:to>
                                        <p:strVal val="visible"/>
                                      </p:to>
                                    </p:set>
                                    <p:anim calcmode="lin" valueType="num">
                                      <p:cBhvr>
                                        <p:cTn id="13" dur="500" fill="hold"/>
                                        <p:tgtEl>
                                          <p:spTgt spid="48"/>
                                        </p:tgtEl>
                                        <p:attrNameLst>
                                          <p:attrName>ppt_w</p:attrName>
                                        </p:attrNameLst>
                                      </p:cBhvr>
                                      <p:tavLst>
                                        <p:tav tm="0">
                                          <p:val>
                                            <p:fltVal val="0"/>
                                          </p:val>
                                        </p:tav>
                                        <p:tav tm="100000">
                                          <p:val>
                                            <p:strVal val="#ppt_w"/>
                                          </p:val>
                                        </p:tav>
                                      </p:tavLst>
                                    </p:anim>
                                    <p:anim calcmode="lin" valueType="num">
                                      <p:cBhvr>
                                        <p:cTn id="14" dur="500" fill="hold"/>
                                        <p:tgtEl>
                                          <p:spTgt spid="48"/>
                                        </p:tgtEl>
                                        <p:attrNameLst>
                                          <p:attrName>ppt_h</p:attrName>
                                        </p:attrNameLst>
                                      </p:cBhvr>
                                      <p:tavLst>
                                        <p:tav tm="0">
                                          <p:val>
                                            <p:fltVal val="0"/>
                                          </p:val>
                                        </p:tav>
                                        <p:tav tm="100000">
                                          <p:val>
                                            <p:strVal val="#ppt_h"/>
                                          </p:val>
                                        </p:tav>
                                      </p:tavLst>
                                    </p:anim>
                                    <p:animEffect transition="in" filter="fade">
                                      <p:cBhvr>
                                        <p:cTn id="15" dur="500"/>
                                        <p:tgtEl>
                                          <p:spTgt spid="48"/>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300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childTnLst>
                                </p:cTn>
                              </p:par>
                              <p:par>
                                <p:cTn id="25" presetID="10" presetClass="entr" presetSubtype="0" fill="hold" grpId="0" nodeType="withEffect">
                                  <p:stCondLst>
                                    <p:cond delay="300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par>
                                <p:cTn id="28" presetID="10" presetClass="entr" presetSubtype="0" fill="hold" grpId="0" nodeType="withEffect">
                                  <p:stCondLst>
                                    <p:cond delay="300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par>
                                <p:cTn id="31" presetID="10" presetClass="entr" presetSubtype="0" fill="hold" grpId="0" nodeType="withEffect">
                                  <p:stCondLst>
                                    <p:cond delay="300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42"/>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afterEffect">
                                  <p:stCondLst>
                                    <p:cond delay="0"/>
                                  </p:stCondLst>
                                  <p:childTnLst>
                                    <p:animClr clrSpc="rgb" dir="cw">
                                      <p:cBhvr>
                                        <p:cTn id="38" dur="250" fill="hold"/>
                                        <p:tgtEl>
                                          <p:spTgt spid="42"/>
                                        </p:tgtEl>
                                        <p:attrNameLst>
                                          <p:attrName>fillcolor</p:attrName>
                                        </p:attrNameLst>
                                      </p:cBhvr>
                                      <p:to>
                                        <a:srgbClr val="FF0000"/>
                                      </p:to>
                                    </p:animClr>
                                    <p:set>
                                      <p:cBhvr>
                                        <p:cTn id="39" dur="250" fill="hold"/>
                                        <p:tgtEl>
                                          <p:spTgt spid="42"/>
                                        </p:tgtEl>
                                        <p:attrNameLst>
                                          <p:attrName>fill.type</p:attrName>
                                        </p:attrNameLst>
                                      </p:cBhvr>
                                      <p:to>
                                        <p:strVal val="solid"/>
                                      </p:to>
                                    </p:set>
                                    <p:set>
                                      <p:cBhvr>
                                        <p:cTn id="40" dur="250" fill="hold"/>
                                        <p:tgtEl>
                                          <p:spTgt spid="42"/>
                                        </p:tgtEl>
                                        <p:attrNameLst>
                                          <p:attrName>fill.on</p:attrName>
                                        </p:attrNameLst>
                                      </p:cBhvr>
                                      <p:to>
                                        <p:strVal val="true"/>
                                      </p:to>
                                    </p:set>
                                  </p:childTnLst>
                                </p:cTn>
                              </p:par>
                              <p:par>
                                <p:cTn id="41" presetID="64" presetClass="path" presetSubtype="0" accel="50000" decel="50000" fill="hold" nodeType="withEffect">
                                  <p:stCondLst>
                                    <p:cond delay="0"/>
                                  </p:stCondLst>
                                  <p:childTnLst>
                                    <p:animMotion origin="layout" path="M -1.45833E-6 4.07407E-6 L -0.17018 -0.46227 " pathEditMode="relative" rAng="0" ptsTypes="AA">
                                      <p:cBhvr>
                                        <p:cTn id="42" dur="250" fill="hold"/>
                                        <p:tgtEl>
                                          <p:spTgt spid="4"/>
                                        </p:tgtEl>
                                        <p:attrNameLst>
                                          <p:attrName>ppt_x</p:attrName>
                                          <p:attrName>ppt_y</p:attrName>
                                        </p:attrNameLst>
                                      </p:cBhvr>
                                      <p:rCtr x="-8516" y="-23125"/>
                                    </p:animMotion>
                                  </p:childTnLst>
                                  <p:subTnLst>
                                    <p:audio>
                                      <p:cMediaNode>
                                        <p:cTn display="0" masterRel="sameClick">
                                          <p:stCondLst>
                                            <p:cond evt="begin" delay="0">
                                              <p:tn val="41"/>
                                            </p:cond>
                                          </p:stCondLst>
                                          <p:endCondLst>
                                            <p:cond evt="onStopAudio" delay="0">
                                              <p:tgtEl>
                                                <p:sldTgt/>
                                              </p:tgtEl>
                                            </p:cond>
                                          </p:endCondLst>
                                        </p:cTn>
                                        <p:tgtEl>
                                          <p:sndTgt r:embed="rId2" name="Sai.wav"/>
                                        </p:tgtEl>
                                      </p:cMediaNode>
                                    </p:audio>
                                  </p:subTnLst>
                                </p:cTn>
                              </p:par>
                            </p:childTnLst>
                          </p:cTn>
                        </p:par>
                      </p:childTnLst>
                    </p:cTn>
                  </p:par>
                </p:childTnLst>
              </p:cTn>
              <p:nextCondLst>
                <p:cond evt="onClick" delay="0">
                  <p:tgtEl>
                    <p:spTgt spid="42"/>
                  </p:tgtEl>
                </p:cond>
              </p:nextCondLst>
            </p:seq>
            <p:seq concurrent="1" nextAc="seek">
              <p:cTn id="43" restart="whenNotActive" fill="hold" evtFilter="cancelBubble" nodeType="interactiveSeq">
                <p:stCondLst>
                  <p:cond evt="onClick" delay="0">
                    <p:tgtEl>
                      <p:spTgt spid="43"/>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afterEffect">
                                  <p:stCondLst>
                                    <p:cond delay="0"/>
                                  </p:stCondLst>
                                  <p:childTnLst>
                                    <p:animClr clrSpc="rgb" dir="cw">
                                      <p:cBhvr>
                                        <p:cTn id="47" dur="250" fill="hold"/>
                                        <p:tgtEl>
                                          <p:spTgt spid="43"/>
                                        </p:tgtEl>
                                        <p:attrNameLst>
                                          <p:attrName>fillcolor</p:attrName>
                                        </p:attrNameLst>
                                      </p:cBhvr>
                                      <p:to>
                                        <a:srgbClr val="FF0000"/>
                                      </p:to>
                                    </p:animClr>
                                    <p:set>
                                      <p:cBhvr>
                                        <p:cTn id="48" dur="250" fill="hold"/>
                                        <p:tgtEl>
                                          <p:spTgt spid="43"/>
                                        </p:tgtEl>
                                        <p:attrNameLst>
                                          <p:attrName>fill.type</p:attrName>
                                        </p:attrNameLst>
                                      </p:cBhvr>
                                      <p:to>
                                        <p:strVal val="solid"/>
                                      </p:to>
                                    </p:set>
                                    <p:set>
                                      <p:cBhvr>
                                        <p:cTn id="49" dur="250" fill="hold"/>
                                        <p:tgtEl>
                                          <p:spTgt spid="43"/>
                                        </p:tgtEl>
                                        <p:attrNameLst>
                                          <p:attrName>fill.on</p:attrName>
                                        </p:attrNameLst>
                                      </p:cBhvr>
                                      <p:to>
                                        <p:strVal val="true"/>
                                      </p:to>
                                    </p:set>
                                  </p:childTnLst>
                                </p:cTn>
                              </p:par>
                              <p:par>
                                <p:cTn id="50" presetID="64" presetClass="path" presetSubtype="0" accel="50000" decel="50000" fill="hold" nodeType="withEffect">
                                  <p:stCondLst>
                                    <p:cond delay="0"/>
                                  </p:stCondLst>
                                  <p:childTnLst>
                                    <p:animMotion origin="layout" path="M -1.45833E-6 4.07407E-6 L 0.14336 -0.46227 " pathEditMode="relative" rAng="0" ptsTypes="AA">
                                      <p:cBhvr>
                                        <p:cTn id="51" dur="250" fill="hold"/>
                                        <p:tgtEl>
                                          <p:spTgt spid="4"/>
                                        </p:tgtEl>
                                        <p:attrNameLst>
                                          <p:attrName>ppt_x</p:attrName>
                                          <p:attrName>ppt_y</p:attrName>
                                        </p:attrNameLst>
                                      </p:cBhvr>
                                      <p:rCtr x="7161" y="-23125"/>
                                    </p:animMotion>
                                  </p:childTnLst>
                                  <p:subTnLst>
                                    <p:audio>
                                      <p:cMediaNode>
                                        <p:cTn display="0" masterRel="sameClick">
                                          <p:stCondLst>
                                            <p:cond evt="begin" delay="0">
                                              <p:tn val="50"/>
                                            </p:cond>
                                          </p:stCondLst>
                                          <p:endCondLst>
                                            <p:cond evt="onStopAudio" delay="0">
                                              <p:tgtEl>
                                                <p:sldTgt/>
                                              </p:tgtEl>
                                            </p:cond>
                                          </p:endCondLst>
                                        </p:cTn>
                                        <p:tgtEl>
                                          <p:sndTgt r:embed="rId2" name="Sai.wav"/>
                                        </p:tgtEl>
                                      </p:cMediaNode>
                                    </p:audio>
                                  </p:subTnLst>
                                </p:cTn>
                              </p:par>
                            </p:childTnLst>
                          </p:cTn>
                        </p:par>
                      </p:childTnLst>
                    </p:cTn>
                  </p:par>
                </p:childTnLst>
              </p:cTn>
              <p:nextCondLst>
                <p:cond evt="onClick" delay="0">
                  <p:tgtEl>
                    <p:spTgt spid="43"/>
                  </p:tgtEl>
                </p:cond>
              </p:nextCondLst>
            </p:seq>
            <p:seq concurrent="1" nextAc="seek">
              <p:cTn id="52" restart="whenNotActive" fill="hold" evtFilter="cancelBubble" nodeType="interactiveSeq">
                <p:stCondLst>
                  <p:cond evt="onClick" delay="0">
                    <p:tgtEl>
                      <p:spTgt spid="4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afterEffect">
                                  <p:stCondLst>
                                    <p:cond delay="0"/>
                                  </p:stCondLst>
                                  <p:childTnLst>
                                    <p:animClr clrSpc="rgb" dir="cw">
                                      <p:cBhvr>
                                        <p:cTn id="56" dur="250" fill="hold"/>
                                        <p:tgtEl>
                                          <p:spTgt spid="44"/>
                                        </p:tgtEl>
                                        <p:attrNameLst>
                                          <p:attrName>fillcolor</p:attrName>
                                        </p:attrNameLst>
                                      </p:cBhvr>
                                      <p:to>
                                        <a:srgbClr val="00B0F0"/>
                                      </p:to>
                                    </p:animClr>
                                    <p:set>
                                      <p:cBhvr>
                                        <p:cTn id="57" dur="250" fill="hold"/>
                                        <p:tgtEl>
                                          <p:spTgt spid="44"/>
                                        </p:tgtEl>
                                        <p:attrNameLst>
                                          <p:attrName>fill.type</p:attrName>
                                        </p:attrNameLst>
                                      </p:cBhvr>
                                      <p:to>
                                        <p:strVal val="solid"/>
                                      </p:to>
                                    </p:set>
                                    <p:set>
                                      <p:cBhvr>
                                        <p:cTn id="58" dur="250" fill="hold"/>
                                        <p:tgtEl>
                                          <p:spTgt spid="44"/>
                                        </p:tgtEl>
                                        <p:attrNameLst>
                                          <p:attrName>fill.on</p:attrName>
                                        </p:attrNameLst>
                                      </p:cBhvr>
                                      <p:to>
                                        <p:strVal val="true"/>
                                      </p:to>
                                    </p:set>
                                  </p:childTnLst>
                                </p:cTn>
                              </p:par>
                              <p:par>
                                <p:cTn id="59" presetID="64" presetClass="path" presetSubtype="0" accel="50000" decel="50000" fill="hold" nodeType="withEffect">
                                  <p:stCondLst>
                                    <p:cond delay="0"/>
                                  </p:stCondLst>
                                  <p:childTnLst>
                                    <p:animMotion origin="layout" path="M -1.45833E-6 4.07407E-6 L -0.14362 -0.30417 " pathEditMode="relative" rAng="0" ptsTypes="AA">
                                      <p:cBhvr>
                                        <p:cTn id="60" dur="250" fill="hold"/>
                                        <p:tgtEl>
                                          <p:spTgt spid="4"/>
                                        </p:tgtEl>
                                        <p:attrNameLst>
                                          <p:attrName>ppt_x</p:attrName>
                                          <p:attrName>ppt_y</p:attrName>
                                        </p:attrNameLst>
                                      </p:cBhvr>
                                      <p:rCtr x="-7187" y="-15208"/>
                                    </p:animMotion>
                                  </p:childTnLst>
                                  <p:subTnLst>
                                    <p:audio>
                                      <p:cMediaNode>
                                        <p:cTn display="0" masterRel="sameClick">
                                          <p:stCondLst>
                                            <p:cond evt="begin" delay="0">
                                              <p:tn val="59"/>
                                            </p:cond>
                                          </p:stCondLst>
                                          <p:endCondLst>
                                            <p:cond evt="onStopAudio" delay="0">
                                              <p:tgtEl>
                                                <p:sldTgt/>
                                              </p:tgtEl>
                                            </p:cond>
                                          </p:endCondLst>
                                        </p:cTn>
                                        <p:tgtEl>
                                          <p:sndTgt r:embed="rId2" name="Sai.wav"/>
                                        </p:tgtEl>
                                      </p:cMediaNode>
                                    </p:audio>
                                  </p:subTnLst>
                                </p:cTn>
                              </p:par>
                            </p:childTnLst>
                          </p:cTn>
                        </p:par>
                      </p:childTnLst>
                    </p:cTn>
                  </p:par>
                </p:childTnLst>
              </p:cTn>
              <p:nextCondLst>
                <p:cond evt="onClick" delay="0">
                  <p:tgtEl>
                    <p:spTgt spid="44"/>
                  </p:tgtEl>
                </p:cond>
              </p:nextCondLst>
            </p:seq>
            <p:seq concurrent="1" nextAc="seek">
              <p:cTn id="61" restart="whenNotActive" fill="hold" evtFilter="cancelBubble" nodeType="interactiveSeq">
                <p:stCondLst>
                  <p:cond evt="onClick" delay="0">
                    <p:tgtEl>
                      <p:spTgt spid="4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afterEffect">
                                  <p:stCondLst>
                                    <p:cond delay="0"/>
                                  </p:stCondLst>
                                  <p:childTnLst>
                                    <p:animClr clrSpc="rgb" dir="cw">
                                      <p:cBhvr>
                                        <p:cTn id="65" dur="250" fill="hold"/>
                                        <p:tgtEl>
                                          <p:spTgt spid="45"/>
                                        </p:tgtEl>
                                        <p:attrNameLst>
                                          <p:attrName>fillcolor</p:attrName>
                                        </p:attrNameLst>
                                      </p:cBhvr>
                                      <p:to>
                                        <a:srgbClr val="FF0000"/>
                                      </p:to>
                                    </p:animClr>
                                    <p:set>
                                      <p:cBhvr>
                                        <p:cTn id="66" dur="250" fill="hold"/>
                                        <p:tgtEl>
                                          <p:spTgt spid="45"/>
                                        </p:tgtEl>
                                        <p:attrNameLst>
                                          <p:attrName>fill.type</p:attrName>
                                        </p:attrNameLst>
                                      </p:cBhvr>
                                      <p:to>
                                        <p:strVal val="solid"/>
                                      </p:to>
                                    </p:set>
                                    <p:set>
                                      <p:cBhvr>
                                        <p:cTn id="67" dur="250" fill="hold"/>
                                        <p:tgtEl>
                                          <p:spTgt spid="45"/>
                                        </p:tgtEl>
                                        <p:attrNameLst>
                                          <p:attrName>fill.on</p:attrName>
                                        </p:attrNameLst>
                                      </p:cBhvr>
                                      <p:to>
                                        <p:strVal val="true"/>
                                      </p:to>
                                    </p:set>
                                  </p:childTnLst>
                                </p:cTn>
                              </p:par>
                              <p:par>
                                <p:cTn id="68" presetID="64" presetClass="path" presetSubtype="0" accel="50000" decel="50000" fill="hold" nodeType="withEffect">
                                  <p:stCondLst>
                                    <p:cond delay="0"/>
                                  </p:stCondLst>
                                  <p:childTnLst>
                                    <p:animMotion origin="layout" path="M 1.11022E-16 1.85185E-6 L 0.12995 -0.35579 " pathEditMode="relative" rAng="0" ptsTypes="AA">
                                      <p:cBhvr>
                                        <p:cTn id="69" dur="250" fill="hold"/>
                                        <p:tgtEl>
                                          <p:spTgt spid="50"/>
                                        </p:tgtEl>
                                        <p:attrNameLst>
                                          <p:attrName>ppt_x</p:attrName>
                                          <p:attrName>ppt_y</p:attrName>
                                        </p:attrNameLst>
                                      </p:cBhvr>
                                      <p:rCtr x="6497" y="-17801"/>
                                    </p:animMotion>
                                  </p:childTnLst>
                                  <p:subTnLst>
                                    <p:audio>
                                      <p:cMediaNode>
                                        <p:cTn display="0" masterRel="sameClick">
                                          <p:stCondLst>
                                            <p:cond evt="begin" delay="0">
                                              <p:tn val="6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5"/>
                  </p:tgtEl>
                </p:cond>
              </p:nextCondLst>
            </p:seq>
          </p:childTnLst>
        </p:cTn>
      </p:par>
    </p:tnLst>
    <p:bldLst>
      <p:bldP spid="5" grpId="0" animBg="1"/>
      <p:bldP spid="42" grpId="0" animBg="1"/>
      <p:bldP spid="43" grpId="0" animBg="1"/>
      <p:bldP spid="44" grpId="0" animBg="1"/>
      <p:bldP spid="45" grpId="0" animBg="1"/>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09F817C6-4AB3-4529-974D-63E69B65D6A4}"/>
              </a:ext>
            </a:extLst>
          </p:cNvPr>
          <p:cNvSpPr/>
          <p:nvPr/>
        </p:nvSpPr>
        <p:spPr>
          <a:xfrm>
            <a:off x="2404802" y="1395302"/>
            <a:ext cx="7300393" cy="2964149"/>
          </a:xfrm>
          <a:prstGeom prst="roundRect">
            <a:avLst>
              <a:gd name="adj" fmla="val 7227"/>
            </a:avLst>
          </a:prstGeom>
          <a:solidFill>
            <a:schemeClr val="tx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Đáp án A">
            <a:extLst>
              <a:ext uri="{FF2B5EF4-FFF2-40B4-BE49-F238E27FC236}">
                <a16:creationId xmlns:a16="http://schemas.microsoft.com/office/drawing/2014/main" xmlns="" id="{CF9EA178-637F-4043-B8D2-BC95EC5261AC}"/>
              </a:ext>
            </a:extLst>
          </p:cNvPr>
          <p:cNvSpPr/>
          <p:nvPr/>
        </p:nvSpPr>
        <p:spPr>
          <a:xfrm>
            <a:off x="2437132" y="4648381"/>
            <a:ext cx="3423946" cy="737464"/>
          </a:xfrm>
          <a:prstGeom prst="roundRect">
            <a:avLst>
              <a:gd name="adj" fmla="val 24115"/>
            </a:avLst>
          </a:prstGeom>
          <a:gradFill flip="none" rotWithShape="1">
            <a:gsLst>
              <a:gs pos="0">
                <a:srgbClr val="E7F18C"/>
              </a:gs>
              <a:gs pos="88000">
                <a:srgbClr val="2A9834"/>
              </a:gs>
            </a:gsLst>
            <a:lin ang="81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a:t>
            </a:r>
          </a:p>
        </p:txBody>
      </p:sp>
      <p:sp>
        <p:nvSpPr>
          <p:cNvPr id="43" name="Đáp án B">
            <a:extLst>
              <a:ext uri="{FF2B5EF4-FFF2-40B4-BE49-F238E27FC236}">
                <a16:creationId xmlns:a16="http://schemas.microsoft.com/office/drawing/2014/main" xmlns="" id="{6CE2E367-E000-402A-A46A-08AAF2FB929F}"/>
              </a:ext>
            </a:extLst>
          </p:cNvPr>
          <p:cNvSpPr/>
          <p:nvPr/>
        </p:nvSpPr>
        <p:spPr>
          <a:xfrm>
            <a:off x="6295413" y="4648381"/>
            <a:ext cx="3452883" cy="737464"/>
          </a:xfrm>
          <a:prstGeom prst="roundRect">
            <a:avLst>
              <a:gd name="adj" fmla="val 24115"/>
            </a:avLst>
          </a:prstGeom>
          <a:gradFill flip="none" rotWithShape="1">
            <a:gsLst>
              <a:gs pos="0">
                <a:srgbClr val="E7F18C"/>
              </a:gs>
              <a:gs pos="88000">
                <a:srgbClr val="2A9834"/>
              </a:gs>
            </a:gsLst>
            <a:lin ang="81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44" name="Đáp án C">
            <a:extLst>
              <a:ext uri="{FF2B5EF4-FFF2-40B4-BE49-F238E27FC236}">
                <a16:creationId xmlns:a16="http://schemas.microsoft.com/office/drawing/2014/main" xmlns="" id="{22088E1A-F06B-4800-AF0C-20352418B69F}"/>
              </a:ext>
            </a:extLst>
          </p:cNvPr>
          <p:cNvSpPr/>
          <p:nvPr/>
        </p:nvSpPr>
        <p:spPr>
          <a:xfrm>
            <a:off x="2437132" y="5684590"/>
            <a:ext cx="3423946" cy="737464"/>
          </a:xfrm>
          <a:prstGeom prst="roundRect">
            <a:avLst>
              <a:gd name="adj" fmla="val 24115"/>
            </a:avLst>
          </a:prstGeom>
          <a:gradFill flip="none" rotWithShape="1">
            <a:gsLst>
              <a:gs pos="0">
                <a:srgbClr val="E7F18C"/>
              </a:gs>
              <a:gs pos="88000">
                <a:srgbClr val="2A9834"/>
              </a:gs>
            </a:gsLst>
            <a:lin ang="81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a:t>
            </a:r>
          </a:p>
        </p:txBody>
      </p:sp>
      <p:sp>
        <p:nvSpPr>
          <p:cNvPr id="45" name="Đáp án D">
            <a:extLst>
              <a:ext uri="{FF2B5EF4-FFF2-40B4-BE49-F238E27FC236}">
                <a16:creationId xmlns:a16="http://schemas.microsoft.com/office/drawing/2014/main" xmlns="" id="{103BF668-59AA-401D-818B-4C062F6D5B11}"/>
              </a:ext>
            </a:extLst>
          </p:cNvPr>
          <p:cNvSpPr/>
          <p:nvPr/>
        </p:nvSpPr>
        <p:spPr>
          <a:xfrm>
            <a:off x="6295413" y="5684590"/>
            <a:ext cx="3452883" cy="737464"/>
          </a:xfrm>
          <a:prstGeom prst="roundRect">
            <a:avLst>
              <a:gd name="adj" fmla="val 24115"/>
            </a:avLst>
          </a:prstGeom>
          <a:gradFill flip="none" rotWithShape="1">
            <a:gsLst>
              <a:gs pos="0">
                <a:srgbClr val="E7F18C"/>
              </a:gs>
              <a:gs pos="88000">
                <a:srgbClr val="2A9834"/>
              </a:gs>
            </a:gsLst>
            <a:lin ang="81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grpSp>
        <p:nvGrpSpPr>
          <p:cNvPr id="52" name="Group 51">
            <a:extLst>
              <a:ext uri="{FF2B5EF4-FFF2-40B4-BE49-F238E27FC236}">
                <a16:creationId xmlns:a16="http://schemas.microsoft.com/office/drawing/2014/main" xmlns="" id="{1EBA663B-F8CA-4203-9E5D-434C0B2E3C95}"/>
              </a:ext>
            </a:extLst>
          </p:cNvPr>
          <p:cNvGrpSpPr/>
          <p:nvPr/>
        </p:nvGrpSpPr>
        <p:grpSpPr>
          <a:xfrm>
            <a:off x="1871981" y="421635"/>
            <a:ext cx="8454652" cy="1456205"/>
            <a:chOff x="1871981" y="421635"/>
            <a:chExt cx="8454652" cy="1456205"/>
          </a:xfrm>
        </p:grpSpPr>
        <p:grpSp>
          <p:nvGrpSpPr>
            <p:cNvPr id="6" name="Group 5">
              <a:extLst>
                <a:ext uri="{FF2B5EF4-FFF2-40B4-BE49-F238E27FC236}">
                  <a16:creationId xmlns:a16="http://schemas.microsoft.com/office/drawing/2014/main" xmlns="" id="{C28C0A49-FAEF-4900-8E2A-C8BDCC7ED91D}"/>
                </a:ext>
              </a:extLst>
            </p:cNvPr>
            <p:cNvGrpSpPr/>
            <p:nvPr/>
          </p:nvGrpSpPr>
          <p:grpSpPr>
            <a:xfrm>
              <a:off x="1871981" y="421635"/>
              <a:ext cx="8454652" cy="1456205"/>
              <a:chOff x="2677206" y="1838325"/>
              <a:chExt cx="7124700" cy="1227138"/>
            </a:xfrm>
          </p:grpSpPr>
          <p:sp>
            <p:nvSpPr>
              <p:cNvPr id="7" name="Freeform 1125">
                <a:extLst>
                  <a:ext uri="{FF2B5EF4-FFF2-40B4-BE49-F238E27FC236}">
                    <a16:creationId xmlns:a16="http://schemas.microsoft.com/office/drawing/2014/main" xmlns="" id="{60B3ADAC-B763-4C54-A7F9-42095D47D217}"/>
                  </a:ext>
                </a:extLst>
              </p:cNvPr>
              <p:cNvSpPr>
                <a:spLocks/>
              </p:cNvSpPr>
              <p:nvPr/>
            </p:nvSpPr>
            <p:spPr bwMode="auto">
              <a:xfrm>
                <a:off x="3753531" y="1944688"/>
                <a:ext cx="5011738" cy="971550"/>
              </a:xfrm>
              <a:custGeom>
                <a:avLst/>
                <a:gdLst>
                  <a:gd name="T0" fmla="*/ 1221 w 10045"/>
                  <a:gd name="T1" fmla="*/ 1947 h 1947"/>
                  <a:gd name="T2" fmla="*/ 68 w 10045"/>
                  <a:gd name="T3" fmla="*/ 1201 h 1947"/>
                  <a:gd name="T4" fmla="*/ 784 w 10045"/>
                  <a:gd name="T5" fmla="*/ 273 h 1947"/>
                  <a:gd name="T6" fmla="*/ 871 w 10045"/>
                  <a:gd name="T7" fmla="*/ 237 h 1947"/>
                  <a:gd name="T8" fmla="*/ 2083 w 10045"/>
                  <a:gd name="T9" fmla="*/ 87 h 1947"/>
                  <a:gd name="T10" fmla="*/ 3561 w 10045"/>
                  <a:gd name="T11" fmla="*/ 14 h 1947"/>
                  <a:gd name="T12" fmla="*/ 4532 w 10045"/>
                  <a:gd name="T13" fmla="*/ 0 h 1947"/>
                  <a:gd name="T14" fmla="*/ 5049 w 10045"/>
                  <a:gd name="T15" fmla="*/ 4 h 1947"/>
                  <a:gd name="T16" fmla="*/ 6390 w 10045"/>
                  <a:gd name="T17" fmla="*/ 27 h 1947"/>
                  <a:gd name="T18" fmla="*/ 7740 w 10045"/>
                  <a:gd name="T19" fmla="*/ 81 h 1947"/>
                  <a:gd name="T20" fmla="*/ 9069 w 10045"/>
                  <a:gd name="T21" fmla="*/ 193 h 1947"/>
                  <a:gd name="T22" fmla="*/ 9711 w 10045"/>
                  <a:gd name="T23" fmla="*/ 266 h 1947"/>
                  <a:gd name="T24" fmla="*/ 9955 w 10045"/>
                  <a:gd name="T25" fmla="*/ 598 h 1947"/>
                  <a:gd name="T26" fmla="*/ 9524 w 10045"/>
                  <a:gd name="T27" fmla="*/ 1652 h 1947"/>
                  <a:gd name="T28" fmla="*/ 9152 w 10045"/>
                  <a:gd name="T29" fmla="*/ 1846 h 1947"/>
                  <a:gd name="T30" fmla="*/ 8943 w 10045"/>
                  <a:gd name="T31" fmla="*/ 1822 h 1947"/>
                  <a:gd name="T32" fmla="*/ 8185 w 10045"/>
                  <a:gd name="T33" fmla="*/ 1745 h 1947"/>
                  <a:gd name="T34" fmla="*/ 7753 w 10045"/>
                  <a:gd name="T35" fmla="*/ 1709 h 1947"/>
                  <a:gd name="T36" fmla="*/ 6291 w 10045"/>
                  <a:gd name="T37" fmla="*/ 1635 h 1947"/>
                  <a:gd name="T38" fmla="*/ 5853 w 10045"/>
                  <a:gd name="T39" fmla="*/ 1632 h 1947"/>
                  <a:gd name="T40" fmla="*/ 4790 w 10045"/>
                  <a:gd name="T41" fmla="*/ 1651 h 1947"/>
                  <a:gd name="T42" fmla="*/ 3328 w 10045"/>
                  <a:gd name="T43" fmla="*/ 1725 h 1947"/>
                  <a:gd name="T44" fmla="*/ 1221 w 10045"/>
                  <a:gd name="T45" fmla="*/ 1947 h 1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45" h="1947">
                    <a:moveTo>
                      <a:pt x="1221" y="1947"/>
                    </a:moveTo>
                    <a:cubicBezTo>
                      <a:pt x="619" y="1828"/>
                      <a:pt x="143" y="1604"/>
                      <a:pt x="68" y="1201"/>
                    </a:cubicBezTo>
                    <a:cubicBezTo>
                      <a:pt x="0" y="838"/>
                      <a:pt x="255" y="499"/>
                      <a:pt x="784" y="273"/>
                    </a:cubicBezTo>
                    <a:cubicBezTo>
                      <a:pt x="812" y="261"/>
                      <a:pt x="842" y="249"/>
                      <a:pt x="871" y="237"/>
                    </a:cubicBezTo>
                    <a:cubicBezTo>
                      <a:pt x="1269" y="175"/>
                      <a:pt x="1673" y="122"/>
                      <a:pt x="2083" y="87"/>
                    </a:cubicBezTo>
                    <a:cubicBezTo>
                      <a:pt x="2572" y="46"/>
                      <a:pt x="3067" y="29"/>
                      <a:pt x="3561" y="14"/>
                    </a:cubicBezTo>
                    <a:cubicBezTo>
                      <a:pt x="3885" y="5"/>
                      <a:pt x="4208" y="0"/>
                      <a:pt x="4532" y="0"/>
                    </a:cubicBezTo>
                    <a:cubicBezTo>
                      <a:pt x="4704" y="0"/>
                      <a:pt x="4876" y="1"/>
                      <a:pt x="5049" y="4"/>
                    </a:cubicBezTo>
                    <a:cubicBezTo>
                      <a:pt x="5495" y="12"/>
                      <a:pt x="5942" y="26"/>
                      <a:pt x="6390" y="27"/>
                    </a:cubicBezTo>
                    <a:cubicBezTo>
                      <a:pt x="6841" y="28"/>
                      <a:pt x="7292" y="51"/>
                      <a:pt x="7740" y="81"/>
                    </a:cubicBezTo>
                    <a:cubicBezTo>
                      <a:pt x="8185" y="110"/>
                      <a:pt x="8629" y="146"/>
                      <a:pt x="9069" y="193"/>
                    </a:cubicBezTo>
                    <a:cubicBezTo>
                      <a:pt x="9282" y="216"/>
                      <a:pt x="9497" y="239"/>
                      <a:pt x="9711" y="266"/>
                    </a:cubicBezTo>
                    <a:cubicBezTo>
                      <a:pt x="9845" y="361"/>
                      <a:pt x="9925" y="478"/>
                      <a:pt x="9955" y="598"/>
                    </a:cubicBezTo>
                    <a:cubicBezTo>
                      <a:pt x="10045" y="960"/>
                      <a:pt x="9963" y="1358"/>
                      <a:pt x="9524" y="1652"/>
                    </a:cubicBezTo>
                    <a:cubicBezTo>
                      <a:pt x="9415" y="1725"/>
                      <a:pt x="9289" y="1789"/>
                      <a:pt x="9152" y="1846"/>
                    </a:cubicBezTo>
                    <a:cubicBezTo>
                      <a:pt x="9083" y="1838"/>
                      <a:pt x="9013" y="1830"/>
                      <a:pt x="8943" y="1822"/>
                    </a:cubicBezTo>
                    <a:cubicBezTo>
                      <a:pt x="8692" y="1792"/>
                      <a:pt x="8439" y="1767"/>
                      <a:pt x="8185" y="1745"/>
                    </a:cubicBezTo>
                    <a:cubicBezTo>
                      <a:pt x="8042" y="1732"/>
                      <a:pt x="7897" y="1720"/>
                      <a:pt x="7753" y="1709"/>
                    </a:cubicBezTo>
                    <a:cubicBezTo>
                      <a:pt x="7267" y="1671"/>
                      <a:pt x="6781" y="1644"/>
                      <a:pt x="6291" y="1635"/>
                    </a:cubicBezTo>
                    <a:cubicBezTo>
                      <a:pt x="6145" y="1633"/>
                      <a:pt x="5999" y="1632"/>
                      <a:pt x="5853" y="1632"/>
                    </a:cubicBezTo>
                    <a:cubicBezTo>
                      <a:pt x="5498" y="1632"/>
                      <a:pt x="5144" y="1639"/>
                      <a:pt x="4790" y="1651"/>
                    </a:cubicBezTo>
                    <a:cubicBezTo>
                      <a:pt x="4302" y="1667"/>
                      <a:pt x="3812" y="1689"/>
                      <a:pt x="3328" y="1725"/>
                    </a:cubicBezTo>
                    <a:cubicBezTo>
                      <a:pt x="2594" y="1779"/>
                      <a:pt x="1929" y="1848"/>
                      <a:pt x="1221" y="1947"/>
                    </a:cubicBezTo>
                  </a:path>
                </a:pathLst>
              </a:custGeom>
              <a:solidFill>
                <a:srgbClr val="D9A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1126">
                <a:extLst>
                  <a:ext uri="{FF2B5EF4-FFF2-40B4-BE49-F238E27FC236}">
                    <a16:creationId xmlns:a16="http://schemas.microsoft.com/office/drawing/2014/main" xmlns="" id="{82C3780D-1084-4CEE-B136-5FFC6837BFAB}"/>
                  </a:ext>
                </a:extLst>
              </p:cNvPr>
              <p:cNvSpPr>
                <a:spLocks/>
              </p:cNvSpPr>
              <p:nvPr/>
            </p:nvSpPr>
            <p:spPr bwMode="auto">
              <a:xfrm>
                <a:off x="3882119" y="2925763"/>
                <a:ext cx="533400" cy="87313"/>
              </a:xfrm>
              <a:custGeom>
                <a:avLst/>
                <a:gdLst>
                  <a:gd name="T0" fmla="*/ 0 w 1069"/>
                  <a:gd name="T1" fmla="*/ 173 h 173"/>
                  <a:gd name="T2" fmla="*/ 1068 w 1069"/>
                  <a:gd name="T3" fmla="*/ 0 h 173"/>
                  <a:gd name="T4" fmla="*/ 1069 w 1069"/>
                  <a:gd name="T5" fmla="*/ 0 h 173"/>
                  <a:gd name="T6" fmla="*/ 0 w 1069"/>
                  <a:gd name="T7" fmla="*/ 173 h 173"/>
                  <a:gd name="T8" fmla="*/ 0 w 1069"/>
                  <a:gd name="T9" fmla="*/ 173 h 173"/>
                </a:gdLst>
                <a:ahLst/>
                <a:cxnLst>
                  <a:cxn ang="0">
                    <a:pos x="T0" y="T1"/>
                  </a:cxn>
                  <a:cxn ang="0">
                    <a:pos x="T2" y="T3"/>
                  </a:cxn>
                  <a:cxn ang="0">
                    <a:pos x="T4" y="T5"/>
                  </a:cxn>
                  <a:cxn ang="0">
                    <a:pos x="T6" y="T7"/>
                  </a:cxn>
                  <a:cxn ang="0">
                    <a:pos x="T8" y="T9"/>
                  </a:cxn>
                </a:cxnLst>
                <a:rect l="0" t="0" r="r" b="b"/>
                <a:pathLst>
                  <a:path w="1069" h="173">
                    <a:moveTo>
                      <a:pt x="0" y="173"/>
                    </a:moveTo>
                    <a:cubicBezTo>
                      <a:pt x="412" y="101"/>
                      <a:pt x="766" y="45"/>
                      <a:pt x="1068" y="0"/>
                    </a:cubicBezTo>
                    <a:cubicBezTo>
                      <a:pt x="1068" y="0"/>
                      <a:pt x="1069" y="0"/>
                      <a:pt x="1069" y="0"/>
                    </a:cubicBezTo>
                    <a:cubicBezTo>
                      <a:pt x="767" y="45"/>
                      <a:pt x="413" y="101"/>
                      <a:pt x="0" y="173"/>
                    </a:cubicBezTo>
                    <a:lnTo>
                      <a:pt x="0" y="173"/>
                    </a:lnTo>
                    <a:close/>
                  </a:path>
                </a:pathLst>
              </a:custGeom>
              <a:solidFill>
                <a:srgbClr val="6F8F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1127">
                <a:extLst>
                  <a:ext uri="{FF2B5EF4-FFF2-40B4-BE49-F238E27FC236}">
                    <a16:creationId xmlns:a16="http://schemas.microsoft.com/office/drawing/2014/main" xmlns="" id="{8714A6DE-43B3-4CED-98D3-207B7CEB5604}"/>
                  </a:ext>
                </a:extLst>
              </p:cNvPr>
              <p:cNvSpPr>
                <a:spLocks/>
              </p:cNvSpPr>
              <p:nvPr/>
            </p:nvSpPr>
            <p:spPr bwMode="auto">
              <a:xfrm>
                <a:off x="3486831" y="2063750"/>
                <a:ext cx="876300" cy="955675"/>
              </a:xfrm>
              <a:custGeom>
                <a:avLst/>
                <a:gdLst>
                  <a:gd name="T0" fmla="*/ 443 w 1756"/>
                  <a:gd name="T1" fmla="*/ 1917 h 1917"/>
                  <a:gd name="T2" fmla="*/ 321 w 1756"/>
                  <a:gd name="T3" fmla="*/ 1750 h 1917"/>
                  <a:gd name="T4" fmla="*/ 471 w 1756"/>
                  <a:gd name="T5" fmla="*/ 1417 h 1917"/>
                  <a:gd name="T6" fmla="*/ 297 w 1756"/>
                  <a:gd name="T7" fmla="*/ 965 h 1917"/>
                  <a:gd name="T8" fmla="*/ 0 w 1756"/>
                  <a:gd name="T9" fmla="*/ 241 h 1917"/>
                  <a:gd name="T10" fmla="*/ 518 w 1756"/>
                  <a:gd name="T11" fmla="*/ 144 h 1917"/>
                  <a:gd name="T12" fmla="*/ 1195 w 1756"/>
                  <a:gd name="T13" fmla="*/ 34 h 1917"/>
                  <a:gd name="T14" fmla="*/ 1406 w 1756"/>
                  <a:gd name="T15" fmla="*/ 0 h 1917"/>
                  <a:gd name="T16" fmla="*/ 1319 w 1756"/>
                  <a:gd name="T17" fmla="*/ 36 h 1917"/>
                  <a:gd name="T18" fmla="*/ 603 w 1756"/>
                  <a:gd name="T19" fmla="*/ 964 h 1917"/>
                  <a:gd name="T20" fmla="*/ 1756 w 1756"/>
                  <a:gd name="T21" fmla="*/ 1710 h 1917"/>
                  <a:gd name="T22" fmla="*/ 1626 w 1756"/>
                  <a:gd name="T23" fmla="*/ 1728 h 1917"/>
                  <a:gd name="T24" fmla="*/ 660 w 1756"/>
                  <a:gd name="T25" fmla="*/ 1891 h 1917"/>
                  <a:gd name="T26" fmla="*/ 490 w 1756"/>
                  <a:gd name="T27" fmla="*/ 1916 h 1917"/>
                  <a:gd name="T28" fmla="*/ 449 w 1756"/>
                  <a:gd name="T29" fmla="*/ 1917 h 1917"/>
                  <a:gd name="T30" fmla="*/ 443 w 1756"/>
                  <a:gd name="T31" fmla="*/ 1917 h 1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56" h="1917">
                    <a:moveTo>
                      <a:pt x="443" y="1917"/>
                    </a:moveTo>
                    <a:cubicBezTo>
                      <a:pt x="294" y="1917"/>
                      <a:pt x="206" y="1806"/>
                      <a:pt x="321" y="1750"/>
                    </a:cubicBezTo>
                    <a:cubicBezTo>
                      <a:pt x="505" y="1662"/>
                      <a:pt x="497" y="1542"/>
                      <a:pt x="471" y="1417"/>
                    </a:cubicBezTo>
                    <a:cubicBezTo>
                      <a:pt x="438" y="1264"/>
                      <a:pt x="366" y="1114"/>
                      <a:pt x="297" y="965"/>
                    </a:cubicBezTo>
                    <a:cubicBezTo>
                      <a:pt x="186" y="725"/>
                      <a:pt x="97" y="483"/>
                      <a:pt x="0" y="241"/>
                    </a:cubicBezTo>
                    <a:cubicBezTo>
                      <a:pt x="163" y="196"/>
                      <a:pt x="342" y="169"/>
                      <a:pt x="518" y="144"/>
                    </a:cubicBezTo>
                    <a:cubicBezTo>
                      <a:pt x="746" y="112"/>
                      <a:pt x="969" y="71"/>
                      <a:pt x="1195" y="34"/>
                    </a:cubicBezTo>
                    <a:cubicBezTo>
                      <a:pt x="1265" y="22"/>
                      <a:pt x="1335" y="11"/>
                      <a:pt x="1406" y="0"/>
                    </a:cubicBezTo>
                    <a:cubicBezTo>
                      <a:pt x="1377" y="12"/>
                      <a:pt x="1347" y="24"/>
                      <a:pt x="1319" y="36"/>
                    </a:cubicBezTo>
                    <a:cubicBezTo>
                      <a:pt x="790" y="262"/>
                      <a:pt x="535" y="601"/>
                      <a:pt x="603" y="964"/>
                    </a:cubicBezTo>
                    <a:cubicBezTo>
                      <a:pt x="678" y="1367"/>
                      <a:pt x="1154" y="1591"/>
                      <a:pt x="1756" y="1710"/>
                    </a:cubicBezTo>
                    <a:cubicBezTo>
                      <a:pt x="1713" y="1716"/>
                      <a:pt x="1669" y="1722"/>
                      <a:pt x="1626" y="1728"/>
                    </a:cubicBezTo>
                    <a:cubicBezTo>
                      <a:pt x="1323" y="1772"/>
                      <a:pt x="961" y="1847"/>
                      <a:pt x="660" y="1891"/>
                    </a:cubicBezTo>
                    <a:cubicBezTo>
                      <a:pt x="603" y="1899"/>
                      <a:pt x="547" y="1908"/>
                      <a:pt x="490" y="1916"/>
                    </a:cubicBezTo>
                    <a:cubicBezTo>
                      <a:pt x="477" y="1917"/>
                      <a:pt x="463" y="1917"/>
                      <a:pt x="449" y="1917"/>
                    </a:cubicBezTo>
                    <a:cubicBezTo>
                      <a:pt x="447" y="1917"/>
                      <a:pt x="445" y="1917"/>
                      <a:pt x="443" y="1917"/>
                    </a:cubicBezTo>
                  </a:path>
                </a:pathLst>
              </a:custGeom>
              <a:solidFill>
                <a:srgbClr val="CC87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1130">
                <a:extLst>
                  <a:ext uri="{FF2B5EF4-FFF2-40B4-BE49-F238E27FC236}">
                    <a16:creationId xmlns:a16="http://schemas.microsoft.com/office/drawing/2014/main" xmlns="" id="{D0BBABF8-D0DA-4660-9EC2-35758E7BE879}"/>
                  </a:ext>
                </a:extLst>
              </p:cNvPr>
              <p:cNvSpPr>
                <a:spLocks/>
              </p:cNvSpPr>
              <p:nvPr/>
            </p:nvSpPr>
            <p:spPr bwMode="auto">
              <a:xfrm>
                <a:off x="3143931" y="2184400"/>
                <a:ext cx="595313" cy="865188"/>
              </a:xfrm>
              <a:custGeom>
                <a:avLst/>
                <a:gdLst>
                  <a:gd name="T0" fmla="*/ 519 w 1192"/>
                  <a:gd name="T1" fmla="*/ 1736 h 1736"/>
                  <a:gd name="T2" fmla="*/ 440 w 1192"/>
                  <a:gd name="T3" fmla="*/ 1735 h 1736"/>
                  <a:gd name="T4" fmla="*/ 350 w 1192"/>
                  <a:gd name="T5" fmla="*/ 1717 h 1736"/>
                  <a:gd name="T6" fmla="*/ 8 w 1192"/>
                  <a:gd name="T7" fmla="*/ 1498 h 1736"/>
                  <a:gd name="T8" fmla="*/ 90 w 1192"/>
                  <a:gd name="T9" fmla="*/ 1445 h 1736"/>
                  <a:gd name="T10" fmla="*/ 285 w 1192"/>
                  <a:gd name="T11" fmla="*/ 1488 h 1736"/>
                  <a:gd name="T12" fmla="*/ 587 w 1192"/>
                  <a:gd name="T13" fmla="*/ 1537 h 1736"/>
                  <a:gd name="T14" fmla="*/ 831 w 1192"/>
                  <a:gd name="T15" fmla="*/ 1495 h 1736"/>
                  <a:gd name="T16" fmla="*/ 1019 w 1192"/>
                  <a:gd name="T17" fmla="*/ 1205 h 1736"/>
                  <a:gd name="T18" fmla="*/ 842 w 1192"/>
                  <a:gd name="T19" fmla="*/ 682 h 1736"/>
                  <a:gd name="T20" fmla="*/ 629 w 1192"/>
                  <a:gd name="T21" fmla="*/ 136 h 1736"/>
                  <a:gd name="T22" fmla="*/ 594 w 1192"/>
                  <a:gd name="T23" fmla="*/ 29 h 1736"/>
                  <a:gd name="T24" fmla="*/ 595 w 1192"/>
                  <a:gd name="T25" fmla="*/ 29 h 1736"/>
                  <a:gd name="T26" fmla="*/ 687 w 1192"/>
                  <a:gd name="T27" fmla="*/ 0 h 1736"/>
                  <a:gd name="T28" fmla="*/ 984 w 1192"/>
                  <a:gd name="T29" fmla="*/ 724 h 1736"/>
                  <a:gd name="T30" fmla="*/ 1158 w 1192"/>
                  <a:gd name="T31" fmla="*/ 1176 h 1736"/>
                  <a:gd name="T32" fmla="*/ 1008 w 1192"/>
                  <a:gd name="T33" fmla="*/ 1509 h 1736"/>
                  <a:gd name="T34" fmla="*/ 1130 w 1192"/>
                  <a:gd name="T35" fmla="*/ 1676 h 1736"/>
                  <a:gd name="T36" fmla="*/ 1136 w 1192"/>
                  <a:gd name="T37" fmla="*/ 1676 h 1736"/>
                  <a:gd name="T38" fmla="*/ 1177 w 1192"/>
                  <a:gd name="T39" fmla="*/ 1675 h 1736"/>
                  <a:gd name="T40" fmla="*/ 918 w 1192"/>
                  <a:gd name="T41" fmla="*/ 1711 h 1736"/>
                  <a:gd name="T42" fmla="*/ 519 w 1192"/>
                  <a:gd name="T43" fmla="*/ 1736 h 1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92" h="1736">
                    <a:moveTo>
                      <a:pt x="519" y="1736"/>
                    </a:moveTo>
                    <a:cubicBezTo>
                      <a:pt x="492" y="1736"/>
                      <a:pt x="466" y="1736"/>
                      <a:pt x="440" y="1735"/>
                    </a:cubicBezTo>
                    <a:cubicBezTo>
                      <a:pt x="409" y="1730"/>
                      <a:pt x="379" y="1724"/>
                      <a:pt x="350" y="1717"/>
                    </a:cubicBezTo>
                    <a:cubicBezTo>
                      <a:pt x="182" y="1676"/>
                      <a:pt x="0" y="1609"/>
                      <a:pt x="8" y="1498"/>
                    </a:cubicBezTo>
                    <a:cubicBezTo>
                      <a:pt x="11" y="1458"/>
                      <a:pt x="45" y="1445"/>
                      <a:pt x="90" y="1445"/>
                    </a:cubicBezTo>
                    <a:cubicBezTo>
                      <a:pt x="154" y="1445"/>
                      <a:pt x="239" y="1472"/>
                      <a:pt x="285" y="1488"/>
                    </a:cubicBezTo>
                    <a:cubicBezTo>
                      <a:pt x="376" y="1519"/>
                      <a:pt x="483" y="1537"/>
                      <a:pt x="587" y="1537"/>
                    </a:cubicBezTo>
                    <a:cubicBezTo>
                      <a:pt x="676" y="1537"/>
                      <a:pt x="761" y="1524"/>
                      <a:pt x="831" y="1495"/>
                    </a:cubicBezTo>
                    <a:cubicBezTo>
                      <a:pt x="1012" y="1438"/>
                      <a:pt x="1029" y="1309"/>
                      <a:pt x="1019" y="1205"/>
                    </a:cubicBezTo>
                    <a:cubicBezTo>
                      <a:pt x="1002" y="1029"/>
                      <a:pt x="918" y="853"/>
                      <a:pt x="842" y="682"/>
                    </a:cubicBezTo>
                    <a:cubicBezTo>
                      <a:pt x="761" y="501"/>
                      <a:pt x="691" y="320"/>
                      <a:pt x="629" y="136"/>
                    </a:cubicBezTo>
                    <a:cubicBezTo>
                      <a:pt x="617" y="101"/>
                      <a:pt x="605" y="65"/>
                      <a:pt x="594" y="29"/>
                    </a:cubicBezTo>
                    <a:lnTo>
                      <a:pt x="595" y="29"/>
                    </a:lnTo>
                    <a:cubicBezTo>
                      <a:pt x="625" y="19"/>
                      <a:pt x="656" y="9"/>
                      <a:pt x="687" y="0"/>
                    </a:cubicBezTo>
                    <a:cubicBezTo>
                      <a:pt x="784" y="242"/>
                      <a:pt x="873" y="484"/>
                      <a:pt x="984" y="724"/>
                    </a:cubicBezTo>
                    <a:cubicBezTo>
                      <a:pt x="1053" y="873"/>
                      <a:pt x="1125" y="1023"/>
                      <a:pt x="1158" y="1176"/>
                    </a:cubicBezTo>
                    <a:cubicBezTo>
                      <a:pt x="1184" y="1301"/>
                      <a:pt x="1192" y="1421"/>
                      <a:pt x="1008" y="1509"/>
                    </a:cubicBezTo>
                    <a:cubicBezTo>
                      <a:pt x="893" y="1565"/>
                      <a:pt x="981" y="1676"/>
                      <a:pt x="1130" y="1676"/>
                    </a:cubicBezTo>
                    <a:cubicBezTo>
                      <a:pt x="1132" y="1676"/>
                      <a:pt x="1134" y="1676"/>
                      <a:pt x="1136" y="1676"/>
                    </a:cubicBezTo>
                    <a:cubicBezTo>
                      <a:pt x="1150" y="1676"/>
                      <a:pt x="1164" y="1676"/>
                      <a:pt x="1177" y="1675"/>
                    </a:cubicBezTo>
                    <a:cubicBezTo>
                      <a:pt x="1091" y="1689"/>
                      <a:pt x="1005" y="1701"/>
                      <a:pt x="918" y="1711"/>
                    </a:cubicBezTo>
                    <a:cubicBezTo>
                      <a:pt x="786" y="1727"/>
                      <a:pt x="652" y="1736"/>
                      <a:pt x="519" y="1736"/>
                    </a:cubicBezTo>
                  </a:path>
                </a:pathLst>
              </a:custGeom>
              <a:solidFill>
                <a:srgbClr val="C17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131">
                <a:extLst>
                  <a:ext uri="{FF2B5EF4-FFF2-40B4-BE49-F238E27FC236}">
                    <a16:creationId xmlns:a16="http://schemas.microsoft.com/office/drawing/2014/main" xmlns="" id="{8F068CD7-F019-467D-91AD-CCF1E2DF1870}"/>
                  </a:ext>
                </a:extLst>
              </p:cNvPr>
              <p:cNvSpPr>
                <a:spLocks/>
              </p:cNvSpPr>
              <p:nvPr/>
            </p:nvSpPr>
            <p:spPr bwMode="auto">
              <a:xfrm>
                <a:off x="2978831" y="2832100"/>
                <a:ext cx="33338" cy="85725"/>
              </a:xfrm>
              <a:custGeom>
                <a:avLst/>
                <a:gdLst>
                  <a:gd name="T0" fmla="*/ 67 w 67"/>
                  <a:gd name="T1" fmla="*/ 170 h 170"/>
                  <a:gd name="T2" fmla="*/ 0 w 67"/>
                  <a:gd name="T3" fmla="*/ 0 h 170"/>
                  <a:gd name="T4" fmla="*/ 0 w 67"/>
                  <a:gd name="T5" fmla="*/ 0 h 170"/>
                  <a:gd name="T6" fmla="*/ 67 w 67"/>
                  <a:gd name="T7" fmla="*/ 170 h 170"/>
                </a:gdLst>
                <a:ahLst/>
                <a:cxnLst>
                  <a:cxn ang="0">
                    <a:pos x="T0" y="T1"/>
                  </a:cxn>
                  <a:cxn ang="0">
                    <a:pos x="T2" y="T3"/>
                  </a:cxn>
                  <a:cxn ang="0">
                    <a:pos x="T4" y="T5"/>
                  </a:cxn>
                  <a:cxn ang="0">
                    <a:pos x="T6" y="T7"/>
                  </a:cxn>
                </a:cxnLst>
                <a:rect l="0" t="0" r="r" b="b"/>
                <a:pathLst>
                  <a:path w="67" h="170">
                    <a:moveTo>
                      <a:pt x="67" y="170"/>
                    </a:moveTo>
                    <a:cubicBezTo>
                      <a:pt x="47" y="113"/>
                      <a:pt x="24" y="56"/>
                      <a:pt x="0" y="0"/>
                    </a:cubicBezTo>
                    <a:cubicBezTo>
                      <a:pt x="0" y="0"/>
                      <a:pt x="0" y="0"/>
                      <a:pt x="0" y="0"/>
                    </a:cubicBezTo>
                    <a:cubicBezTo>
                      <a:pt x="25" y="56"/>
                      <a:pt x="47" y="113"/>
                      <a:pt x="67" y="170"/>
                    </a:cubicBezTo>
                    <a:close/>
                  </a:path>
                </a:pathLst>
              </a:custGeom>
              <a:solidFill>
                <a:srgbClr val="B09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1132">
                <a:extLst>
                  <a:ext uri="{FF2B5EF4-FFF2-40B4-BE49-F238E27FC236}">
                    <a16:creationId xmlns:a16="http://schemas.microsoft.com/office/drawing/2014/main" xmlns="" id="{E18223DF-E110-46D8-A646-D1CB1F447A23}"/>
                  </a:ext>
                </a:extLst>
              </p:cNvPr>
              <p:cNvSpPr>
                <a:spLocks noEditPoints="1"/>
              </p:cNvSpPr>
              <p:nvPr/>
            </p:nvSpPr>
            <p:spPr bwMode="auto">
              <a:xfrm>
                <a:off x="3058206" y="2771775"/>
                <a:ext cx="574675" cy="277813"/>
              </a:xfrm>
              <a:custGeom>
                <a:avLst/>
                <a:gdLst>
                  <a:gd name="T0" fmla="*/ 614 w 1152"/>
                  <a:gd name="T1" fmla="*/ 557 h 557"/>
                  <a:gd name="T2" fmla="*/ 388 w 1152"/>
                  <a:gd name="T3" fmla="*/ 539 h 557"/>
                  <a:gd name="T4" fmla="*/ 53 w 1152"/>
                  <a:gd name="T5" fmla="*/ 423 h 557"/>
                  <a:gd name="T6" fmla="*/ 48 w 1152"/>
                  <a:gd name="T7" fmla="*/ 256 h 557"/>
                  <a:gd name="T8" fmla="*/ 423 w 1152"/>
                  <a:gd name="T9" fmla="*/ 37 h 557"/>
                  <a:gd name="T10" fmla="*/ 753 w 1152"/>
                  <a:gd name="T11" fmla="*/ 344 h 557"/>
                  <a:gd name="T12" fmla="*/ 754 w 1152"/>
                  <a:gd name="T13" fmla="*/ 344 h 557"/>
                  <a:gd name="T14" fmla="*/ 762 w 1152"/>
                  <a:gd name="T15" fmla="*/ 339 h 557"/>
                  <a:gd name="T16" fmla="*/ 833 w 1152"/>
                  <a:gd name="T17" fmla="*/ 345 h 557"/>
                  <a:gd name="T18" fmla="*/ 970 w 1152"/>
                  <a:gd name="T19" fmla="*/ 325 h 557"/>
                  <a:gd name="T20" fmla="*/ 974 w 1152"/>
                  <a:gd name="T21" fmla="*/ 325 h 557"/>
                  <a:gd name="T22" fmla="*/ 981 w 1152"/>
                  <a:gd name="T23" fmla="*/ 324 h 557"/>
                  <a:gd name="T24" fmla="*/ 1005 w 1152"/>
                  <a:gd name="T25" fmla="*/ 317 h 557"/>
                  <a:gd name="T26" fmla="*/ 761 w 1152"/>
                  <a:gd name="T27" fmla="*/ 359 h 557"/>
                  <a:gd name="T28" fmla="*/ 459 w 1152"/>
                  <a:gd name="T29" fmla="*/ 310 h 557"/>
                  <a:gd name="T30" fmla="*/ 264 w 1152"/>
                  <a:gd name="T31" fmla="*/ 267 h 557"/>
                  <a:gd name="T32" fmla="*/ 182 w 1152"/>
                  <a:gd name="T33" fmla="*/ 320 h 557"/>
                  <a:gd name="T34" fmla="*/ 524 w 1152"/>
                  <a:gd name="T35" fmla="*/ 539 h 557"/>
                  <a:gd name="T36" fmla="*/ 614 w 1152"/>
                  <a:gd name="T37" fmla="*/ 557 h 557"/>
                  <a:gd name="T38" fmla="*/ 834 w 1152"/>
                  <a:gd name="T39" fmla="*/ 315 h 557"/>
                  <a:gd name="T40" fmla="*/ 685 w 1152"/>
                  <a:gd name="T41" fmla="*/ 288 h 557"/>
                  <a:gd name="T42" fmla="*/ 734 w 1152"/>
                  <a:gd name="T43" fmla="*/ 129 h 557"/>
                  <a:gd name="T44" fmla="*/ 780 w 1152"/>
                  <a:gd name="T45" fmla="*/ 132 h 557"/>
                  <a:gd name="T46" fmla="*/ 783 w 1152"/>
                  <a:gd name="T47" fmla="*/ 133 h 557"/>
                  <a:gd name="T48" fmla="*/ 785 w 1152"/>
                  <a:gd name="T49" fmla="*/ 132 h 557"/>
                  <a:gd name="T50" fmla="*/ 807 w 1152"/>
                  <a:gd name="T51" fmla="*/ 142 h 557"/>
                  <a:gd name="T52" fmla="*/ 809 w 1152"/>
                  <a:gd name="T53" fmla="*/ 142 h 557"/>
                  <a:gd name="T54" fmla="*/ 814 w 1152"/>
                  <a:gd name="T55" fmla="*/ 138 h 557"/>
                  <a:gd name="T56" fmla="*/ 696 w 1152"/>
                  <a:gd name="T57" fmla="*/ 0 h 557"/>
                  <a:gd name="T58" fmla="*/ 1061 w 1152"/>
                  <a:gd name="T59" fmla="*/ 231 h 557"/>
                  <a:gd name="T60" fmla="*/ 834 w 1152"/>
                  <a:gd name="T61" fmla="*/ 315 h 557"/>
                  <a:gd name="T62" fmla="*/ 570 w 1152"/>
                  <a:gd name="T63" fmla="*/ 234 h 557"/>
                  <a:gd name="T64" fmla="*/ 541 w 1152"/>
                  <a:gd name="T65" fmla="*/ 194 h 557"/>
                  <a:gd name="T66" fmla="*/ 450 w 1152"/>
                  <a:gd name="T67" fmla="*/ 30 h 557"/>
                  <a:gd name="T68" fmla="*/ 585 w 1152"/>
                  <a:gd name="T69" fmla="*/ 6 h 557"/>
                  <a:gd name="T70" fmla="*/ 652 w 1152"/>
                  <a:gd name="T71" fmla="*/ 1 h 557"/>
                  <a:gd name="T72" fmla="*/ 711 w 1152"/>
                  <a:gd name="T73" fmla="*/ 77 h 557"/>
                  <a:gd name="T74" fmla="*/ 758 w 1152"/>
                  <a:gd name="T75" fmla="*/ 117 h 557"/>
                  <a:gd name="T76" fmla="*/ 709 w 1152"/>
                  <a:gd name="T77" fmla="*/ 114 h 557"/>
                  <a:gd name="T78" fmla="*/ 570 w 1152"/>
                  <a:gd name="T79" fmla="*/ 234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52" h="557">
                    <a:moveTo>
                      <a:pt x="614" y="557"/>
                    </a:moveTo>
                    <a:cubicBezTo>
                      <a:pt x="538" y="555"/>
                      <a:pt x="463" y="549"/>
                      <a:pt x="388" y="539"/>
                    </a:cubicBezTo>
                    <a:cubicBezTo>
                      <a:pt x="256" y="522"/>
                      <a:pt x="122" y="490"/>
                      <a:pt x="53" y="423"/>
                    </a:cubicBezTo>
                    <a:cubicBezTo>
                      <a:pt x="0" y="372"/>
                      <a:pt x="13" y="309"/>
                      <a:pt x="48" y="256"/>
                    </a:cubicBezTo>
                    <a:cubicBezTo>
                      <a:pt x="110" y="162"/>
                      <a:pt x="255" y="82"/>
                      <a:pt x="423" y="37"/>
                    </a:cubicBezTo>
                    <a:cubicBezTo>
                      <a:pt x="465" y="147"/>
                      <a:pt x="513" y="317"/>
                      <a:pt x="753" y="344"/>
                    </a:cubicBezTo>
                    <a:cubicBezTo>
                      <a:pt x="753" y="344"/>
                      <a:pt x="754" y="344"/>
                      <a:pt x="754" y="344"/>
                    </a:cubicBezTo>
                    <a:cubicBezTo>
                      <a:pt x="759" y="344"/>
                      <a:pt x="762" y="342"/>
                      <a:pt x="762" y="339"/>
                    </a:cubicBezTo>
                    <a:cubicBezTo>
                      <a:pt x="786" y="343"/>
                      <a:pt x="810" y="345"/>
                      <a:pt x="833" y="345"/>
                    </a:cubicBezTo>
                    <a:cubicBezTo>
                      <a:pt x="882" y="345"/>
                      <a:pt x="928" y="337"/>
                      <a:pt x="970" y="325"/>
                    </a:cubicBezTo>
                    <a:cubicBezTo>
                      <a:pt x="971" y="325"/>
                      <a:pt x="972" y="325"/>
                      <a:pt x="974" y="325"/>
                    </a:cubicBezTo>
                    <a:cubicBezTo>
                      <a:pt x="976" y="325"/>
                      <a:pt x="978" y="325"/>
                      <a:pt x="981" y="324"/>
                    </a:cubicBezTo>
                    <a:cubicBezTo>
                      <a:pt x="989" y="322"/>
                      <a:pt x="997" y="320"/>
                      <a:pt x="1005" y="317"/>
                    </a:cubicBezTo>
                    <a:cubicBezTo>
                      <a:pt x="935" y="346"/>
                      <a:pt x="850" y="359"/>
                      <a:pt x="761" y="359"/>
                    </a:cubicBezTo>
                    <a:cubicBezTo>
                      <a:pt x="657" y="359"/>
                      <a:pt x="550" y="341"/>
                      <a:pt x="459" y="310"/>
                    </a:cubicBezTo>
                    <a:cubicBezTo>
                      <a:pt x="413" y="294"/>
                      <a:pt x="328" y="267"/>
                      <a:pt x="264" y="267"/>
                    </a:cubicBezTo>
                    <a:cubicBezTo>
                      <a:pt x="219" y="267"/>
                      <a:pt x="185" y="280"/>
                      <a:pt x="182" y="320"/>
                    </a:cubicBezTo>
                    <a:cubicBezTo>
                      <a:pt x="174" y="431"/>
                      <a:pt x="356" y="498"/>
                      <a:pt x="524" y="539"/>
                    </a:cubicBezTo>
                    <a:cubicBezTo>
                      <a:pt x="553" y="546"/>
                      <a:pt x="583" y="552"/>
                      <a:pt x="614" y="557"/>
                    </a:cubicBezTo>
                    <a:moveTo>
                      <a:pt x="834" y="315"/>
                    </a:moveTo>
                    <a:cubicBezTo>
                      <a:pt x="782" y="315"/>
                      <a:pt x="729" y="307"/>
                      <a:pt x="685" y="288"/>
                    </a:cubicBezTo>
                    <a:cubicBezTo>
                      <a:pt x="576" y="240"/>
                      <a:pt x="589" y="129"/>
                      <a:pt x="734" y="129"/>
                    </a:cubicBezTo>
                    <a:cubicBezTo>
                      <a:pt x="748" y="129"/>
                      <a:pt x="763" y="130"/>
                      <a:pt x="780" y="132"/>
                    </a:cubicBezTo>
                    <a:cubicBezTo>
                      <a:pt x="781" y="132"/>
                      <a:pt x="782" y="133"/>
                      <a:pt x="783" y="133"/>
                    </a:cubicBezTo>
                    <a:cubicBezTo>
                      <a:pt x="784" y="133"/>
                      <a:pt x="784" y="133"/>
                      <a:pt x="785" y="132"/>
                    </a:cubicBezTo>
                    <a:cubicBezTo>
                      <a:pt x="792" y="136"/>
                      <a:pt x="799" y="139"/>
                      <a:pt x="807" y="142"/>
                    </a:cubicBezTo>
                    <a:cubicBezTo>
                      <a:pt x="808" y="142"/>
                      <a:pt x="809" y="142"/>
                      <a:pt x="809" y="142"/>
                    </a:cubicBezTo>
                    <a:cubicBezTo>
                      <a:pt x="813" y="142"/>
                      <a:pt x="815" y="140"/>
                      <a:pt x="814" y="138"/>
                    </a:cubicBezTo>
                    <a:cubicBezTo>
                      <a:pt x="767" y="95"/>
                      <a:pt x="741" y="44"/>
                      <a:pt x="696" y="0"/>
                    </a:cubicBezTo>
                    <a:cubicBezTo>
                      <a:pt x="924" y="3"/>
                      <a:pt x="1152" y="93"/>
                      <a:pt x="1061" y="231"/>
                    </a:cubicBezTo>
                    <a:cubicBezTo>
                      <a:pt x="1026" y="285"/>
                      <a:pt x="931" y="315"/>
                      <a:pt x="834" y="315"/>
                    </a:cubicBezTo>
                    <a:moveTo>
                      <a:pt x="570" y="234"/>
                    </a:moveTo>
                    <a:cubicBezTo>
                      <a:pt x="559" y="221"/>
                      <a:pt x="550" y="207"/>
                      <a:pt x="541" y="194"/>
                    </a:cubicBezTo>
                    <a:cubicBezTo>
                      <a:pt x="506" y="140"/>
                      <a:pt x="488" y="84"/>
                      <a:pt x="450" y="30"/>
                    </a:cubicBezTo>
                    <a:cubicBezTo>
                      <a:pt x="494" y="20"/>
                      <a:pt x="539" y="12"/>
                      <a:pt x="585" y="6"/>
                    </a:cubicBezTo>
                    <a:cubicBezTo>
                      <a:pt x="607" y="3"/>
                      <a:pt x="630" y="2"/>
                      <a:pt x="652" y="1"/>
                    </a:cubicBezTo>
                    <a:cubicBezTo>
                      <a:pt x="664" y="27"/>
                      <a:pt x="691" y="53"/>
                      <a:pt x="711" y="77"/>
                    </a:cubicBezTo>
                    <a:cubicBezTo>
                      <a:pt x="724" y="91"/>
                      <a:pt x="739" y="105"/>
                      <a:pt x="758" y="117"/>
                    </a:cubicBezTo>
                    <a:cubicBezTo>
                      <a:pt x="740" y="115"/>
                      <a:pt x="724" y="114"/>
                      <a:pt x="709" y="114"/>
                    </a:cubicBezTo>
                    <a:cubicBezTo>
                      <a:pt x="596" y="114"/>
                      <a:pt x="548" y="176"/>
                      <a:pt x="570" y="234"/>
                    </a:cubicBezTo>
                    <a:close/>
                  </a:path>
                </a:pathLst>
              </a:custGeom>
              <a:solidFill>
                <a:srgbClr val="B66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1133">
                <a:extLst>
                  <a:ext uri="{FF2B5EF4-FFF2-40B4-BE49-F238E27FC236}">
                    <a16:creationId xmlns:a16="http://schemas.microsoft.com/office/drawing/2014/main" xmlns="" id="{6D8EC73E-CCC8-4AAE-97F6-D10A0B1B8FE2}"/>
                  </a:ext>
                </a:extLst>
              </p:cNvPr>
              <p:cNvSpPr>
                <a:spLocks/>
              </p:cNvSpPr>
              <p:nvPr/>
            </p:nvSpPr>
            <p:spPr bwMode="auto">
              <a:xfrm>
                <a:off x="8319181" y="2078038"/>
                <a:ext cx="750888" cy="900113"/>
              </a:xfrm>
              <a:custGeom>
                <a:avLst/>
                <a:gdLst>
                  <a:gd name="T0" fmla="*/ 1142 w 1505"/>
                  <a:gd name="T1" fmla="*/ 1803 h 1803"/>
                  <a:gd name="T2" fmla="*/ 975 w 1505"/>
                  <a:gd name="T3" fmla="*/ 1770 h 1803"/>
                  <a:gd name="T4" fmla="*/ 407 w 1505"/>
                  <a:gd name="T5" fmla="*/ 1641 h 1803"/>
                  <a:gd name="T6" fmla="*/ 0 w 1505"/>
                  <a:gd name="T7" fmla="*/ 1580 h 1803"/>
                  <a:gd name="T8" fmla="*/ 372 w 1505"/>
                  <a:gd name="T9" fmla="*/ 1386 h 1803"/>
                  <a:gd name="T10" fmla="*/ 803 w 1505"/>
                  <a:gd name="T11" fmla="*/ 332 h 1803"/>
                  <a:gd name="T12" fmla="*/ 559 w 1505"/>
                  <a:gd name="T13" fmla="*/ 0 h 1803"/>
                  <a:gd name="T14" fmla="*/ 1195 w 1505"/>
                  <a:gd name="T15" fmla="*/ 94 h 1803"/>
                  <a:gd name="T16" fmla="*/ 1125 w 1505"/>
                  <a:gd name="T17" fmla="*/ 326 h 1803"/>
                  <a:gd name="T18" fmla="*/ 933 w 1505"/>
                  <a:gd name="T19" fmla="*/ 858 h 1803"/>
                  <a:gd name="T20" fmla="*/ 813 w 1505"/>
                  <a:gd name="T21" fmla="*/ 1114 h 1803"/>
                  <a:gd name="T22" fmla="*/ 785 w 1505"/>
                  <a:gd name="T23" fmla="*/ 1180 h 1803"/>
                  <a:gd name="T24" fmla="*/ 783 w 1505"/>
                  <a:gd name="T25" fmla="*/ 1487 h 1803"/>
                  <a:gd name="T26" fmla="*/ 1126 w 1505"/>
                  <a:gd name="T27" fmla="*/ 1592 h 1803"/>
                  <a:gd name="T28" fmla="*/ 1392 w 1505"/>
                  <a:gd name="T29" fmla="*/ 1640 h 1803"/>
                  <a:gd name="T30" fmla="*/ 1394 w 1505"/>
                  <a:gd name="T31" fmla="*/ 1765 h 1803"/>
                  <a:gd name="T32" fmla="*/ 1142 w 1505"/>
                  <a:gd name="T33" fmla="*/ 1803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05" h="1803">
                    <a:moveTo>
                      <a:pt x="1142" y="1803"/>
                    </a:moveTo>
                    <a:cubicBezTo>
                      <a:pt x="1085" y="1793"/>
                      <a:pt x="1029" y="1782"/>
                      <a:pt x="975" y="1770"/>
                    </a:cubicBezTo>
                    <a:cubicBezTo>
                      <a:pt x="785" y="1729"/>
                      <a:pt x="601" y="1678"/>
                      <a:pt x="407" y="1641"/>
                    </a:cubicBezTo>
                    <a:cubicBezTo>
                      <a:pt x="275" y="1615"/>
                      <a:pt x="138" y="1597"/>
                      <a:pt x="0" y="1580"/>
                    </a:cubicBezTo>
                    <a:cubicBezTo>
                      <a:pt x="137" y="1523"/>
                      <a:pt x="263" y="1459"/>
                      <a:pt x="372" y="1386"/>
                    </a:cubicBezTo>
                    <a:cubicBezTo>
                      <a:pt x="811" y="1092"/>
                      <a:pt x="893" y="694"/>
                      <a:pt x="803" y="332"/>
                    </a:cubicBezTo>
                    <a:cubicBezTo>
                      <a:pt x="773" y="212"/>
                      <a:pt x="693" y="95"/>
                      <a:pt x="559" y="0"/>
                    </a:cubicBezTo>
                    <a:cubicBezTo>
                      <a:pt x="774" y="27"/>
                      <a:pt x="987" y="57"/>
                      <a:pt x="1195" y="94"/>
                    </a:cubicBezTo>
                    <a:cubicBezTo>
                      <a:pt x="1173" y="171"/>
                      <a:pt x="1149" y="249"/>
                      <a:pt x="1125" y="326"/>
                    </a:cubicBezTo>
                    <a:cubicBezTo>
                      <a:pt x="1071" y="505"/>
                      <a:pt x="1010" y="682"/>
                      <a:pt x="933" y="858"/>
                    </a:cubicBezTo>
                    <a:cubicBezTo>
                      <a:pt x="896" y="944"/>
                      <a:pt x="854" y="1029"/>
                      <a:pt x="813" y="1114"/>
                    </a:cubicBezTo>
                    <a:cubicBezTo>
                      <a:pt x="803" y="1136"/>
                      <a:pt x="793" y="1158"/>
                      <a:pt x="785" y="1180"/>
                    </a:cubicBezTo>
                    <a:cubicBezTo>
                      <a:pt x="727" y="1281"/>
                      <a:pt x="679" y="1398"/>
                      <a:pt x="783" y="1487"/>
                    </a:cubicBezTo>
                    <a:cubicBezTo>
                      <a:pt x="866" y="1559"/>
                      <a:pt x="982" y="1577"/>
                      <a:pt x="1126" y="1592"/>
                    </a:cubicBezTo>
                    <a:cubicBezTo>
                      <a:pt x="1218" y="1601"/>
                      <a:pt x="1315" y="1609"/>
                      <a:pt x="1392" y="1640"/>
                    </a:cubicBezTo>
                    <a:cubicBezTo>
                      <a:pt x="1478" y="1676"/>
                      <a:pt x="1505" y="1735"/>
                      <a:pt x="1394" y="1765"/>
                    </a:cubicBezTo>
                    <a:cubicBezTo>
                      <a:pt x="1317" y="1786"/>
                      <a:pt x="1230" y="1796"/>
                      <a:pt x="1142" y="1803"/>
                    </a:cubicBezTo>
                    <a:close/>
                  </a:path>
                </a:pathLst>
              </a:custGeom>
              <a:solidFill>
                <a:srgbClr val="CC87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1134">
                <a:extLst>
                  <a:ext uri="{FF2B5EF4-FFF2-40B4-BE49-F238E27FC236}">
                    <a16:creationId xmlns:a16="http://schemas.microsoft.com/office/drawing/2014/main" xmlns="" id="{C857A7F2-6E48-4534-AD6B-774DC79370DC}"/>
                  </a:ext>
                </a:extLst>
              </p:cNvPr>
              <p:cNvSpPr>
                <a:spLocks/>
              </p:cNvSpPr>
              <p:nvPr/>
            </p:nvSpPr>
            <p:spPr bwMode="auto">
              <a:xfrm>
                <a:off x="8292194" y="2876550"/>
                <a:ext cx="303213" cy="50800"/>
              </a:xfrm>
              <a:custGeom>
                <a:avLst/>
                <a:gdLst>
                  <a:gd name="T0" fmla="*/ 608 w 608"/>
                  <a:gd name="T1" fmla="*/ 102 h 102"/>
                  <a:gd name="T2" fmla="*/ 0 w 608"/>
                  <a:gd name="T3" fmla="*/ 0 h 102"/>
                  <a:gd name="T4" fmla="*/ 0 w 608"/>
                  <a:gd name="T5" fmla="*/ 0 h 102"/>
                  <a:gd name="T6" fmla="*/ 608 w 608"/>
                  <a:gd name="T7" fmla="*/ 102 h 102"/>
                </a:gdLst>
                <a:ahLst/>
                <a:cxnLst>
                  <a:cxn ang="0">
                    <a:pos x="T0" y="T1"/>
                  </a:cxn>
                  <a:cxn ang="0">
                    <a:pos x="T2" y="T3"/>
                  </a:cxn>
                  <a:cxn ang="0">
                    <a:pos x="T4" y="T5"/>
                  </a:cxn>
                  <a:cxn ang="0">
                    <a:pos x="T6" y="T7"/>
                  </a:cxn>
                </a:cxnLst>
                <a:rect l="0" t="0" r="r" b="b"/>
                <a:pathLst>
                  <a:path w="608" h="102">
                    <a:moveTo>
                      <a:pt x="608" y="102"/>
                    </a:moveTo>
                    <a:cubicBezTo>
                      <a:pt x="409" y="56"/>
                      <a:pt x="206" y="25"/>
                      <a:pt x="0" y="0"/>
                    </a:cubicBezTo>
                    <a:cubicBezTo>
                      <a:pt x="0" y="0"/>
                      <a:pt x="0" y="0"/>
                      <a:pt x="0" y="0"/>
                    </a:cubicBezTo>
                    <a:cubicBezTo>
                      <a:pt x="206" y="25"/>
                      <a:pt x="409" y="56"/>
                      <a:pt x="608" y="102"/>
                    </a:cubicBezTo>
                    <a:close/>
                  </a:path>
                </a:pathLst>
              </a:custGeom>
              <a:solidFill>
                <a:srgbClr val="6F8F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1135">
                <a:extLst>
                  <a:ext uri="{FF2B5EF4-FFF2-40B4-BE49-F238E27FC236}">
                    <a16:creationId xmlns:a16="http://schemas.microsoft.com/office/drawing/2014/main" xmlns="" id="{A21BADCA-911A-4DFA-B017-5427298DC714}"/>
                  </a:ext>
                </a:extLst>
              </p:cNvPr>
              <p:cNvSpPr>
                <a:spLocks/>
              </p:cNvSpPr>
              <p:nvPr/>
            </p:nvSpPr>
            <p:spPr bwMode="auto">
              <a:xfrm>
                <a:off x="8584294" y="2062163"/>
                <a:ext cx="6350" cy="1588"/>
              </a:xfrm>
              <a:custGeom>
                <a:avLst/>
                <a:gdLst>
                  <a:gd name="T0" fmla="*/ 11 w 11"/>
                  <a:gd name="T1" fmla="*/ 1 h 1"/>
                  <a:gd name="T2" fmla="*/ 0 w 11"/>
                  <a:gd name="T3" fmla="*/ 0 h 1"/>
                  <a:gd name="T4" fmla="*/ 11 w 11"/>
                  <a:gd name="T5" fmla="*/ 1 h 1"/>
                </a:gdLst>
                <a:ahLst/>
                <a:cxnLst>
                  <a:cxn ang="0">
                    <a:pos x="T0" y="T1"/>
                  </a:cxn>
                  <a:cxn ang="0">
                    <a:pos x="T2" y="T3"/>
                  </a:cxn>
                  <a:cxn ang="0">
                    <a:pos x="T4" y="T5"/>
                  </a:cxn>
                </a:cxnLst>
                <a:rect l="0" t="0" r="r" b="b"/>
                <a:pathLst>
                  <a:path w="11" h="1">
                    <a:moveTo>
                      <a:pt x="11" y="1"/>
                    </a:moveTo>
                    <a:cubicBezTo>
                      <a:pt x="7" y="1"/>
                      <a:pt x="3" y="0"/>
                      <a:pt x="0" y="0"/>
                    </a:cubicBezTo>
                    <a:cubicBezTo>
                      <a:pt x="3" y="0"/>
                      <a:pt x="7" y="1"/>
                      <a:pt x="11" y="1"/>
                    </a:cubicBezTo>
                    <a:close/>
                  </a:path>
                </a:pathLst>
              </a:custGeom>
              <a:solidFill>
                <a:srgbClr val="ECD2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1137">
                <a:extLst>
                  <a:ext uri="{FF2B5EF4-FFF2-40B4-BE49-F238E27FC236}">
                    <a16:creationId xmlns:a16="http://schemas.microsoft.com/office/drawing/2014/main" xmlns="" id="{5CCA1083-FDFC-4357-AD6E-A4B305FB6855}"/>
                  </a:ext>
                </a:extLst>
              </p:cNvPr>
              <p:cNvSpPr>
                <a:spLocks noEditPoints="1"/>
              </p:cNvSpPr>
              <p:nvPr/>
            </p:nvSpPr>
            <p:spPr bwMode="auto">
              <a:xfrm>
                <a:off x="8658906" y="2667000"/>
                <a:ext cx="609600" cy="322263"/>
              </a:xfrm>
              <a:custGeom>
                <a:avLst/>
                <a:gdLst>
                  <a:gd name="T0" fmla="*/ 740 w 1222"/>
                  <a:gd name="T1" fmla="*/ 648 h 648"/>
                  <a:gd name="T2" fmla="*/ 463 w 1222"/>
                  <a:gd name="T3" fmla="*/ 623 h 648"/>
                  <a:gd name="T4" fmla="*/ 715 w 1222"/>
                  <a:gd name="T5" fmla="*/ 585 h 648"/>
                  <a:gd name="T6" fmla="*/ 713 w 1222"/>
                  <a:gd name="T7" fmla="*/ 460 h 648"/>
                  <a:gd name="T8" fmla="*/ 447 w 1222"/>
                  <a:gd name="T9" fmla="*/ 412 h 648"/>
                  <a:gd name="T10" fmla="*/ 104 w 1222"/>
                  <a:gd name="T11" fmla="*/ 307 h 648"/>
                  <a:gd name="T12" fmla="*/ 106 w 1222"/>
                  <a:gd name="T13" fmla="*/ 0 h 648"/>
                  <a:gd name="T14" fmla="*/ 87 w 1222"/>
                  <a:gd name="T15" fmla="*/ 179 h 648"/>
                  <a:gd name="T16" fmla="*/ 372 w 1222"/>
                  <a:gd name="T17" fmla="*/ 376 h 648"/>
                  <a:gd name="T18" fmla="*/ 495 w 1222"/>
                  <a:gd name="T19" fmla="*/ 392 h 648"/>
                  <a:gd name="T20" fmla="*/ 545 w 1222"/>
                  <a:gd name="T21" fmla="*/ 389 h 648"/>
                  <a:gd name="T22" fmla="*/ 728 w 1222"/>
                  <a:gd name="T23" fmla="*/ 302 h 648"/>
                  <a:gd name="T24" fmla="*/ 773 w 1222"/>
                  <a:gd name="T25" fmla="*/ 211 h 648"/>
                  <a:gd name="T26" fmla="*/ 805 w 1222"/>
                  <a:gd name="T27" fmla="*/ 148 h 648"/>
                  <a:gd name="T28" fmla="*/ 810 w 1222"/>
                  <a:gd name="T29" fmla="*/ 147 h 648"/>
                  <a:gd name="T30" fmla="*/ 819 w 1222"/>
                  <a:gd name="T31" fmla="*/ 149 h 648"/>
                  <a:gd name="T32" fmla="*/ 1198 w 1222"/>
                  <a:gd name="T33" fmla="*/ 366 h 648"/>
                  <a:gd name="T34" fmla="*/ 1212 w 1222"/>
                  <a:gd name="T35" fmla="*/ 503 h 648"/>
                  <a:gd name="T36" fmla="*/ 1008 w 1222"/>
                  <a:gd name="T37" fmla="*/ 612 h 648"/>
                  <a:gd name="T38" fmla="*/ 942 w 1222"/>
                  <a:gd name="T39" fmla="*/ 629 h 648"/>
                  <a:gd name="T40" fmla="*/ 774 w 1222"/>
                  <a:gd name="T41" fmla="*/ 648 h 648"/>
                  <a:gd name="T42" fmla="*/ 740 w 1222"/>
                  <a:gd name="T43" fmla="*/ 648 h 648"/>
                  <a:gd name="T44" fmla="*/ 481 w 1222"/>
                  <a:gd name="T45" fmla="*/ 369 h 648"/>
                  <a:gd name="T46" fmla="*/ 241 w 1222"/>
                  <a:gd name="T47" fmla="*/ 277 h 648"/>
                  <a:gd name="T48" fmla="*/ 229 w 1222"/>
                  <a:gd name="T49" fmla="*/ 264 h 648"/>
                  <a:gd name="T50" fmla="*/ 525 w 1222"/>
                  <a:gd name="T51" fmla="*/ 115 h 648"/>
                  <a:gd name="T52" fmla="*/ 534 w 1222"/>
                  <a:gd name="T53" fmla="*/ 114 h 648"/>
                  <a:gd name="T54" fmla="*/ 554 w 1222"/>
                  <a:gd name="T55" fmla="*/ 122 h 648"/>
                  <a:gd name="T56" fmla="*/ 540 w 1222"/>
                  <a:gd name="T57" fmla="*/ 152 h 648"/>
                  <a:gd name="T58" fmla="*/ 505 w 1222"/>
                  <a:gd name="T59" fmla="*/ 198 h 648"/>
                  <a:gd name="T60" fmla="*/ 493 w 1222"/>
                  <a:gd name="T61" fmla="*/ 206 h 648"/>
                  <a:gd name="T62" fmla="*/ 491 w 1222"/>
                  <a:gd name="T63" fmla="*/ 211 h 648"/>
                  <a:gd name="T64" fmla="*/ 496 w 1222"/>
                  <a:gd name="T65" fmla="*/ 217 h 648"/>
                  <a:gd name="T66" fmla="*/ 680 w 1222"/>
                  <a:gd name="T67" fmla="*/ 277 h 648"/>
                  <a:gd name="T68" fmla="*/ 481 w 1222"/>
                  <a:gd name="T69" fmla="*/ 369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2" h="648">
                    <a:moveTo>
                      <a:pt x="740" y="648"/>
                    </a:moveTo>
                    <a:cubicBezTo>
                      <a:pt x="648" y="648"/>
                      <a:pt x="554" y="638"/>
                      <a:pt x="463" y="623"/>
                    </a:cubicBezTo>
                    <a:cubicBezTo>
                      <a:pt x="551" y="616"/>
                      <a:pt x="638" y="606"/>
                      <a:pt x="715" y="585"/>
                    </a:cubicBezTo>
                    <a:cubicBezTo>
                      <a:pt x="826" y="555"/>
                      <a:pt x="799" y="496"/>
                      <a:pt x="713" y="460"/>
                    </a:cubicBezTo>
                    <a:cubicBezTo>
                      <a:pt x="636" y="429"/>
                      <a:pt x="539" y="421"/>
                      <a:pt x="447" y="412"/>
                    </a:cubicBezTo>
                    <a:cubicBezTo>
                      <a:pt x="303" y="397"/>
                      <a:pt x="187" y="379"/>
                      <a:pt x="104" y="307"/>
                    </a:cubicBezTo>
                    <a:cubicBezTo>
                      <a:pt x="0" y="218"/>
                      <a:pt x="48" y="101"/>
                      <a:pt x="106" y="0"/>
                    </a:cubicBezTo>
                    <a:cubicBezTo>
                      <a:pt x="84" y="59"/>
                      <a:pt x="73" y="118"/>
                      <a:pt x="87" y="179"/>
                    </a:cubicBezTo>
                    <a:cubicBezTo>
                      <a:pt x="110" y="274"/>
                      <a:pt x="217" y="347"/>
                      <a:pt x="372" y="376"/>
                    </a:cubicBezTo>
                    <a:cubicBezTo>
                      <a:pt x="410" y="386"/>
                      <a:pt x="453" y="392"/>
                      <a:pt x="495" y="392"/>
                    </a:cubicBezTo>
                    <a:cubicBezTo>
                      <a:pt x="512" y="392"/>
                      <a:pt x="529" y="391"/>
                      <a:pt x="545" y="389"/>
                    </a:cubicBezTo>
                    <a:cubicBezTo>
                      <a:pt x="629" y="384"/>
                      <a:pt x="713" y="347"/>
                      <a:pt x="728" y="302"/>
                    </a:cubicBezTo>
                    <a:cubicBezTo>
                      <a:pt x="751" y="273"/>
                      <a:pt x="759" y="240"/>
                      <a:pt x="773" y="211"/>
                    </a:cubicBezTo>
                    <a:cubicBezTo>
                      <a:pt x="782" y="190"/>
                      <a:pt x="793" y="169"/>
                      <a:pt x="805" y="148"/>
                    </a:cubicBezTo>
                    <a:cubicBezTo>
                      <a:pt x="807" y="148"/>
                      <a:pt x="808" y="147"/>
                      <a:pt x="810" y="147"/>
                    </a:cubicBezTo>
                    <a:cubicBezTo>
                      <a:pt x="813" y="147"/>
                      <a:pt x="816" y="148"/>
                      <a:pt x="819" y="149"/>
                    </a:cubicBezTo>
                    <a:cubicBezTo>
                      <a:pt x="1012" y="163"/>
                      <a:pt x="1153" y="267"/>
                      <a:pt x="1198" y="366"/>
                    </a:cubicBezTo>
                    <a:cubicBezTo>
                      <a:pt x="1218" y="412"/>
                      <a:pt x="1222" y="458"/>
                      <a:pt x="1212" y="503"/>
                    </a:cubicBezTo>
                    <a:cubicBezTo>
                      <a:pt x="1164" y="548"/>
                      <a:pt x="1095" y="586"/>
                      <a:pt x="1008" y="612"/>
                    </a:cubicBezTo>
                    <a:cubicBezTo>
                      <a:pt x="986" y="619"/>
                      <a:pt x="964" y="624"/>
                      <a:pt x="942" y="629"/>
                    </a:cubicBezTo>
                    <a:cubicBezTo>
                      <a:pt x="886" y="636"/>
                      <a:pt x="830" y="642"/>
                      <a:pt x="774" y="648"/>
                    </a:cubicBezTo>
                    <a:cubicBezTo>
                      <a:pt x="763" y="648"/>
                      <a:pt x="751" y="648"/>
                      <a:pt x="740" y="648"/>
                    </a:cubicBezTo>
                    <a:moveTo>
                      <a:pt x="481" y="369"/>
                    </a:moveTo>
                    <a:cubicBezTo>
                      <a:pt x="383" y="362"/>
                      <a:pt x="289" y="321"/>
                      <a:pt x="241" y="277"/>
                    </a:cubicBezTo>
                    <a:cubicBezTo>
                      <a:pt x="236" y="273"/>
                      <a:pt x="232" y="268"/>
                      <a:pt x="229" y="264"/>
                    </a:cubicBezTo>
                    <a:cubicBezTo>
                      <a:pt x="276" y="203"/>
                      <a:pt x="434" y="139"/>
                      <a:pt x="525" y="115"/>
                    </a:cubicBezTo>
                    <a:cubicBezTo>
                      <a:pt x="528" y="114"/>
                      <a:pt x="531" y="114"/>
                      <a:pt x="534" y="114"/>
                    </a:cubicBezTo>
                    <a:cubicBezTo>
                      <a:pt x="544" y="114"/>
                      <a:pt x="552" y="117"/>
                      <a:pt x="554" y="122"/>
                    </a:cubicBezTo>
                    <a:cubicBezTo>
                      <a:pt x="549" y="131"/>
                      <a:pt x="545" y="142"/>
                      <a:pt x="540" y="152"/>
                    </a:cubicBezTo>
                    <a:cubicBezTo>
                      <a:pt x="530" y="168"/>
                      <a:pt x="519" y="184"/>
                      <a:pt x="505" y="198"/>
                    </a:cubicBezTo>
                    <a:cubicBezTo>
                      <a:pt x="501" y="201"/>
                      <a:pt x="497" y="204"/>
                      <a:pt x="493" y="206"/>
                    </a:cubicBezTo>
                    <a:cubicBezTo>
                      <a:pt x="491" y="207"/>
                      <a:pt x="490" y="209"/>
                      <a:pt x="491" y="211"/>
                    </a:cubicBezTo>
                    <a:cubicBezTo>
                      <a:pt x="488" y="213"/>
                      <a:pt x="490" y="217"/>
                      <a:pt x="496" y="217"/>
                    </a:cubicBezTo>
                    <a:cubicBezTo>
                      <a:pt x="572" y="217"/>
                      <a:pt x="658" y="234"/>
                      <a:pt x="680" y="277"/>
                    </a:cubicBezTo>
                    <a:cubicBezTo>
                      <a:pt x="709" y="335"/>
                      <a:pt x="563" y="366"/>
                      <a:pt x="481" y="369"/>
                    </a:cubicBezTo>
                  </a:path>
                </a:pathLst>
              </a:custGeom>
              <a:solidFill>
                <a:srgbClr val="C17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1138">
                <a:extLst>
                  <a:ext uri="{FF2B5EF4-FFF2-40B4-BE49-F238E27FC236}">
                    <a16:creationId xmlns:a16="http://schemas.microsoft.com/office/drawing/2014/main" xmlns="" id="{5EC0623D-041B-4C0C-9895-F1986054379D}"/>
                  </a:ext>
                </a:extLst>
              </p:cNvPr>
              <p:cNvSpPr>
                <a:spLocks/>
              </p:cNvSpPr>
              <p:nvPr/>
            </p:nvSpPr>
            <p:spPr bwMode="auto">
              <a:xfrm>
                <a:off x="9028794" y="1922463"/>
                <a:ext cx="4763" cy="1588"/>
              </a:xfrm>
              <a:custGeom>
                <a:avLst/>
                <a:gdLst>
                  <a:gd name="T0" fmla="*/ 0 w 9"/>
                  <a:gd name="T1" fmla="*/ 4 h 4"/>
                  <a:gd name="T2" fmla="*/ 9 w 9"/>
                  <a:gd name="T3" fmla="*/ 0 h 4"/>
                  <a:gd name="T4" fmla="*/ 0 w 9"/>
                  <a:gd name="T5" fmla="*/ 4 h 4"/>
                </a:gdLst>
                <a:ahLst/>
                <a:cxnLst>
                  <a:cxn ang="0">
                    <a:pos x="T0" y="T1"/>
                  </a:cxn>
                  <a:cxn ang="0">
                    <a:pos x="T2" y="T3"/>
                  </a:cxn>
                  <a:cxn ang="0">
                    <a:pos x="T4" y="T5"/>
                  </a:cxn>
                </a:cxnLst>
                <a:rect l="0" t="0" r="r" b="b"/>
                <a:pathLst>
                  <a:path w="9" h="4">
                    <a:moveTo>
                      <a:pt x="0" y="4"/>
                    </a:moveTo>
                    <a:cubicBezTo>
                      <a:pt x="3" y="3"/>
                      <a:pt x="6" y="1"/>
                      <a:pt x="9" y="0"/>
                    </a:cubicBezTo>
                    <a:cubicBezTo>
                      <a:pt x="6" y="1"/>
                      <a:pt x="3" y="3"/>
                      <a:pt x="0" y="4"/>
                    </a:cubicBezTo>
                    <a:close/>
                  </a:path>
                </a:pathLst>
              </a:custGeom>
              <a:solidFill>
                <a:srgbClr val="868F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1139">
                <a:extLst>
                  <a:ext uri="{FF2B5EF4-FFF2-40B4-BE49-F238E27FC236}">
                    <a16:creationId xmlns:a16="http://schemas.microsoft.com/office/drawing/2014/main" xmlns="" id="{CD9F2AE9-FB2B-4D86-8607-191236AAD4B7}"/>
                  </a:ext>
                </a:extLst>
              </p:cNvPr>
              <p:cNvSpPr>
                <a:spLocks noEditPoints="1"/>
              </p:cNvSpPr>
              <p:nvPr/>
            </p:nvSpPr>
            <p:spPr bwMode="auto">
              <a:xfrm>
                <a:off x="8747806" y="2684463"/>
                <a:ext cx="558800" cy="233363"/>
              </a:xfrm>
              <a:custGeom>
                <a:avLst/>
                <a:gdLst>
                  <a:gd name="T0" fmla="*/ 1031 w 1118"/>
                  <a:gd name="T1" fmla="*/ 467 h 467"/>
                  <a:gd name="T2" fmla="*/ 1017 w 1118"/>
                  <a:gd name="T3" fmla="*/ 330 h 467"/>
                  <a:gd name="T4" fmla="*/ 638 w 1118"/>
                  <a:gd name="T5" fmla="*/ 113 h 467"/>
                  <a:gd name="T6" fmla="*/ 629 w 1118"/>
                  <a:gd name="T7" fmla="*/ 111 h 467"/>
                  <a:gd name="T8" fmla="*/ 624 w 1118"/>
                  <a:gd name="T9" fmla="*/ 112 h 467"/>
                  <a:gd name="T10" fmla="*/ 679 w 1118"/>
                  <a:gd name="T11" fmla="*/ 5 h 467"/>
                  <a:gd name="T12" fmla="*/ 982 w 1118"/>
                  <a:gd name="T13" fmla="*/ 89 h 467"/>
                  <a:gd name="T14" fmla="*/ 1102 w 1118"/>
                  <a:gd name="T15" fmla="*/ 347 h 467"/>
                  <a:gd name="T16" fmla="*/ 1031 w 1118"/>
                  <a:gd name="T17" fmla="*/ 467 h 467"/>
                  <a:gd name="T18" fmla="*/ 48 w 1118"/>
                  <a:gd name="T19" fmla="*/ 228 h 467"/>
                  <a:gd name="T20" fmla="*/ 159 w 1118"/>
                  <a:gd name="T21" fmla="*/ 68 h 467"/>
                  <a:gd name="T22" fmla="*/ 423 w 1118"/>
                  <a:gd name="T23" fmla="*/ 7 h 467"/>
                  <a:gd name="T24" fmla="*/ 378 w 1118"/>
                  <a:gd name="T25" fmla="*/ 77 h 467"/>
                  <a:gd name="T26" fmla="*/ 373 w 1118"/>
                  <a:gd name="T27" fmla="*/ 86 h 467"/>
                  <a:gd name="T28" fmla="*/ 353 w 1118"/>
                  <a:gd name="T29" fmla="*/ 78 h 467"/>
                  <a:gd name="T30" fmla="*/ 344 w 1118"/>
                  <a:gd name="T31" fmla="*/ 79 h 467"/>
                  <a:gd name="T32" fmla="*/ 48 w 1118"/>
                  <a:gd name="T33" fmla="*/ 228 h 467"/>
                  <a:gd name="T34" fmla="*/ 535 w 1118"/>
                  <a:gd name="T35" fmla="*/ 216 h 467"/>
                  <a:gd name="T36" fmla="*/ 371 w 1118"/>
                  <a:gd name="T37" fmla="*/ 169 h 467"/>
                  <a:gd name="T38" fmla="*/ 349 w 1118"/>
                  <a:gd name="T39" fmla="*/ 170 h 467"/>
                  <a:gd name="T40" fmla="*/ 401 w 1118"/>
                  <a:gd name="T41" fmla="*/ 115 h 467"/>
                  <a:gd name="T42" fmla="*/ 478 w 1118"/>
                  <a:gd name="T43" fmla="*/ 3 h 467"/>
                  <a:gd name="T44" fmla="*/ 567 w 1118"/>
                  <a:gd name="T45" fmla="*/ 0 h 467"/>
                  <a:gd name="T46" fmla="*/ 585 w 1118"/>
                  <a:gd name="T47" fmla="*/ 0 h 467"/>
                  <a:gd name="T48" fmla="*/ 629 w 1118"/>
                  <a:gd name="T49" fmla="*/ 2 h 467"/>
                  <a:gd name="T50" fmla="*/ 535 w 1118"/>
                  <a:gd name="T51" fmla="*/ 216 h 467"/>
                  <a:gd name="T52" fmla="*/ 324 w 1118"/>
                  <a:gd name="T53" fmla="*/ 162 h 467"/>
                  <a:gd name="T54" fmla="*/ 359 w 1118"/>
                  <a:gd name="T55" fmla="*/ 116 h 467"/>
                  <a:gd name="T56" fmla="*/ 324 w 1118"/>
                  <a:gd name="T57" fmla="*/ 162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18" h="467">
                    <a:moveTo>
                      <a:pt x="1031" y="467"/>
                    </a:moveTo>
                    <a:cubicBezTo>
                      <a:pt x="1041" y="422"/>
                      <a:pt x="1037" y="376"/>
                      <a:pt x="1017" y="330"/>
                    </a:cubicBezTo>
                    <a:cubicBezTo>
                      <a:pt x="972" y="231"/>
                      <a:pt x="831" y="127"/>
                      <a:pt x="638" y="113"/>
                    </a:cubicBezTo>
                    <a:cubicBezTo>
                      <a:pt x="635" y="112"/>
                      <a:pt x="632" y="111"/>
                      <a:pt x="629" y="111"/>
                    </a:cubicBezTo>
                    <a:cubicBezTo>
                      <a:pt x="627" y="111"/>
                      <a:pt x="626" y="112"/>
                      <a:pt x="624" y="112"/>
                    </a:cubicBezTo>
                    <a:cubicBezTo>
                      <a:pt x="644" y="76"/>
                      <a:pt x="664" y="41"/>
                      <a:pt x="679" y="5"/>
                    </a:cubicBezTo>
                    <a:cubicBezTo>
                      <a:pt x="793" y="15"/>
                      <a:pt x="904" y="42"/>
                      <a:pt x="982" y="89"/>
                    </a:cubicBezTo>
                    <a:cubicBezTo>
                      <a:pt x="1093" y="154"/>
                      <a:pt x="1118" y="262"/>
                      <a:pt x="1102" y="347"/>
                    </a:cubicBezTo>
                    <a:cubicBezTo>
                      <a:pt x="1094" y="390"/>
                      <a:pt x="1070" y="431"/>
                      <a:pt x="1031" y="467"/>
                    </a:cubicBezTo>
                    <a:moveTo>
                      <a:pt x="48" y="228"/>
                    </a:moveTo>
                    <a:cubicBezTo>
                      <a:pt x="0" y="167"/>
                      <a:pt x="70" y="108"/>
                      <a:pt x="159" y="68"/>
                    </a:cubicBezTo>
                    <a:cubicBezTo>
                      <a:pt x="233" y="35"/>
                      <a:pt x="327" y="16"/>
                      <a:pt x="423" y="7"/>
                    </a:cubicBezTo>
                    <a:cubicBezTo>
                      <a:pt x="404" y="29"/>
                      <a:pt x="392" y="54"/>
                      <a:pt x="378" y="77"/>
                    </a:cubicBezTo>
                    <a:cubicBezTo>
                      <a:pt x="376" y="80"/>
                      <a:pt x="375" y="83"/>
                      <a:pt x="373" y="86"/>
                    </a:cubicBezTo>
                    <a:cubicBezTo>
                      <a:pt x="371" y="81"/>
                      <a:pt x="363" y="78"/>
                      <a:pt x="353" y="78"/>
                    </a:cubicBezTo>
                    <a:cubicBezTo>
                      <a:pt x="350" y="78"/>
                      <a:pt x="347" y="78"/>
                      <a:pt x="344" y="79"/>
                    </a:cubicBezTo>
                    <a:cubicBezTo>
                      <a:pt x="253" y="103"/>
                      <a:pt x="95" y="167"/>
                      <a:pt x="48" y="228"/>
                    </a:cubicBezTo>
                    <a:close/>
                    <a:moveTo>
                      <a:pt x="535" y="216"/>
                    </a:moveTo>
                    <a:cubicBezTo>
                      <a:pt x="505" y="185"/>
                      <a:pt x="437" y="169"/>
                      <a:pt x="371" y="169"/>
                    </a:cubicBezTo>
                    <a:cubicBezTo>
                      <a:pt x="364" y="169"/>
                      <a:pt x="356" y="169"/>
                      <a:pt x="349" y="170"/>
                    </a:cubicBezTo>
                    <a:cubicBezTo>
                      <a:pt x="375" y="155"/>
                      <a:pt x="389" y="132"/>
                      <a:pt x="401" y="115"/>
                    </a:cubicBezTo>
                    <a:cubicBezTo>
                      <a:pt x="430" y="79"/>
                      <a:pt x="454" y="40"/>
                      <a:pt x="478" y="3"/>
                    </a:cubicBezTo>
                    <a:cubicBezTo>
                      <a:pt x="508" y="1"/>
                      <a:pt x="538" y="0"/>
                      <a:pt x="567" y="0"/>
                    </a:cubicBezTo>
                    <a:cubicBezTo>
                      <a:pt x="573" y="0"/>
                      <a:pt x="579" y="0"/>
                      <a:pt x="585" y="0"/>
                    </a:cubicBezTo>
                    <a:cubicBezTo>
                      <a:pt x="600" y="0"/>
                      <a:pt x="615" y="1"/>
                      <a:pt x="629" y="2"/>
                    </a:cubicBezTo>
                    <a:cubicBezTo>
                      <a:pt x="577" y="70"/>
                      <a:pt x="563" y="145"/>
                      <a:pt x="535" y="216"/>
                    </a:cubicBezTo>
                    <a:moveTo>
                      <a:pt x="324" y="162"/>
                    </a:moveTo>
                    <a:cubicBezTo>
                      <a:pt x="338" y="148"/>
                      <a:pt x="349" y="132"/>
                      <a:pt x="359" y="116"/>
                    </a:cubicBezTo>
                    <a:cubicBezTo>
                      <a:pt x="350" y="132"/>
                      <a:pt x="340" y="149"/>
                      <a:pt x="324" y="162"/>
                    </a:cubicBezTo>
                    <a:close/>
                  </a:path>
                </a:pathLst>
              </a:custGeom>
              <a:solidFill>
                <a:srgbClr val="B66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140">
                <a:extLst>
                  <a:ext uri="{FF2B5EF4-FFF2-40B4-BE49-F238E27FC236}">
                    <a16:creationId xmlns:a16="http://schemas.microsoft.com/office/drawing/2014/main" xmlns="" id="{FC720369-52D6-4B82-B2F4-D05C44E399B9}"/>
                  </a:ext>
                </a:extLst>
              </p:cNvPr>
              <p:cNvSpPr>
                <a:spLocks noEditPoints="1"/>
              </p:cNvSpPr>
              <p:nvPr/>
            </p:nvSpPr>
            <p:spPr bwMode="auto">
              <a:xfrm>
                <a:off x="4005944" y="1930400"/>
                <a:ext cx="4592638" cy="995363"/>
              </a:xfrm>
              <a:custGeom>
                <a:avLst/>
                <a:gdLst>
                  <a:gd name="T0" fmla="*/ 818 w 9205"/>
                  <a:gd name="T1" fmla="*/ 1997 h 1997"/>
                  <a:gd name="T2" fmla="*/ 715 w 9205"/>
                  <a:gd name="T3" fmla="*/ 1978 h 1997"/>
                  <a:gd name="T4" fmla="*/ 2822 w 9205"/>
                  <a:gd name="T5" fmla="*/ 1756 h 1997"/>
                  <a:gd name="T6" fmla="*/ 4284 w 9205"/>
                  <a:gd name="T7" fmla="*/ 1682 h 1997"/>
                  <a:gd name="T8" fmla="*/ 5347 w 9205"/>
                  <a:gd name="T9" fmla="*/ 1663 h 1997"/>
                  <a:gd name="T10" fmla="*/ 5785 w 9205"/>
                  <a:gd name="T11" fmla="*/ 1666 h 1997"/>
                  <a:gd name="T12" fmla="*/ 7247 w 9205"/>
                  <a:gd name="T13" fmla="*/ 1740 h 1997"/>
                  <a:gd name="T14" fmla="*/ 7679 w 9205"/>
                  <a:gd name="T15" fmla="*/ 1776 h 1997"/>
                  <a:gd name="T16" fmla="*/ 8437 w 9205"/>
                  <a:gd name="T17" fmla="*/ 1853 h 1997"/>
                  <a:gd name="T18" fmla="*/ 8646 w 9205"/>
                  <a:gd name="T19" fmla="*/ 1877 h 1997"/>
                  <a:gd name="T20" fmla="*/ 8592 w 9205"/>
                  <a:gd name="T21" fmla="*/ 1899 h 1997"/>
                  <a:gd name="T22" fmla="*/ 8102 w 9205"/>
                  <a:gd name="T23" fmla="*/ 1845 h 1997"/>
                  <a:gd name="T24" fmla="*/ 6694 w 9205"/>
                  <a:gd name="T25" fmla="*/ 1730 h 1997"/>
                  <a:gd name="T26" fmla="*/ 5345 w 9205"/>
                  <a:gd name="T27" fmla="*/ 1691 h 1997"/>
                  <a:gd name="T28" fmla="*/ 5274 w 9205"/>
                  <a:gd name="T29" fmla="*/ 1691 h 1997"/>
                  <a:gd name="T30" fmla="*/ 3775 w 9205"/>
                  <a:gd name="T31" fmla="*/ 1731 h 1997"/>
                  <a:gd name="T32" fmla="*/ 2306 w 9205"/>
                  <a:gd name="T33" fmla="*/ 1822 h 1997"/>
                  <a:gd name="T34" fmla="*/ 818 w 9205"/>
                  <a:gd name="T35" fmla="*/ 1997 h 1997"/>
                  <a:gd name="T36" fmla="*/ 0 w 9205"/>
                  <a:gd name="T37" fmla="*/ 300 h 1997"/>
                  <a:gd name="T38" fmla="*/ 1333 w 9205"/>
                  <a:gd name="T39" fmla="*/ 113 h 1997"/>
                  <a:gd name="T40" fmla="*/ 2677 w 9205"/>
                  <a:gd name="T41" fmla="*/ 30 h 1997"/>
                  <a:gd name="T42" fmla="*/ 3960 w 9205"/>
                  <a:gd name="T43" fmla="*/ 0 h 1997"/>
                  <a:gd name="T44" fmla="*/ 4063 w 9205"/>
                  <a:gd name="T45" fmla="*/ 1 h 1997"/>
                  <a:gd name="T46" fmla="*/ 5557 w 9205"/>
                  <a:gd name="T47" fmla="*/ 26 h 1997"/>
                  <a:gd name="T48" fmla="*/ 7028 w 9205"/>
                  <a:gd name="T49" fmla="*/ 69 h 1997"/>
                  <a:gd name="T50" fmla="*/ 8461 w 9205"/>
                  <a:gd name="T51" fmla="*/ 184 h 1997"/>
                  <a:gd name="T52" fmla="*/ 9177 w 9205"/>
                  <a:gd name="T53" fmla="*/ 266 h 1997"/>
                  <a:gd name="T54" fmla="*/ 9153 w 9205"/>
                  <a:gd name="T55" fmla="*/ 263 h 1997"/>
                  <a:gd name="T56" fmla="*/ 9205 w 9205"/>
                  <a:gd name="T57" fmla="*/ 297 h 1997"/>
                  <a:gd name="T58" fmla="*/ 8563 w 9205"/>
                  <a:gd name="T59" fmla="*/ 224 h 1997"/>
                  <a:gd name="T60" fmla="*/ 7234 w 9205"/>
                  <a:gd name="T61" fmla="*/ 112 h 1997"/>
                  <a:gd name="T62" fmla="*/ 5884 w 9205"/>
                  <a:gd name="T63" fmla="*/ 58 h 1997"/>
                  <a:gd name="T64" fmla="*/ 4543 w 9205"/>
                  <a:gd name="T65" fmla="*/ 35 h 1997"/>
                  <a:gd name="T66" fmla="*/ 4026 w 9205"/>
                  <a:gd name="T67" fmla="*/ 31 h 1997"/>
                  <a:gd name="T68" fmla="*/ 3055 w 9205"/>
                  <a:gd name="T69" fmla="*/ 45 h 1997"/>
                  <a:gd name="T70" fmla="*/ 1577 w 9205"/>
                  <a:gd name="T71" fmla="*/ 118 h 1997"/>
                  <a:gd name="T72" fmla="*/ 365 w 9205"/>
                  <a:gd name="T73" fmla="*/ 268 h 1997"/>
                  <a:gd name="T74" fmla="*/ 486 w 9205"/>
                  <a:gd name="T75" fmla="*/ 221 h 1997"/>
                  <a:gd name="T76" fmla="*/ 0 w 9205"/>
                  <a:gd name="T77" fmla="*/ 30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205" h="1997">
                    <a:moveTo>
                      <a:pt x="818" y="1997"/>
                    </a:moveTo>
                    <a:cubicBezTo>
                      <a:pt x="784" y="1991"/>
                      <a:pt x="749" y="1985"/>
                      <a:pt x="715" y="1978"/>
                    </a:cubicBezTo>
                    <a:cubicBezTo>
                      <a:pt x="1423" y="1879"/>
                      <a:pt x="2088" y="1810"/>
                      <a:pt x="2822" y="1756"/>
                    </a:cubicBezTo>
                    <a:cubicBezTo>
                      <a:pt x="3306" y="1720"/>
                      <a:pt x="3796" y="1698"/>
                      <a:pt x="4284" y="1682"/>
                    </a:cubicBezTo>
                    <a:cubicBezTo>
                      <a:pt x="4638" y="1670"/>
                      <a:pt x="4992" y="1663"/>
                      <a:pt x="5347" y="1663"/>
                    </a:cubicBezTo>
                    <a:cubicBezTo>
                      <a:pt x="5493" y="1663"/>
                      <a:pt x="5639" y="1664"/>
                      <a:pt x="5785" y="1666"/>
                    </a:cubicBezTo>
                    <a:cubicBezTo>
                      <a:pt x="6275" y="1675"/>
                      <a:pt x="6761" y="1702"/>
                      <a:pt x="7247" y="1740"/>
                    </a:cubicBezTo>
                    <a:cubicBezTo>
                      <a:pt x="7391" y="1751"/>
                      <a:pt x="7536" y="1763"/>
                      <a:pt x="7679" y="1776"/>
                    </a:cubicBezTo>
                    <a:cubicBezTo>
                      <a:pt x="7933" y="1798"/>
                      <a:pt x="8186" y="1823"/>
                      <a:pt x="8437" y="1853"/>
                    </a:cubicBezTo>
                    <a:cubicBezTo>
                      <a:pt x="8507" y="1861"/>
                      <a:pt x="8577" y="1869"/>
                      <a:pt x="8646" y="1877"/>
                    </a:cubicBezTo>
                    <a:cubicBezTo>
                      <a:pt x="8628" y="1884"/>
                      <a:pt x="8610" y="1892"/>
                      <a:pt x="8592" y="1899"/>
                    </a:cubicBezTo>
                    <a:cubicBezTo>
                      <a:pt x="8431" y="1879"/>
                      <a:pt x="8267" y="1863"/>
                      <a:pt x="8102" y="1845"/>
                    </a:cubicBezTo>
                    <a:cubicBezTo>
                      <a:pt x="7636" y="1796"/>
                      <a:pt x="7166" y="1756"/>
                      <a:pt x="6694" y="1730"/>
                    </a:cubicBezTo>
                    <a:cubicBezTo>
                      <a:pt x="6246" y="1705"/>
                      <a:pt x="5795" y="1691"/>
                      <a:pt x="5345" y="1691"/>
                    </a:cubicBezTo>
                    <a:cubicBezTo>
                      <a:pt x="5321" y="1691"/>
                      <a:pt x="5298" y="1691"/>
                      <a:pt x="5274" y="1691"/>
                    </a:cubicBezTo>
                    <a:cubicBezTo>
                      <a:pt x="4774" y="1693"/>
                      <a:pt x="4274" y="1707"/>
                      <a:pt x="3775" y="1731"/>
                    </a:cubicBezTo>
                    <a:cubicBezTo>
                      <a:pt x="3282" y="1753"/>
                      <a:pt x="2796" y="1783"/>
                      <a:pt x="2306" y="1822"/>
                    </a:cubicBezTo>
                    <a:cubicBezTo>
                      <a:pt x="2128" y="1837"/>
                      <a:pt x="1688" y="1868"/>
                      <a:pt x="818" y="1997"/>
                    </a:cubicBezTo>
                    <a:moveTo>
                      <a:pt x="0" y="300"/>
                    </a:moveTo>
                    <a:cubicBezTo>
                      <a:pt x="438" y="226"/>
                      <a:pt x="881" y="158"/>
                      <a:pt x="1333" y="113"/>
                    </a:cubicBezTo>
                    <a:cubicBezTo>
                      <a:pt x="1777" y="70"/>
                      <a:pt x="2227" y="46"/>
                      <a:pt x="2677" y="30"/>
                    </a:cubicBezTo>
                    <a:cubicBezTo>
                      <a:pt x="3104" y="14"/>
                      <a:pt x="3532" y="0"/>
                      <a:pt x="3960" y="0"/>
                    </a:cubicBezTo>
                    <a:cubicBezTo>
                      <a:pt x="3995" y="0"/>
                      <a:pt x="4029" y="0"/>
                      <a:pt x="4063" y="1"/>
                    </a:cubicBezTo>
                    <a:cubicBezTo>
                      <a:pt x="4561" y="3"/>
                      <a:pt x="5059" y="19"/>
                      <a:pt x="5557" y="26"/>
                    </a:cubicBezTo>
                    <a:cubicBezTo>
                      <a:pt x="6050" y="33"/>
                      <a:pt x="6538" y="39"/>
                      <a:pt x="7028" y="69"/>
                    </a:cubicBezTo>
                    <a:cubicBezTo>
                      <a:pt x="7508" y="99"/>
                      <a:pt x="7987" y="135"/>
                      <a:pt x="8461" y="184"/>
                    </a:cubicBezTo>
                    <a:cubicBezTo>
                      <a:pt x="8701" y="208"/>
                      <a:pt x="8939" y="235"/>
                      <a:pt x="9177" y="266"/>
                    </a:cubicBezTo>
                    <a:cubicBezTo>
                      <a:pt x="9169" y="265"/>
                      <a:pt x="9161" y="264"/>
                      <a:pt x="9153" y="263"/>
                    </a:cubicBezTo>
                    <a:cubicBezTo>
                      <a:pt x="9171" y="274"/>
                      <a:pt x="9188" y="285"/>
                      <a:pt x="9205" y="297"/>
                    </a:cubicBezTo>
                    <a:cubicBezTo>
                      <a:pt x="8991" y="270"/>
                      <a:pt x="8776" y="247"/>
                      <a:pt x="8563" y="224"/>
                    </a:cubicBezTo>
                    <a:cubicBezTo>
                      <a:pt x="8123" y="177"/>
                      <a:pt x="7679" y="141"/>
                      <a:pt x="7234" y="112"/>
                    </a:cubicBezTo>
                    <a:cubicBezTo>
                      <a:pt x="6786" y="82"/>
                      <a:pt x="6335" y="59"/>
                      <a:pt x="5884" y="58"/>
                    </a:cubicBezTo>
                    <a:cubicBezTo>
                      <a:pt x="5436" y="57"/>
                      <a:pt x="4989" y="43"/>
                      <a:pt x="4543" y="35"/>
                    </a:cubicBezTo>
                    <a:cubicBezTo>
                      <a:pt x="4370" y="32"/>
                      <a:pt x="4198" y="31"/>
                      <a:pt x="4026" y="31"/>
                    </a:cubicBezTo>
                    <a:cubicBezTo>
                      <a:pt x="3702" y="31"/>
                      <a:pt x="3379" y="36"/>
                      <a:pt x="3055" y="45"/>
                    </a:cubicBezTo>
                    <a:cubicBezTo>
                      <a:pt x="2561" y="60"/>
                      <a:pt x="2066" y="77"/>
                      <a:pt x="1577" y="118"/>
                    </a:cubicBezTo>
                    <a:cubicBezTo>
                      <a:pt x="1167" y="153"/>
                      <a:pt x="763" y="206"/>
                      <a:pt x="365" y="268"/>
                    </a:cubicBezTo>
                    <a:cubicBezTo>
                      <a:pt x="405" y="252"/>
                      <a:pt x="446" y="236"/>
                      <a:pt x="486" y="221"/>
                    </a:cubicBezTo>
                    <a:cubicBezTo>
                      <a:pt x="323" y="246"/>
                      <a:pt x="162" y="272"/>
                      <a:pt x="0" y="300"/>
                    </a:cubicBezTo>
                  </a:path>
                </a:pathLst>
              </a:custGeom>
              <a:solidFill>
                <a:srgbClr val="8C5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1141">
                <a:extLst>
                  <a:ext uri="{FF2B5EF4-FFF2-40B4-BE49-F238E27FC236}">
                    <a16:creationId xmlns:a16="http://schemas.microsoft.com/office/drawing/2014/main" xmlns="" id="{84E30CD0-4DD6-499A-9384-1CF5A33CAA14}"/>
                  </a:ext>
                </a:extLst>
              </p:cNvPr>
              <p:cNvSpPr>
                <a:spLocks noEditPoints="1"/>
              </p:cNvSpPr>
              <p:nvPr/>
            </p:nvSpPr>
            <p:spPr bwMode="auto">
              <a:xfrm>
                <a:off x="3437619" y="2039938"/>
                <a:ext cx="976313" cy="979488"/>
              </a:xfrm>
              <a:custGeom>
                <a:avLst/>
                <a:gdLst>
                  <a:gd name="T0" fmla="*/ 589 w 1958"/>
                  <a:gd name="T1" fmla="*/ 1963 h 1963"/>
                  <a:gd name="T2" fmla="*/ 759 w 1958"/>
                  <a:gd name="T3" fmla="*/ 1938 h 1963"/>
                  <a:gd name="T4" fmla="*/ 1725 w 1958"/>
                  <a:gd name="T5" fmla="*/ 1775 h 1963"/>
                  <a:gd name="T6" fmla="*/ 1855 w 1958"/>
                  <a:gd name="T7" fmla="*/ 1757 h 1963"/>
                  <a:gd name="T8" fmla="*/ 1958 w 1958"/>
                  <a:gd name="T9" fmla="*/ 1776 h 1963"/>
                  <a:gd name="T10" fmla="*/ 890 w 1958"/>
                  <a:gd name="T11" fmla="*/ 1949 h 1963"/>
                  <a:gd name="T12" fmla="*/ 589 w 1958"/>
                  <a:gd name="T13" fmla="*/ 1963 h 1963"/>
                  <a:gd name="T14" fmla="*/ 0 w 1958"/>
                  <a:gd name="T15" fmla="*/ 296 h 1963"/>
                  <a:gd name="T16" fmla="*/ 529 w 1958"/>
                  <a:gd name="T17" fmla="*/ 177 h 1963"/>
                  <a:gd name="T18" fmla="*/ 1140 w 1958"/>
                  <a:gd name="T19" fmla="*/ 79 h 1963"/>
                  <a:gd name="T20" fmla="*/ 1140 w 1958"/>
                  <a:gd name="T21" fmla="*/ 79 h 1963"/>
                  <a:gd name="T22" fmla="*/ 1626 w 1958"/>
                  <a:gd name="T23" fmla="*/ 0 h 1963"/>
                  <a:gd name="T24" fmla="*/ 1505 w 1958"/>
                  <a:gd name="T25" fmla="*/ 47 h 1963"/>
                  <a:gd name="T26" fmla="*/ 1294 w 1958"/>
                  <a:gd name="T27" fmla="*/ 81 h 1963"/>
                  <a:gd name="T28" fmla="*/ 617 w 1958"/>
                  <a:gd name="T29" fmla="*/ 191 h 1963"/>
                  <a:gd name="T30" fmla="*/ 99 w 1958"/>
                  <a:gd name="T31" fmla="*/ 288 h 1963"/>
                  <a:gd name="T32" fmla="*/ 91 w 1958"/>
                  <a:gd name="T33" fmla="*/ 267 h 1963"/>
                  <a:gd name="T34" fmla="*/ 0 w 1958"/>
                  <a:gd name="T35" fmla="*/ 296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58" h="1963">
                    <a:moveTo>
                      <a:pt x="589" y="1963"/>
                    </a:moveTo>
                    <a:cubicBezTo>
                      <a:pt x="646" y="1955"/>
                      <a:pt x="702" y="1946"/>
                      <a:pt x="759" y="1938"/>
                    </a:cubicBezTo>
                    <a:cubicBezTo>
                      <a:pt x="1060" y="1894"/>
                      <a:pt x="1422" y="1819"/>
                      <a:pt x="1725" y="1775"/>
                    </a:cubicBezTo>
                    <a:cubicBezTo>
                      <a:pt x="1768" y="1769"/>
                      <a:pt x="1812" y="1763"/>
                      <a:pt x="1855" y="1757"/>
                    </a:cubicBezTo>
                    <a:cubicBezTo>
                      <a:pt x="1889" y="1764"/>
                      <a:pt x="1924" y="1770"/>
                      <a:pt x="1958" y="1776"/>
                    </a:cubicBezTo>
                    <a:cubicBezTo>
                      <a:pt x="1656" y="1821"/>
                      <a:pt x="1302" y="1877"/>
                      <a:pt x="890" y="1949"/>
                    </a:cubicBezTo>
                    <a:cubicBezTo>
                      <a:pt x="790" y="1956"/>
                      <a:pt x="690" y="1961"/>
                      <a:pt x="589" y="1963"/>
                    </a:cubicBezTo>
                    <a:moveTo>
                      <a:pt x="0" y="296"/>
                    </a:moveTo>
                    <a:cubicBezTo>
                      <a:pt x="161" y="237"/>
                      <a:pt x="343" y="204"/>
                      <a:pt x="529" y="177"/>
                    </a:cubicBezTo>
                    <a:cubicBezTo>
                      <a:pt x="735" y="146"/>
                      <a:pt x="937" y="113"/>
                      <a:pt x="1140" y="79"/>
                    </a:cubicBezTo>
                    <a:lnTo>
                      <a:pt x="1140" y="79"/>
                    </a:lnTo>
                    <a:cubicBezTo>
                      <a:pt x="1302" y="51"/>
                      <a:pt x="1463" y="25"/>
                      <a:pt x="1626" y="0"/>
                    </a:cubicBezTo>
                    <a:cubicBezTo>
                      <a:pt x="1586" y="15"/>
                      <a:pt x="1545" y="31"/>
                      <a:pt x="1505" y="47"/>
                    </a:cubicBezTo>
                    <a:cubicBezTo>
                      <a:pt x="1434" y="58"/>
                      <a:pt x="1364" y="69"/>
                      <a:pt x="1294" y="81"/>
                    </a:cubicBezTo>
                    <a:cubicBezTo>
                      <a:pt x="1068" y="118"/>
                      <a:pt x="845" y="159"/>
                      <a:pt x="617" y="191"/>
                    </a:cubicBezTo>
                    <a:cubicBezTo>
                      <a:pt x="441" y="216"/>
                      <a:pt x="262" y="243"/>
                      <a:pt x="99" y="288"/>
                    </a:cubicBezTo>
                    <a:cubicBezTo>
                      <a:pt x="96" y="281"/>
                      <a:pt x="93" y="274"/>
                      <a:pt x="91" y="267"/>
                    </a:cubicBezTo>
                    <a:cubicBezTo>
                      <a:pt x="60" y="276"/>
                      <a:pt x="29" y="286"/>
                      <a:pt x="0" y="296"/>
                    </a:cubicBezTo>
                  </a:path>
                </a:pathLst>
              </a:custGeom>
              <a:solidFill>
                <a:srgbClr val="8445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142">
                <a:extLst>
                  <a:ext uri="{FF2B5EF4-FFF2-40B4-BE49-F238E27FC236}">
                    <a16:creationId xmlns:a16="http://schemas.microsoft.com/office/drawing/2014/main" xmlns="" id="{14F43ADE-949C-4D0C-BC25-0AACEF9D7595}"/>
                  </a:ext>
                </a:extLst>
              </p:cNvPr>
              <p:cNvSpPr>
                <a:spLocks noEditPoints="1"/>
              </p:cNvSpPr>
              <p:nvPr/>
            </p:nvSpPr>
            <p:spPr bwMode="auto">
              <a:xfrm>
                <a:off x="2677206" y="1908175"/>
                <a:ext cx="1204913" cy="1157288"/>
              </a:xfrm>
              <a:custGeom>
                <a:avLst/>
                <a:gdLst>
                  <a:gd name="T0" fmla="*/ 1433 w 2415"/>
                  <a:gd name="T1" fmla="*/ 2318 h 2318"/>
                  <a:gd name="T2" fmla="*/ 942 w 2415"/>
                  <a:gd name="T3" fmla="*/ 2258 h 2318"/>
                  <a:gd name="T4" fmla="*/ 1432 w 2415"/>
                  <a:gd name="T5" fmla="*/ 2318 h 2318"/>
                  <a:gd name="T6" fmla="*/ 1620 w 2415"/>
                  <a:gd name="T7" fmla="*/ 2313 h 2318"/>
                  <a:gd name="T8" fmla="*/ 1377 w 2415"/>
                  <a:gd name="T9" fmla="*/ 2287 h 2318"/>
                  <a:gd name="T10" fmla="*/ 1456 w 2415"/>
                  <a:gd name="T11" fmla="*/ 2288 h 2318"/>
                  <a:gd name="T12" fmla="*/ 1855 w 2415"/>
                  <a:gd name="T13" fmla="*/ 2263 h 2318"/>
                  <a:gd name="T14" fmla="*/ 2114 w 2415"/>
                  <a:gd name="T15" fmla="*/ 2227 h 2318"/>
                  <a:gd name="T16" fmla="*/ 2415 w 2415"/>
                  <a:gd name="T17" fmla="*/ 2213 h 2318"/>
                  <a:gd name="T18" fmla="*/ 2377 w 2415"/>
                  <a:gd name="T19" fmla="*/ 2220 h 2318"/>
                  <a:gd name="T20" fmla="*/ 1675 w 2415"/>
                  <a:gd name="T21" fmla="*/ 2310 h 2318"/>
                  <a:gd name="T22" fmla="*/ 1433 w 2415"/>
                  <a:gd name="T23" fmla="*/ 2318 h 2318"/>
                  <a:gd name="T24" fmla="*/ 1768 w 2415"/>
                  <a:gd name="T25" fmla="*/ 2047 h 2318"/>
                  <a:gd name="T26" fmla="*/ 1876 w 2415"/>
                  <a:gd name="T27" fmla="*/ 1976 h 2318"/>
                  <a:gd name="T28" fmla="*/ 1907 w 2415"/>
                  <a:gd name="T29" fmla="*/ 1777 h 2318"/>
                  <a:gd name="T30" fmla="*/ 1889 w 2415"/>
                  <a:gd name="T31" fmla="*/ 1675 h 2318"/>
                  <a:gd name="T32" fmla="*/ 1687 w 2415"/>
                  <a:gd name="T33" fmla="*/ 1148 h 2318"/>
                  <a:gd name="T34" fmla="*/ 1496 w 2415"/>
                  <a:gd name="T35" fmla="*/ 633 h 2318"/>
                  <a:gd name="T36" fmla="*/ 1426 w 2415"/>
                  <a:gd name="T37" fmla="*/ 376 h 2318"/>
                  <a:gd name="T38" fmla="*/ 1388 w 2415"/>
                  <a:gd name="T39" fmla="*/ 155 h 2318"/>
                  <a:gd name="T40" fmla="*/ 1222 w 2415"/>
                  <a:gd name="T41" fmla="*/ 76 h 2318"/>
                  <a:gd name="T42" fmla="*/ 928 w 2415"/>
                  <a:gd name="T43" fmla="*/ 27 h 2318"/>
                  <a:gd name="T44" fmla="*/ 474 w 2415"/>
                  <a:gd name="T45" fmla="*/ 108 h 2318"/>
                  <a:gd name="T46" fmla="*/ 39 w 2415"/>
                  <a:gd name="T47" fmla="*/ 505 h 2318"/>
                  <a:gd name="T48" fmla="*/ 39 w 2415"/>
                  <a:gd name="T49" fmla="*/ 505 h 2318"/>
                  <a:gd name="T50" fmla="*/ 39 w 2415"/>
                  <a:gd name="T51" fmla="*/ 505 h 2318"/>
                  <a:gd name="T52" fmla="*/ 39 w 2415"/>
                  <a:gd name="T53" fmla="*/ 505 h 2318"/>
                  <a:gd name="T54" fmla="*/ 39 w 2415"/>
                  <a:gd name="T55" fmla="*/ 505 h 2318"/>
                  <a:gd name="T56" fmla="*/ 414 w 2415"/>
                  <a:gd name="T57" fmla="*/ 1347 h 2318"/>
                  <a:gd name="T58" fmla="*/ 635 w 2415"/>
                  <a:gd name="T59" fmla="*/ 1801 h 2318"/>
                  <a:gd name="T60" fmla="*/ 640 w 2415"/>
                  <a:gd name="T61" fmla="*/ 1813 h 2318"/>
                  <a:gd name="T62" fmla="*/ 606 w 2415"/>
                  <a:gd name="T63" fmla="*/ 1852 h 2318"/>
                  <a:gd name="T64" fmla="*/ 593 w 2415"/>
                  <a:gd name="T65" fmla="*/ 1824 h 2318"/>
                  <a:gd name="T66" fmla="*/ 366 w 2415"/>
                  <a:gd name="T67" fmla="*/ 1355 h 2318"/>
                  <a:gd name="T68" fmla="*/ 2 w 2415"/>
                  <a:gd name="T69" fmla="*/ 510 h 2318"/>
                  <a:gd name="T70" fmla="*/ 0 w 2415"/>
                  <a:gd name="T71" fmla="*/ 496 h 2318"/>
                  <a:gd name="T72" fmla="*/ 38 w 2415"/>
                  <a:gd name="T73" fmla="*/ 411 h 2318"/>
                  <a:gd name="T74" fmla="*/ 68 w 2415"/>
                  <a:gd name="T75" fmla="*/ 352 h 2318"/>
                  <a:gd name="T76" fmla="*/ 174 w 2415"/>
                  <a:gd name="T77" fmla="*/ 239 h 2318"/>
                  <a:gd name="T78" fmla="*/ 502 w 2415"/>
                  <a:gd name="T79" fmla="*/ 65 h 2318"/>
                  <a:gd name="T80" fmla="*/ 700 w 2415"/>
                  <a:gd name="T81" fmla="*/ 18 h 2318"/>
                  <a:gd name="T82" fmla="*/ 913 w 2415"/>
                  <a:gd name="T83" fmla="*/ 0 h 2318"/>
                  <a:gd name="T84" fmla="*/ 1092 w 2415"/>
                  <a:gd name="T85" fmla="*/ 14 h 2318"/>
                  <a:gd name="T86" fmla="*/ 1265 w 2415"/>
                  <a:gd name="T87" fmla="*/ 59 h 2318"/>
                  <a:gd name="T88" fmla="*/ 1374 w 2415"/>
                  <a:gd name="T89" fmla="*/ 105 h 2318"/>
                  <a:gd name="T90" fmla="*/ 1442 w 2415"/>
                  <a:gd name="T91" fmla="*/ 143 h 2318"/>
                  <a:gd name="T92" fmla="*/ 1452 w 2415"/>
                  <a:gd name="T93" fmla="*/ 178 h 2318"/>
                  <a:gd name="T94" fmla="*/ 1452 w 2415"/>
                  <a:gd name="T95" fmla="*/ 187 h 2318"/>
                  <a:gd name="T96" fmla="*/ 1449 w 2415"/>
                  <a:gd name="T97" fmla="*/ 234 h 2318"/>
                  <a:gd name="T98" fmla="*/ 1449 w 2415"/>
                  <a:gd name="T99" fmla="*/ 234 h 2318"/>
                  <a:gd name="T100" fmla="*/ 1449 w 2415"/>
                  <a:gd name="T101" fmla="*/ 234 h 2318"/>
                  <a:gd name="T102" fmla="*/ 1451 w 2415"/>
                  <a:gd name="T103" fmla="*/ 250 h 2318"/>
                  <a:gd name="T104" fmla="*/ 1481 w 2415"/>
                  <a:gd name="T105" fmla="*/ 404 h 2318"/>
                  <a:gd name="T106" fmla="*/ 1525 w 2415"/>
                  <a:gd name="T107" fmla="*/ 560 h 2318"/>
                  <a:gd name="T108" fmla="*/ 1525 w 2415"/>
                  <a:gd name="T109" fmla="*/ 560 h 2318"/>
                  <a:gd name="T110" fmla="*/ 1616 w 2415"/>
                  <a:gd name="T111" fmla="*/ 531 h 2318"/>
                  <a:gd name="T112" fmla="*/ 1624 w 2415"/>
                  <a:gd name="T113" fmla="*/ 552 h 2318"/>
                  <a:gd name="T114" fmla="*/ 1532 w 2415"/>
                  <a:gd name="T115" fmla="*/ 581 h 2318"/>
                  <a:gd name="T116" fmla="*/ 1531 w 2415"/>
                  <a:gd name="T117" fmla="*/ 581 h 2318"/>
                  <a:gd name="T118" fmla="*/ 1566 w 2415"/>
                  <a:gd name="T119" fmla="*/ 688 h 2318"/>
                  <a:gd name="T120" fmla="*/ 1779 w 2415"/>
                  <a:gd name="T121" fmla="*/ 1234 h 2318"/>
                  <a:gd name="T122" fmla="*/ 1956 w 2415"/>
                  <a:gd name="T123" fmla="*/ 1757 h 2318"/>
                  <a:gd name="T124" fmla="*/ 1768 w 2415"/>
                  <a:gd name="T125" fmla="*/ 2047 h 2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15" h="2318">
                    <a:moveTo>
                      <a:pt x="1433" y="2318"/>
                    </a:moveTo>
                    <a:cubicBezTo>
                      <a:pt x="1262" y="2318"/>
                      <a:pt x="1087" y="2303"/>
                      <a:pt x="942" y="2258"/>
                    </a:cubicBezTo>
                    <a:cubicBezTo>
                      <a:pt x="1087" y="2303"/>
                      <a:pt x="1261" y="2318"/>
                      <a:pt x="1432" y="2318"/>
                    </a:cubicBezTo>
                    <a:cubicBezTo>
                      <a:pt x="1496" y="2318"/>
                      <a:pt x="1559" y="2316"/>
                      <a:pt x="1620" y="2313"/>
                    </a:cubicBezTo>
                    <a:cubicBezTo>
                      <a:pt x="1537" y="2309"/>
                      <a:pt x="1455" y="2301"/>
                      <a:pt x="1377" y="2287"/>
                    </a:cubicBezTo>
                    <a:cubicBezTo>
                      <a:pt x="1403" y="2288"/>
                      <a:pt x="1429" y="2288"/>
                      <a:pt x="1456" y="2288"/>
                    </a:cubicBezTo>
                    <a:cubicBezTo>
                      <a:pt x="1589" y="2288"/>
                      <a:pt x="1723" y="2279"/>
                      <a:pt x="1855" y="2263"/>
                    </a:cubicBezTo>
                    <a:cubicBezTo>
                      <a:pt x="1942" y="2253"/>
                      <a:pt x="2028" y="2241"/>
                      <a:pt x="2114" y="2227"/>
                    </a:cubicBezTo>
                    <a:cubicBezTo>
                      <a:pt x="2215" y="2225"/>
                      <a:pt x="2315" y="2220"/>
                      <a:pt x="2415" y="2213"/>
                    </a:cubicBezTo>
                    <a:cubicBezTo>
                      <a:pt x="2402" y="2215"/>
                      <a:pt x="2390" y="2218"/>
                      <a:pt x="2377" y="2220"/>
                    </a:cubicBezTo>
                    <a:cubicBezTo>
                      <a:pt x="2148" y="2260"/>
                      <a:pt x="1914" y="2293"/>
                      <a:pt x="1675" y="2310"/>
                    </a:cubicBezTo>
                    <a:cubicBezTo>
                      <a:pt x="1597" y="2315"/>
                      <a:pt x="1515" y="2318"/>
                      <a:pt x="1433" y="2318"/>
                    </a:cubicBezTo>
                    <a:moveTo>
                      <a:pt x="1768" y="2047"/>
                    </a:moveTo>
                    <a:cubicBezTo>
                      <a:pt x="1811" y="2030"/>
                      <a:pt x="1848" y="2006"/>
                      <a:pt x="1876" y="1976"/>
                    </a:cubicBezTo>
                    <a:cubicBezTo>
                      <a:pt x="1934" y="1914"/>
                      <a:pt x="1942" y="1842"/>
                      <a:pt x="1907" y="1777"/>
                    </a:cubicBezTo>
                    <a:cubicBezTo>
                      <a:pt x="1904" y="1741"/>
                      <a:pt x="1897" y="1707"/>
                      <a:pt x="1889" y="1675"/>
                    </a:cubicBezTo>
                    <a:cubicBezTo>
                      <a:pt x="1846" y="1497"/>
                      <a:pt x="1764" y="1323"/>
                      <a:pt x="1687" y="1148"/>
                    </a:cubicBezTo>
                    <a:cubicBezTo>
                      <a:pt x="1612" y="978"/>
                      <a:pt x="1551" y="806"/>
                      <a:pt x="1496" y="633"/>
                    </a:cubicBezTo>
                    <a:cubicBezTo>
                      <a:pt x="1470" y="548"/>
                      <a:pt x="1444" y="462"/>
                      <a:pt x="1426" y="376"/>
                    </a:cubicBezTo>
                    <a:cubicBezTo>
                      <a:pt x="1417" y="335"/>
                      <a:pt x="1398" y="165"/>
                      <a:pt x="1388" y="155"/>
                    </a:cubicBezTo>
                    <a:cubicBezTo>
                      <a:pt x="1371" y="138"/>
                      <a:pt x="1253" y="89"/>
                      <a:pt x="1222" y="76"/>
                    </a:cubicBezTo>
                    <a:cubicBezTo>
                      <a:pt x="1138" y="41"/>
                      <a:pt x="1035" y="27"/>
                      <a:pt x="928" y="27"/>
                    </a:cubicBezTo>
                    <a:cubicBezTo>
                      <a:pt x="765" y="27"/>
                      <a:pt x="595" y="61"/>
                      <a:pt x="474" y="108"/>
                    </a:cubicBezTo>
                    <a:cubicBezTo>
                      <a:pt x="229" y="203"/>
                      <a:pt x="91" y="347"/>
                      <a:pt x="39" y="505"/>
                    </a:cubicBezTo>
                    <a:lnTo>
                      <a:pt x="39" y="505"/>
                    </a:lnTo>
                    <a:lnTo>
                      <a:pt x="39" y="505"/>
                    </a:lnTo>
                    <a:lnTo>
                      <a:pt x="39" y="505"/>
                    </a:lnTo>
                    <a:lnTo>
                      <a:pt x="39" y="505"/>
                    </a:lnTo>
                    <a:cubicBezTo>
                      <a:pt x="147" y="788"/>
                      <a:pt x="277" y="1068"/>
                      <a:pt x="414" y="1347"/>
                    </a:cubicBezTo>
                    <a:cubicBezTo>
                      <a:pt x="488" y="1498"/>
                      <a:pt x="566" y="1649"/>
                      <a:pt x="635" y="1801"/>
                    </a:cubicBezTo>
                    <a:cubicBezTo>
                      <a:pt x="637" y="1805"/>
                      <a:pt x="638" y="1809"/>
                      <a:pt x="640" y="1813"/>
                    </a:cubicBezTo>
                    <a:cubicBezTo>
                      <a:pt x="627" y="1825"/>
                      <a:pt x="616" y="1838"/>
                      <a:pt x="606" y="1852"/>
                    </a:cubicBezTo>
                    <a:cubicBezTo>
                      <a:pt x="602" y="1842"/>
                      <a:pt x="598" y="1833"/>
                      <a:pt x="593" y="1824"/>
                    </a:cubicBezTo>
                    <a:cubicBezTo>
                      <a:pt x="523" y="1666"/>
                      <a:pt x="442" y="1511"/>
                      <a:pt x="366" y="1355"/>
                    </a:cubicBezTo>
                    <a:cubicBezTo>
                      <a:pt x="291" y="1202"/>
                      <a:pt x="40" y="620"/>
                      <a:pt x="2" y="510"/>
                    </a:cubicBezTo>
                    <a:cubicBezTo>
                      <a:pt x="1" y="506"/>
                      <a:pt x="0" y="501"/>
                      <a:pt x="0" y="496"/>
                    </a:cubicBezTo>
                    <a:cubicBezTo>
                      <a:pt x="0" y="468"/>
                      <a:pt x="25" y="439"/>
                      <a:pt x="38" y="411"/>
                    </a:cubicBezTo>
                    <a:cubicBezTo>
                      <a:pt x="47" y="391"/>
                      <a:pt x="56" y="372"/>
                      <a:pt x="68" y="352"/>
                    </a:cubicBezTo>
                    <a:cubicBezTo>
                      <a:pt x="94" y="313"/>
                      <a:pt x="132" y="275"/>
                      <a:pt x="174" y="239"/>
                    </a:cubicBezTo>
                    <a:cubicBezTo>
                      <a:pt x="257" y="170"/>
                      <a:pt x="370" y="108"/>
                      <a:pt x="502" y="65"/>
                    </a:cubicBezTo>
                    <a:cubicBezTo>
                      <a:pt x="562" y="45"/>
                      <a:pt x="633" y="30"/>
                      <a:pt x="700" y="18"/>
                    </a:cubicBezTo>
                    <a:cubicBezTo>
                      <a:pt x="770" y="6"/>
                      <a:pt x="841" y="0"/>
                      <a:pt x="913" y="0"/>
                    </a:cubicBezTo>
                    <a:cubicBezTo>
                      <a:pt x="973" y="0"/>
                      <a:pt x="1033" y="5"/>
                      <a:pt x="1092" y="14"/>
                    </a:cubicBezTo>
                    <a:cubicBezTo>
                      <a:pt x="1155" y="23"/>
                      <a:pt x="1213" y="39"/>
                      <a:pt x="1265" y="59"/>
                    </a:cubicBezTo>
                    <a:cubicBezTo>
                      <a:pt x="1303" y="73"/>
                      <a:pt x="1343" y="87"/>
                      <a:pt x="1374" y="105"/>
                    </a:cubicBezTo>
                    <a:cubicBezTo>
                      <a:pt x="1392" y="117"/>
                      <a:pt x="1432" y="130"/>
                      <a:pt x="1442" y="143"/>
                    </a:cubicBezTo>
                    <a:cubicBezTo>
                      <a:pt x="1450" y="154"/>
                      <a:pt x="1451" y="167"/>
                      <a:pt x="1452" y="178"/>
                    </a:cubicBezTo>
                    <a:cubicBezTo>
                      <a:pt x="1452" y="181"/>
                      <a:pt x="1452" y="184"/>
                      <a:pt x="1452" y="187"/>
                    </a:cubicBezTo>
                    <a:cubicBezTo>
                      <a:pt x="1452" y="203"/>
                      <a:pt x="1449" y="219"/>
                      <a:pt x="1449" y="234"/>
                    </a:cubicBezTo>
                    <a:lnTo>
                      <a:pt x="1449" y="234"/>
                    </a:lnTo>
                    <a:lnTo>
                      <a:pt x="1449" y="234"/>
                    </a:lnTo>
                    <a:cubicBezTo>
                      <a:pt x="1449" y="240"/>
                      <a:pt x="1450" y="245"/>
                      <a:pt x="1451" y="250"/>
                    </a:cubicBezTo>
                    <a:cubicBezTo>
                      <a:pt x="1460" y="302"/>
                      <a:pt x="1468" y="353"/>
                      <a:pt x="1481" y="404"/>
                    </a:cubicBezTo>
                    <a:cubicBezTo>
                      <a:pt x="1494" y="457"/>
                      <a:pt x="1509" y="509"/>
                      <a:pt x="1525" y="560"/>
                    </a:cubicBezTo>
                    <a:lnTo>
                      <a:pt x="1525" y="560"/>
                    </a:lnTo>
                    <a:cubicBezTo>
                      <a:pt x="1554" y="550"/>
                      <a:pt x="1585" y="540"/>
                      <a:pt x="1616" y="531"/>
                    </a:cubicBezTo>
                    <a:cubicBezTo>
                      <a:pt x="1618" y="538"/>
                      <a:pt x="1621" y="545"/>
                      <a:pt x="1624" y="552"/>
                    </a:cubicBezTo>
                    <a:cubicBezTo>
                      <a:pt x="1593" y="561"/>
                      <a:pt x="1562" y="571"/>
                      <a:pt x="1532" y="581"/>
                    </a:cubicBezTo>
                    <a:lnTo>
                      <a:pt x="1531" y="581"/>
                    </a:lnTo>
                    <a:cubicBezTo>
                      <a:pt x="1542" y="617"/>
                      <a:pt x="1554" y="653"/>
                      <a:pt x="1566" y="688"/>
                    </a:cubicBezTo>
                    <a:cubicBezTo>
                      <a:pt x="1628" y="872"/>
                      <a:pt x="1698" y="1053"/>
                      <a:pt x="1779" y="1234"/>
                    </a:cubicBezTo>
                    <a:cubicBezTo>
                      <a:pt x="1855" y="1405"/>
                      <a:pt x="1939" y="1581"/>
                      <a:pt x="1956" y="1757"/>
                    </a:cubicBezTo>
                    <a:cubicBezTo>
                      <a:pt x="1966" y="1861"/>
                      <a:pt x="1949" y="1990"/>
                      <a:pt x="1768" y="2047"/>
                    </a:cubicBezTo>
                  </a:path>
                </a:pathLst>
              </a:custGeom>
              <a:solidFill>
                <a:srgbClr val="7C3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1143">
                <a:extLst>
                  <a:ext uri="{FF2B5EF4-FFF2-40B4-BE49-F238E27FC236}">
                    <a16:creationId xmlns:a16="http://schemas.microsoft.com/office/drawing/2014/main" xmlns="" id="{293199B6-8953-42E3-8EB2-5C909A69797F}"/>
                  </a:ext>
                </a:extLst>
              </p:cNvPr>
              <p:cNvSpPr>
                <a:spLocks/>
              </p:cNvSpPr>
              <p:nvPr/>
            </p:nvSpPr>
            <p:spPr bwMode="auto">
              <a:xfrm>
                <a:off x="3012169" y="2917825"/>
                <a:ext cx="1588"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2"/>
                      <a:pt x="1" y="1"/>
                      <a:pt x="0" y="0"/>
                    </a:cubicBezTo>
                    <a:cubicBezTo>
                      <a:pt x="1" y="1"/>
                      <a:pt x="1" y="2"/>
                      <a:pt x="1" y="3"/>
                    </a:cubicBezTo>
                    <a:close/>
                  </a:path>
                </a:pathLst>
              </a:custGeom>
              <a:solidFill>
                <a:srgbClr val="7C3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144">
                <a:extLst>
                  <a:ext uri="{FF2B5EF4-FFF2-40B4-BE49-F238E27FC236}">
                    <a16:creationId xmlns:a16="http://schemas.microsoft.com/office/drawing/2014/main" xmlns="" id="{766E2134-FCD0-4A27-9BA5-D5E758565463}"/>
                  </a:ext>
                </a:extLst>
              </p:cNvPr>
              <p:cNvSpPr>
                <a:spLocks noEditPoints="1"/>
              </p:cNvSpPr>
              <p:nvPr/>
            </p:nvSpPr>
            <p:spPr bwMode="auto">
              <a:xfrm>
                <a:off x="2978831" y="2757488"/>
                <a:ext cx="666750" cy="307975"/>
              </a:xfrm>
              <a:custGeom>
                <a:avLst/>
                <a:gdLst>
                  <a:gd name="T0" fmla="*/ 336 w 1336"/>
                  <a:gd name="T1" fmla="*/ 557 h 617"/>
                  <a:gd name="T2" fmla="*/ 202 w 1336"/>
                  <a:gd name="T3" fmla="*/ 494 h 617"/>
                  <a:gd name="T4" fmla="*/ 188 w 1336"/>
                  <a:gd name="T5" fmla="*/ 491 h 617"/>
                  <a:gd name="T6" fmla="*/ 68 w 1336"/>
                  <a:gd name="T7" fmla="*/ 324 h 617"/>
                  <a:gd name="T8" fmla="*/ 67 w 1336"/>
                  <a:gd name="T9" fmla="*/ 321 h 617"/>
                  <a:gd name="T10" fmla="*/ 34 w 1336"/>
                  <a:gd name="T11" fmla="*/ 112 h 617"/>
                  <a:gd name="T12" fmla="*/ 128 w 1336"/>
                  <a:gd name="T13" fmla="*/ 347 h 617"/>
                  <a:gd name="T14" fmla="*/ 254 w 1336"/>
                  <a:gd name="T15" fmla="*/ 178 h 617"/>
                  <a:gd name="T16" fmla="*/ 384 w 1336"/>
                  <a:gd name="T17" fmla="*/ 103 h 617"/>
                  <a:gd name="T18" fmla="*/ 833 w 1336"/>
                  <a:gd name="T19" fmla="*/ 0 h 617"/>
                  <a:gd name="T20" fmla="*/ 1146 w 1336"/>
                  <a:gd name="T21" fmla="*/ 50 h 617"/>
                  <a:gd name="T22" fmla="*/ 1291 w 1336"/>
                  <a:gd name="T23" fmla="*/ 184 h 617"/>
                  <a:gd name="T24" fmla="*/ 1302 w 1336"/>
                  <a:gd name="T25" fmla="*/ 105 h 617"/>
                  <a:gd name="T26" fmla="*/ 1270 w 1336"/>
                  <a:gd name="T27" fmla="*/ 275 h 617"/>
                  <a:gd name="T28" fmla="*/ 1138 w 1336"/>
                  <a:gd name="T29" fmla="*/ 353 h 617"/>
                  <a:gd name="T30" fmla="*/ 1127 w 1336"/>
                  <a:gd name="T31" fmla="*/ 354 h 617"/>
                  <a:gd name="T32" fmla="*/ 919 w 1336"/>
                  <a:gd name="T33" fmla="*/ 368 h 617"/>
                  <a:gd name="T34" fmla="*/ 910 w 1336"/>
                  <a:gd name="T35" fmla="*/ 373 h 617"/>
                  <a:gd name="T36" fmla="*/ 205 w 1336"/>
                  <a:gd name="T37" fmla="*/ 285 h 617"/>
                  <a:gd name="T38" fmla="*/ 545 w 1336"/>
                  <a:gd name="T39" fmla="*/ 568 h 617"/>
                  <a:gd name="T40" fmla="*/ 1014 w 1336"/>
                  <a:gd name="T41" fmla="*/ 612 h 617"/>
                  <a:gd name="T42" fmla="*/ 891 w 1336"/>
                  <a:gd name="T43" fmla="*/ 158 h 617"/>
                  <a:gd name="T44" fmla="*/ 991 w 1336"/>
                  <a:gd name="T45" fmla="*/ 344 h 617"/>
                  <a:gd name="T46" fmla="*/ 853 w 1336"/>
                  <a:gd name="T47" fmla="*/ 29 h 617"/>
                  <a:gd name="T48" fmla="*/ 966 w 1336"/>
                  <a:gd name="T49" fmla="*/ 171 h 617"/>
                  <a:gd name="T50" fmla="*/ 942 w 1336"/>
                  <a:gd name="T51" fmla="*/ 161 h 617"/>
                  <a:gd name="T52" fmla="*/ 937 w 1336"/>
                  <a:gd name="T53" fmla="*/ 161 h 617"/>
                  <a:gd name="T54" fmla="*/ 809 w 1336"/>
                  <a:gd name="T55" fmla="*/ 30 h 617"/>
                  <a:gd name="T56" fmla="*/ 607 w 1336"/>
                  <a:gd name="T57" fmla="*/ 59 h 617"/>
                  <a:gd name="T58" fmla="*/ 727 w 1336"/>
                  <a:gd name="T59" fmla="*/ 263 h 617"/>
                  <a:gd name="T60" fmla="*/ 915 w 1336"/>
                  <a:gd name="T61" fmla="*/ 146 h 617"/>
                  <a:gd name="T62" fmla="*/ 809 w 1336"/>
                  <a:gd name="T63" fmla="*/ 3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36" h="617">
                    <a:moveTo>
                      <a:pt x="826" y="617"/>
                    </a:moveTo>
                    <a:cubicBezTo>
                      <a:pt x="655" y="617"/>
                      <a:pt x="481" y="602"/>
                      <a:pt x="336" y="557"/>
                    </a:cubicBezTo>
                    <a:lnTo>
                      <a:pt x="336" y="557"/>
                    </a:lnTo>
                    <a:cubicBezTo>
                      <a:pt x="278" y="539"/>
                      <a:pt x="235" y="518"/>
                      <a:pt x="202" y="494"/>
                    </a:cubicBezTo>
                    <a:cubicBezTo>
                      <a:pt x="201" y="494"/>
                      <a:pt x="199" y="494"/>
                      <a:pt x="198" y="494"/>
                    </a:cubicBezTo>
                    <a:cubicBezTo>
                      <a:pt x="195" y="494"/>
                      <a:pt x="191" y="493"/>
                      <a:pt x="188" y="491"/>
                    </a:cubicBezTo>
                    <a:cubicBezTo>
                      <a:pt x="145" y="460"/>
                      <a:pt x="118" y="427"/>
                      <a:pt x="98" y="392"/>
                    </a:cubicBezTo>
                    <a:cubicBezTo>
                      <a:pt x="86" y="370"/>
                      <a:pt x="77" y="347"/>
                      <a:pt x="68" y="324"/>
                    </a:cubicBezTo>
                    <a:lnTo>
                      <a:pt x="68" y="324"/>
                    </a:lnTo>
                    <a:cubicBezTo>
                      <a:pt x="68" y="323"/>
                      <a:pt x="68" y="322"/>
                      <a:pt x="67" y="321"/>
                    </a:cubicBezTo>
                    <a:cubicBezTo>
                      <a:pt x="47" y="264"/>
                      <a:pt x="25" y="207"/>
                      <a:pt x="0" y="151"/>
                    </a:cubicBezTo>
                    <a:cubicBezTo>
                      <a:pt x="10" y="137"/>
                      <a:pt x="21" y="124"/>
                      <a:pt x="34" y="112"/>
                    </a:cubicBezTo>
                    <a:cubicBezTo>
                      <a:pt x="63" y="176"/>
                      <a:pt x="90" y="239"/>
                      <a:pt x="112" y="304"/>
                    </a:cubicBezTo>
                    <a:cubicBezTo>
                      <a:pt x="117" y="318"/>
                      <a:pt x="123" y="332"/>
                      <a:pt x="128" y="347"/>
                    </a:cubicBezTo>
                    <a:cubicBezTo>
                      <a:pt x="137" y="289"/>
                      <a:pt x="182" y="229"/>
                      <a:pt x="254" y="178"/>
                    </a:cubicBezTo>
                    <a:lnTo>
                      <a:pt x="254" y="178"/>
                    </a:lnTo>
                    <a:cubicBezTo>
                      <a:pt x="273" y="164"/>
                      <a:pt x="294" y="151"/>
                      <a:pt x="316" y="138"/>
                    </a:cubicBezTo>
                    <a:cubicBezTo>
                      <a:pt x="338" y="126"/>
                      <a:pt x="361" y="114"/>
                      <a:pt x="384" y="103"/>
                    </a:cubicBezTo>
                    <a:cubicBezTo>
                      <a:pt x="384" y="103"/>
                      <a:pt x="384" y="103"/>
                      <a:pt x="384" y="103"/>
                    </a:cubicBezTo>
                    <a:cubicBezTo>
                      <a:pt x="510" y="44"/>
                      <a:pt x="666" y="2"/>
                      <a:pt x="833" y="0"/>
                    </a:cubicBezTo>
                    <a:cubicBezTo>
                      <a:pt x="837" y="0"/>
                      <a:pt x="841" y="0"/>
                      <a:pt x="845" y="0"/>
                    </a:cubicBezTo>
                    <a:cubicBezTo>
                      <a:pt x="951" y="0"/>
                      <a:pt x="1062" y="17"/>
                      <a:pt x="1146" y="50"/>
                    </a:cubicBezTo>
                    <a:cubicBezTo>
                      <a:pt x="1146" y="50"/>
                      <a:pt x="1147" y="50"/>
                      <a:pt x="1147" y="50"/>
                    </a:cubicBezTo>
                    <a:cubicBezTo>
                      <a:pt x="1227" y="82"/>
                      <a:pt x="1284" y="126"/>
                      <a:pt x="1291" y="184"/>
                    </a:cubicBezTo>
                    <a:cubicBezTo>
                      <a:pt x="1299" y="158"/>
                      <a:pt x="1302" y="132"/>
                      <a:pt x="1302" y="105"/>
                    </a:cubicBezTo>
                    <a:lnTo>
                      <a:pt x="1302" y="105"/>
                    </a:lnTo>
                    <a:cubicBezTo>
                      <a:pt x="1302" y="96"/>
                      <a:pt x="1302" y="86"/>
                      <a:pt x="1301" y="76"/>
                    </a:cubicBezTo>
                    <a:cubicBezTo>
                      <a:pt x="1336" y="141"/>
                      <a:pt x="1328" y="213"/>
                      <a:pt x="1270" y="275"/>
                    </a:cubicBezTo>
                    <a:cubicBezTo>
                      <a:pt x="1242" y="305"/>
                      <a:pt x="1205" y="329"/>
                      <a:pt x="1162" y="346"/>
                    </a:cubicBezTo>
                    <a:cubicBezTo>
                      <a:pt x="1154" y="349"/>
                      <a:pt x="1146" y="351"/>
                      <a:pt x="1138" y="353"/>
                    </a:cubicBezTo>
                    <a:cubicBezTo>
                      <a:pt x="1135" y="354"/>
                      <a:pt x="1133" y="354"/>
                      <a:pt x="1131" y="354"/>
                    </a:cubicBezTo>
                    <a:cubicBezTo>
                      <a:pt x="1129" y="354"/>
                      <a:pt x="1128" y="354"/>
                      <a:pt x="1127" y="354"/>
                    </a:cubicBezTo>
                    <a:cubicBezTo>
                      <a:pt x="1085" y="366"/>
                      <a:pt x="1039" y="374"/>
                      <a:pt x="990" y="374"/>
                    </a:cubicBezTo>
                    <a:cubicBezTo>
                      <a:pt x="967" y="374"/>
                      <a:pt x="943" y="372"/>
                      <a:pt x="919" y="368"/>
                    </a:cubicBezTo>
                    <a:cubicBezTo>
                      <a:pt x="919" y="371"/>
                      <a:pt x="916" y="373"/>
                      <a:pt x="911" y="373"/>
                    </a:cubicBezTo>
                    <a:cubicBezTo>
                      <a:pt x="911" y="373"/>
                      <a:pt x="910" y="373"/>
                      <a:pt x="910" y="373"/>
                    </a:cubicBezTo>
                    <a:cubicBezTo>
                      <a:pt x="670" y="346"/>
                      <a:pt x="622" y="176"/>
                      <a:pt x="580" y="66"/>
                    </a:cubicBezTo>
                    <a:cubicBezTo>
                      <a:pt x="412" y="111"/>
                      <a:pt x="267" y="191"/>
                      <a:pt x="205" y="285"/>
                    </a:cubicBezTo>
                    <a:cubicBezTo>
                      <a:pt x="170" y="338"/>
                      <a:pt x="157" y="401"/>
                      <a:pt x="210" y="452"/>
                    </a:cubicBezTo>
                    <a:cubicBezTo>
                      <a:pt x="279" y="519"/>
                      <a:pt x="413" y="551"/>
                      <a:pt x="545" y="568"/>
                    </a:cubicBezTo>
                    <a:cubicBezTo>
                      <a:pt x="620" y="578"/>
                      <a:pt x="695" y="584"/>
                      <a:pt x="771" y="586"/>
                    </a:cubicBezTo>
                    <a:cubicBezTo>
                      <a:pt x="849" y="600"/>
                      <a:pt x="931" y="608"/>
                      <a:pt x="1014" y="612"/>
                    </a:cubicBezTo>
                    <a:cubicBezTo>
                      <a:pt x="953" y="615"/>
                      <a:pt x="890" y="617"/>
                      <a:pt x="826" y="617"/>
                    </a:cubicBezTo>
                    <a:moveTo>
                      <a:pt x="891" y="158"/>
                    </a:moveTo>
                    <a:cubicBezTo>
                      <a:pt x="746" y="158"/>
                      <a:pt x="733" y="269"/>
                      <a:pt x="842" y="317"/>
                    </a:cubicBezTo>
                    <a:cubicBezTo>
                      <a:pt x="886" y="336"/>
                      <a:pt x="939" y="344"/>
                      <a:pt x="991" y="344"/>
                    </a:cubicBezTo>
                    <a:cubicBezTo>
                      <a:pt x="1088" y="344"/>
                      <a:pt x="1183" y="314"/>
                      <a:pt x="1218" y="260"/>
                    </a:cubicBezTo>
                    <a:cubicBezTo>
                      <a:pt x="1309" y="122"/>
                      <a:pt x="1081" y="32"/>
                      <a:pt x="853" y="29"/>
                    </a:cubicBezTo>
                    <a:cubicBezTo>
                      <a:pt x="898" y="73"/>
                      <a:pt x="924" y="124"/>
                      <a:pt x="971" y="167"/>
                    </a:cubicBezTo>
                    <a:cubicBezTo>
                      <a:pt x="972" y="169"/>
                      <a:pt x="970" y="171"/>
                      <a:pt x="966" y="171"/>
                    </a:cubicBezTo>
                    <a:cubicBezTo>
                      <a:pt x="966" y="171"/>
                      <a:pt x="965" y="171"/>
                      <a:pt x="964" y="171"/>
                    </a:cubicBezTo>
                    <a:cubicBezTo>
                      <a:pt x="956" y="168"/>
                      <a:pt x="949" y="165"/>
                      <a:pt x="942" y="161"/>
                    </a:cubicBezTo>
                    <a:cubicBezTo>
                      <a:pt x="941" y="162"/>
                      <a:pt x="941" y="162"/>
                      <a:pt x="940" y="162"/>
                    </a:cubicBezTo>
                    <a:cubicBezTo>
                      <a:pt x="939" y="162"/>
                      <a:pt x="938" y="161"/>
                      <a:pt x="937" y="161"/>
                    </a:cubicBezTo>
                    <a:cubicBezTo>
                      <a:pt x="920" y="159"/>
                      <a:pt x="905" y="158"/>
                      <a:pt x="891" y="158"/>
                    </a:cubicBezTo>
                    <a:moveTo>
                      <a:pt x="809" y="30"/>
                    </a:moveTo>
                    <a:cubicBezTo>
                      <a:pt x="787" y="31"/>
                      <a:pt x="764" y="32"/>
                      <a:pt x="742" y="35"/>
                    </a:cubicBezTo>
                    <a:cubicBezTo>
                      <a:pt x="696" y="41"/>
                      <a:pt x="651" y="49"/>
                      <a:pt x="607" y="59"/>
                    </a:cubicBezTo>
                    <a:cubicBezTo>
                      <a:pt x="645" y="113"/>
                      <a:pt x="663" y="169"/>
                      <a:pt x="698" y="223"/>
                    </a:cubicBezTo>
                    <a:cubicBezTo>
                      <a:pt x="707" y="236"/>
                      <a:pt x="716" y="250"/>
                      <a:pt x="727" y="263"/>
                    </a:cubicBezTo>
                    <a:cubicBezTo>
                      <a:pt x="705" y="205"/>
                      <a:pt x="753" y="143"/>
                      <a:pt x="866" y="143"/>
                    </a:cubicBezTo>
                    <a:cubicBezTo>
                      <a:pt x="881" y="143"/>
                      <a:pt x="897" y="144"/>
                      <a:pt x="915" y="146"/>
                    </a:cubicBezTo>
                    <a:cubicBezTo>
                      <a:pt x="896" y="134"/>
                      <a:pt x="881" y="120"/>
                      <a:pt x="868" y="106"/>
                    </a:cubicBezTo>
                    <a:cubicBezTo>
                      <a:pt x="848" y="82"/>
                      <a:pt x="821" y="56"/>
                      <a:pt x="809" y="30"/>
                    </a:cubicBezTo>
                    <a:close/>
                  </a:path>
                </a:pathLst>
              </a:custGeom>
              <a:solidFill>
                <a:srgbClr val="753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145">
                <a:extLst>
                  <a:ext uri="{FF2B5EF4-FFF2-40B4-BE49-F238E27FC236}">
                    <a16:creationId xmlns:a16="http://schemas.microsoft.com/office/drawing/2014/main" xmlns="" id="{086A02DD-D8A8-4DF9-A589-18EFAB2EDD1E}"/>
                  </a:ext>
                </a:extLst>
              </p:cNvPr>
              <p:cNvSpPr>
                <a:spLocks noEditPoints="1"/>
              </p:cNvSpPr>
              <p:nvPr/>
            </p:nvSpPr>
            <p:spPr bwMode="auto">
              <a:xfrm>
                <a:off x="8292194" y="1924050"/>
                <a:ext cx="736600" cy="1057275"/>
              </a:xfrm>
              <a:custGeom>
                <a:avLst/>
                <a:gdLst>
                  <a:gd name="T0" fmla="*/ 1065 w 1475"/>
                  <a:gd name="T1" fmla="*/ 2118 h 2118"/>
                  <a:gd name="T2" fmla="*/ 608 w 1475"/>
                  <a:gd name="T3" fmla="*/ 2012 h 2118"/>
                  <a:gd name="T4" fmla="*/ 0 w 1475"/>
                  <a:gd name="T5" fmla="*/ 1910 h 2118"/>
                  <a:gd name="T6" fmla="*/ 54 w 1475"/>
                  <a:gd name="T7" fmla="*/ 1888 h 2118"/>
                  <a:gd name="T8" fmla="*/ 461 w 1475"/>
                  <a:gd name="T9" fmla="*/ 1949 h 2118"/>
                  <a:gd name="T10" fmla="*/ 1029 w 1475"/>
                  <a:gd name="T11" fmla="*/ 2078 h 2118"/>
                  <a:gd name="T12" fmla="*/ 1196 w 1475"/>
                  <a:gd name="T13" fmla="*/ 2111 h 2118"/>
                  <a:gd name="T14" fmla="*/ 1065 w 1475"/>
                  <a:gd name="T15" fmla="*/ 2118 h 2118"/>
                  <a:gd name="T16" fmla="*/ 839 w 1475"/>
                  <a:gd name="T17" fmla="*/ 1488 h 2118"/>
                  <a:gd name="T18" fmla="*/ 867 w 1475"/>
                  <a:gd name="T19" fmla="*/ 1422 h 2118"/>
                  <a:gd name="T20" fmla="*/ 987 w 1475"/>
                  <a:gd name="T21" fmla="*/ 1166 h 2118"/>
                  <a:gd name="T22" fmla="*/ 1179 w 1475"/>
                  <a:gd name="T23" fmla="*/ 634 h 2118"/>
                  <a:gd name="T24" fmla="*/ 1249 w 1475"/>
                  <a:gd name="T25" fmla="*/ 402 h 2118"/>
                  <a:gd name="T26" fmla="*/ 613 w 1475"/>
                  <a:gd name="T27" fmla="*/ 308 h 2118"/>
                  <a:gd name="T28" fmla="*/ 561 w 1475"/>
                  <a:gd name="T29" fmla="*/ 274 h 2118"/>
                  <a:gd name="T30" fmla="*/ 585 w 1475"/>
                  <a:gd name="T31" fmla="*/ 277 h 2118"/>
                  <a:gd name="T32" fmla="*/ 596 w 1475"/>
                  <a:gd name="T33" fmla="*/ 278 h 2118"/>
                  <a:gd name="T34" fmla="*/ 1258 w 1475"/>
                  <a:gd name="T35" fmla="*/ 373 h 2118"/>
                  <a:gd name="T36" fmla="*/ 1324 w 1475"/>
                  <a:gd name="T37" fmla="*/ 89 h 2118"/>
                  <a:gd name="T38" fmla="*/ 1402 w 1475"/>
                  <a:gd name="T39" fmla="*/ 37 h 2118"/>
                  <a:gd name="T40" fmla="*/ 1475 w 1475"/>
                  <a:gd name="T41" fmla="*/ 0 h 2118"/>
                  <a:gd name="T42" fmla="*/ 1418 w 1475"/>
                  <a:gd name="T43" fmla="*/ 28 h 2118"/>
                  <a:gd name="T44" fmla="*/ 1418 w 1475"/>
                  <a:gd name="T45" fmla="*/ 28 h 2118"/>
                  <a:gd name="T46" fmla="*/ 1418 w 1475"/>
                  <a:gd name="T47" fmla="*/ 28 h 2118"/>
                  <a:gd name="T48" fmla="*/ 1422 w 1475"/>
                  <a:gd name="T49" fmla="*/ 50 h 2118"/>
                  <a:gd name="T50" fmla="*/ 1352 w 1475"/>
                  <a:gd name="T51" fmla="*/ 81 h 2118"/>
                  <a:gd name="T52" fmla="*/ 1352 w 1475"/>
                  <a:gd name="T53" fmla="*/ 81 h 2118"/>
                  <a:gd name="T54" fmla="*/ 1352 w 1475"/>
                  <a:gd name="T55" fmla="*/ 81 h 2118"/>
                  <a:gd name="T56" fmla="*/ 1352 w 1475"/>
                  <a:gd name="T57" fmla="*/ 81 h 2118"/>
                  <a:gd name="T58" fmla="*/ 1353 w 1475"/>
                  <a:gd name="T59" fmla="*/ 82 h 2118"/>
                  <a:gd name="T60" fmla="*/ 1359 w 1475"/>
                  <a:gd name="T61" fmla="*/ 143 h 2118"/>
                  <a:gd name="T62" fmla="*/ 1325 w 1475"/>
                  <a:gd name="T63" fmla="*/ 323 h 2118"/>
                  <a:gd name="T64" fmla="*/ 1247 w 1475"/>
                  <a:gd name="T65" fmla="*/ 578 h 2118"/>
                  <a:gd name="T66" fmla="*/ 1102 w 1475"/>
                  <a:gd name="T67" fmla="*/ 1015 h 2118"/>
                  <a:gd name="T68" fmla="*/ 877 w 1475"/>
                  <a:gd name="T69" fmla="*/ 1425 h 2118"/>
                  <a:gd name="T70" fmla="*/ 874 w 1475"/>
                  <a:gd name="T71" fmla="*/ 1431 h 2118"/>
                  <a:gd name="T72" fmla="*/ 873 w 1475"/>
                  <a:gd name="T73" fmla="*/ 1432 h 2118"/>
                  <a:gd name="T74" fmla="*/ 872 w 1475"/>
                  <a:gd name="T75" fmla="*/ 1433 h 2118"/>
                  <a:gd name="T76" fmla="*/ 839 w 1475"/>
                  <a:gd name="T77" fmla="*/ 1488 h 2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75" h="2118">
                    <a:moveTo>
                      <a:pt x="1065" y="2118"/>
                    </a:moveTo>
                    <a:cubicBezTo>
                      <a:pt x="910" y="2087"/>
                      <a:pt x="760" y="2048"/>
                      <a:pt x="608" y="2012"/>
                    </a:cubicBezTo>
                    <a:cubicBezTo>
                      <a:pt x="409" y="1966"/>
                      <a:pt x="206" y="1935"/>
                      <a:pt x="0" y="1910"/>
                    </a:cubicBezTo>
                    <a:cubicBezTo>
                      <a:pt x="18" y="1903"/>
                      <a:pt x="36" y="1895"/>
                      <a:pt x="54" y="1888"/>
                    </a:cubicBezTo>
                    <a:cubicBezTo>
                      <a:pt x="192" y="1905"/>
                      <a:pt x="329" y="1923"/>
                      <a:pt x="461" y="1949"/>
                    </a:cubicBezTo>
                    <a:cubicBezTo>
                      <a:pt x="655" y="1986"/>
                      <a:pt x="839" y="2037"/>
                      <a:pt x="1029" y="2078"/>
                    </a:cubicBezTo>
                    <a:cubicBezTo>
                      <a:pt x="1083" y="2090"/>
                      <a:pt x="1139" y="2101"/>
                      <a:pt x="1196" y="2111"/>
                    </a:cubicBezTo>
                    <a:cubicBezTo>
                      <a:pt x="1153" y="2114"/>
                      <a:pt x="1108" y="2116"/>
                      <a:pt x="1065" y="2118"/>
                    </a:cubicBezTo>
                    <a:moveTo>
                      <a:pt x="839" y="1488"/>
                    </a:moveTo>
                    <a:cubicBezTo>
                      <a:pt x="847" y="1466"/>
                      <a:pt x="857" y="1444"/>
                      <a:pt x="867" y="1422"/>
                    </a:cubicBezTo>
                    <a:cubicBezTo>
                      <a:pt x="908" y="1337"/>
                      <a:pt x="950" y="1252"/>
                      <a:pt x="987" y="1166"/>
                    </a:cubicBezTo>
                    <a:cubicBezTo>
                      <a:pt x="1064" y="990"/>
                      <a:pt x="1125" y="813"/>
                      <a:pt x="1179" y="634"/>
                    </a:cubicBezTo>
                    <a:cubicBezTo>
                      <a:pt x="1203" y="557"/>
                      <a:pt x="1227" y="479"/>
                      <a:pt x="1249" y="402"/>
                    </a:cubicBezTo>
                    <a:cubicBezTo>
                      <a:pt x="1041" y="365"/>
                      <a:pt x="828" y="335"/>
                      <a:pt x="613" y="308"/>
                    </a:cubicBezTo>
                    <a:cubicBezTo>
                      <a:pt x="596" y="296"/>
                      <a:pt x="579" y="285"/>
                      <a:pt x="561" y="274"/>
                    </a:cubicBezTo>
                    <a:cubicBezTo>
                      <a:pt x="569" y="275"/>
                      <a:pt x="577" y="276"/>
                      <a:pt x="585" y="277"/>
                    </a:cubicBezTo>
                    <a:cubicBezTo>
                      <a:pt x="588" y="277"/>
                      <a:pt x="592" y="278"/>
                      <a:pt x="596" y="278"/>
                    </a:cubicBezTo>
                    <a:cubicBezTo>
                      <a:pt x="817" y="307"/>
                      <a:pt x="1041" y="334"/>
                      <a:pt x="1258" y="373"/>
                    </a:cubicBezTo>
                    <a:cubicBezTo>
                      <a:pt x="1284" y="279"/>
                      <a:pt x="1308" y="185"/>
                      <a:pt x="1324" y="89"/>
                    </a:cubicBezTo>
                    <a:cubicBezTo>
                      <a:pt x="1328" y="65"/>
                      <a:pt x="1372" y="53"/>
                      <a:pt x="1402" y="37"/>
                    </a:cubicBezTo>
                    <a:cubicBezTo>
                      <a:pt x="1425" y="24"/>
                      <a:pt x="1450" y="12"/>
                      <a:pt x="1475" y="0"/>
                    </a:cubicBezTo>
                    <a:cubicBezTo>
                      <a:pt x="1455" y="9"/>
                      <a:pt x="1436" y="19"/>
                      <a:pt x="1418" y="28"/>
                    </a:cubicBezTo>
                    <a:lnTo>
                      <a:pt x="1418" y="28"/>
                    </a:lnTo>
                    <a:lnTo>
                      <a:pt x="1418" y="28"/>
                    </a:lnTo>
                    <a:cubicBezTo>
                      <a:pt x="1419" y="36"/>
                      <a:pt x="1421" y="43"/>
                      <a:pt x="1422" y="50"/>
                    </a:cubicBezTo>
                    <a:cubicBezTo>
                      <a:pt x="1399" y="60"/>
                      <a:pt x="1375" y="71"/>
                      <a:pt x="1352" y="81"/>
                    </a:cubicBezTo>
                    <a:lnTo>
                      <a:pt x="1352" y="81"/>
                    </a:lnTo>
                    <a:lnTo>
                      <a:pt x="1352" y="81"/>
                    </a:lnTo>
                    <a:lnTo>
                      <a:pt x="1352" y="81"/>
                    </a:lnTo>
                    <a:lnTo>
                      <a:pt x="1353" y="82"/>
                    </a:lnTo>
                    <a:cubicBezTo>
                      <a:pt x="1357" y="102"/>
                      <a:pt x="1359" y="122"/>
                      <a:pt x="1359" y="143"/>
                    </a:cubicBezTo>
                    <a:cubicBezTo>
                      <a:pt x="1359" y="203"/>
                      <a:pt x="1343" y="264"/>
                      <a:pt x="1325" y="323"/>
                    </a:cubicBezTo>
                    <a:cubicBezTo>
                      <a:pt x="1300" y="408"/>
                      <a:pt x="1273" y="493"/>
                      <a:pt x="1247" y="578"/>
                    </a:cubicBezTo>
                    <a:cubicBezTo>
                      <a:pt x="1203" y="724"/>
                      <a:pt x="1159" y="870"/>
                      <a:pt x="1102" y="1015"/>
                    </a:cubicBezTo>
                    <a:cubicBezTo>
                      <a:pt x="1035" y="1153"/>
                      <a:pt x="960" y="1290"/>
                      <a:pt x="877" y="1425"/>
                    </a:cubicBezTo>
                    <a:cubicBezTo>
                      <a:pt x="876" y="1427"/>
                      <a:pt x="875" y="1429"/>
                      <a:pt x="874" y="1431"/>
                    </a:cubicBezTo>
                    <a:cubicBezTo>
                      <a:pt x="873" y="1431"/>
                      <a:pt x="873" y="1432"/>
                      <a:pt x="873" y="1432"/>
                    </a:cubicBezTo>
                    <a:cubicBezTo>
                      <a:pt x="873" y="1432"/>
                      <a:pt x="872" y="1432"/>
                      <a:pt x="872" y="1433"/>
                    </a:cubicBezTo>
                    <a:cubicBezTo>
                      <a:pt x="862" y="1450"/>
                      <a:pt x="850" y="1469"/>
                      <a:pt x="839" y="1488"/>
                    </a:cubicBezTo>
                  </a:path>
                </a:pathLst>
              </a:custGeom>
              <a:solidFill>
                <a:srgbClr val="8445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146">
                <a:extLst>
                  <a:ext uri="{FF2B5EF4-FFF2-40B4-BE49-F238E27FC236}">
                    <a16:creationId xmlns:a16="http://schemas.microsoft.com/office/drawing/2014/main" xmlns="" id="{DC275FB9-B9AC-4461-A869-AA26FFCB5F6C}"/>
                  </a:ext>
                </a:extLst>
              </p:cNvPr>
              <p:cNvSpPr>
                <a:spLocks noEditPoints="1"/>
              </p:cNvSpPr>
              <p:nvPr/>
            </p:nvSpPr>
            <p:spPr bwMode="auto">
              <a:xfrm>
                <a:off x="8695419" y="2430463"/>
                <a:ext cx="652463" cy="574675"/>
              </a:xfrm>
              <a:custGeom>
                <a:avLst/>
                <a:gdLst>
                  <a:gd name="T0" fmla="*/ 606 w 1309"/>
                  <a:gd name="T1" fmla="*/ 1151 h 1151"/>
                  <a:gd name="T2" fmla="*/ 594 w 1309"/>
                  <a:gd name="T3" fmla="*/ 1148 h 1151"/>
                  <a:gd name="T4" fmla="*/ 417 w 1309"/>
                  <a:gd name="T5" fmla="*/ 1132 h 1151"/>
                  <a:gd name="T6" fmla="*/ 259 w 1309"/>
                  <a:gd name="T7" fmla="*/ 1103 h 1151"/>
                  <a:gd name="T8" fmla="*/ 390 w 1309"/>
                  <a:gd name="T9" fmla="*/ 1096 h 1151"/>
                  <a:gd name="T10" fmla="*/ 667 w 1309"/>
                  <a:gd name="T11" fmla="*/ 1121 h 1151"/>
                  <a:gd name="T12" fmla="*/ 701 w 1309"/>
                  <a:gd name="T13" fmla="*/ 1121 h 1151"/>
                  <a:gd name="T14" fmla="*/ 869 w 1309"/>
                  <a:gd name="T15" fmla="*/ 1102 h 1151"/>
                  <a:gd name="T16" fmla="*/ 935 w 1309"/>
                  <a:gd name="T17" fmla="*/ 1085 h 1151"/>
                  <a:gd name="T18" fmla="*/ 1139 w 1309"/>
                  <a:gd name="T19" fmla="*/ 976 h 1151"/>
                  <a:gd name="T20" fmla="*/ 1116 w 1309"/>
                  <a:gd name="T21" fmla="*/ 1040 h 1151"/>
                  <a:gd name="T22" fmla="*/ 1097 w 1309"/>
                  <a:gd name="T23" fmla="*/ 1051 h 1151"/>
                  <a:gd name="T24" fmla="*/ 1097 w 1309"/>
                  <a:gd name="T25" fmla="*/ 1051 h 1151"/>
                  <a:gd name="T26" fmla="*/ 1097 w 1309"/>
                  <a:gd name="T27" fmla="*/ 1051 h 1151"/>
                  <a:gd name="T28" fmla="*/ 1097 w 1309"/>
                  <a:gd name="T29" fmla="*/ 1051 h 1151"/>
                  <a:gd name="T30" fmla="*/ 1097 w 1309"/>
                  <a:gd name="T31" fmla="*/ 1051 h 1151"/>
                  <a:gd name="T32" fmla="*/ 1114 w 1309"/>
                  <a:gd name="T33" fmla="*/ 1045 h 1151"/>
                  <a:gd name="T34" fmla="*/ 1087 w 1309"/>
                  <a:gd name="T35" fmla="*/ 1087 h 1151"/>
                  <a:gd name="T36" fmla="*/ 1309 w 1309"/>
                  <a:gd name="T37" fmla="*/ 983 h 1151"/>
                  <a:gd name="T38" fmla="*/ 1273 w 1309"/>
                  <a:gd name="T39" fmla="*/ 1007 h 1151"/>
                  <a:gd name="T40" fmla="*/ 1125 w 1309"/>
                  <a:gd name="T41" fmla="*/ 1075 h 1151"/>
                  <a:gd name="T42" fmla="*/ 1101 w 1309"/>
                  <a:gd name="T43" fmla="*/ 1083 h 1151"/>
                  <a:gd name="T44" fmla="*/ 749 w 1309"/>
                  <a:gd name="T45" fmla="*/ 1145 h 1151"/>
                  <a:gd name="T46" fmla="*/ 733 w 1309"/>
                  <a:gd name="T47" fmla="*/ 1146 h 1151"/>
                  <a:gd name="T48" fmla="*/ 607 w 1309"/>
                  <a:gd name="T49" fmla="*/ 1151 h 1151"/>
                  <a:gd name="T50" fmla="*/ 606 w 1309"/>
                  <a:gd name="T51" fmla="*/ 1151 h 1151"/>
                  <a:gd name="T52" fmla="*/ 422 w 1309"/>
                  <a:gd name="T53" fmla="*/ 865 h 1151"/>
                  <a:gd name="T54" fmla="*/ 299 w 1309"/>
                  <a:gd name="T55" fmla="*/ 849 h 1151"/>
                  <a:gd name="T56" fmla="*/ 14 w 1309"/>
                  <a:gd name="T57" fmla="*/ 652 h 1151"/>
                  <a:gd name="T58" fmla="*/ 33 w 1309"/>
                  <a:gd name="T59" fmla="*/ 473 h 1151"/>
                  <a:gd name="T60" fmla="*/ 66 w 1309"/>
                  <a:gd name="T61" fmla="*/ 418 h 1151"/>
                  <a:gd name="T62" fmla="*/ 32 w 1309"/>
                  <a:gd name="T63" fmla="*/ 550 h 1151"/>
                  <a:gd name="T64" fmla="*/ 145 w 1309"/>
                  <a:gd name="T65" fmla="*/ 757 h 1151"/>
                  <a:gd name="T66" fmla="*/ 156 w 1309"/>
                  <a:gd name="T67" fmla="*/ 737 h 1151"/>
                  <a:gd name="T68" fmla="*/ 168 w 1309"/>
                  <a:gd name="T69" fmla="*/ 750 h 1151"/>
                  <a:gd name="T70" fmla="*/ 408 w 1309"/>
                  <a:gd name="T71" fmla="*/ 842 h 1151"/>
                  <a:gd name="T72" fmla="*/ 607 w 1309"/>
                  <a:gd name="T73" fmla="*/ 750 h 1151"/>
                  <a:gd name="T74" fmla="*/ 423 w 1309"/>
                  <a:gd name="T75" fmla="*/ 690 h 1151"/>
                  <a:gd name="T76" fmla="*/ 418 w 1309"/>
                  <a:gd name="T77" fmla="*/ 684 h 1151"/>
                  <a:gd name="T78" fmla="*/ 420 w 1309"/>
                  <a:gd name="T79" fmla="*/ 679 h 1151"/>
                  <a:gd name="T80" fmla="*/ 432 w 1309"/>
                  <a:gd name="T81" fmla="*/ 671 h 1151"/>
                  <a:gd name="T82" fmla="*/ 418 w 1309"/>
                  <a:gd name="T83" fmla="*/ 684 h 1151"/>
                  <a:gd name="T84" fmla="*/ 446 w 1309"/>
                  <a:gd name="T85" fmla="*/ 683 h 1151"/>
                  <a:gd name="T86" fmla="*/ 635 w 1309"/>
                  <a:gd name="T87" fmla="*/ 758 h 1151"/>
                  <a:gd name="T88" fmla="*/ 710 w 1309"/>
                  <a:gd name="T89" fmla="*/ 640 h 1151"/>
                  <a:gd name="T90" fmla="*/ 715 w 1309"/>
                  <a:gd name="T91" fmla="*/ 620 h 1151"/>
                  <a:gd name="T92" fmla="*/ 716 w 1309"/>
                  <a:gd name="T93" fmla="*/ 620 h 1151"/>
                  <a:gd name="T94" fmla="*/ 731 w 1309"/>
                  <a:gd name="T95" fmla="*/ 621 h 1151"/>
                  <a:gd name="T96" fmla="*/ 732 w 1309"/>
                  <a:gd name="T97" fmla="*/ 621 h 1151"/>
                  <a:gd name="T98" fmla="*/ 700 w 1309"/>
                  <a:gd name="T99" fmla="*/ 684 h 1151"/>
                  <a:gd name="T100" fmla="*/ 655 w 1309"/>
                  <a:gd name="T101" fmla="*/ 775 h 1151"/>
                  <a:gd name="T102" fmla="*/ 472 w 1309"/>
                  <a:gd name="T103" fmla="*/ 862 h 1151"/>
                  <a:gd name="T104" fmla="*/ 422 w 1309"/>
                  <a:gd name="T105" fmla="*/ 865 h 1151"/>
                  <a:gd name="T106" fmla="*/ 467 w 1309"/>
                  <a:gd name="T107" fmla="*/ 625 h 1151"/>
                  <a:gd name="T108" fmla="*/ 481 w 1309"/>
                  <a:gd name="T109" fmla="*/ 595 h 1151"/>
                  <a:gd name="T110" fmla="*/ 481 w 1309"/>
                  <a:gd name="T111" fmla="*/ 600 h 1151"/>
                  <a:gd name="T112" fmla="*/ 467 w 1309"/>
                  <a:gd name="T113" fmla="*/ 625 h 1151"/>
                  <a:gd name="T114" fmla="*/ 68 w 1309"/>
                  <a:gd name="T115" fmla="*/ 416 h 1151"/>
                  <a:gd name="T116" fmla="*/ 71 w 1309"/>
                  <a:gd name="T117" fmla="*/ 410 h 1151"/>
                  <a:gd name="T118" fmla="*/ 296 w 1309"/>
                  <a:gd name="T119" fmla="*/ 0 h 1151"/>
                  <a:gd name="T120" fmla="*/ 296 w 1309"/>
                  <a:gd name="T121" fmla="*/ 0 h 1151"/>
                  <a:gd name="T122" fmla="*/ 71 w 1309"/>
                  <a:gd name="T123" fmla="*/ 410 h 1151"/>
                  <a:gd name="T124" fmla="*/ 68 w 1309"/>
                  <a:gd name="T125" fmla="*/ 416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09" h="1151">
                    <a:moveTo>
                      <a:pt x="606" y="1151"/>
                    </a:moveTo>
                    <a:cubicBezTo>
                      <a:pt x="601" y="1151"/>
                      <a:pt x="597" y="1150"/>
                      <a:pt x="594" y="1148"/>
                    </a:cubicBezTo>
                    <a:cubicBezTo>
                      <a:pt x="535" y="1146"/>
                      <a:pt x="476" y="1141"/>
                      <a:pt x="417" y="1132"/>
                    </a:cubicBezTo>
                    <a:cubicBezTo>
                      <a:pt x="364" y="1123"/>
                      <a:pt x="311" y="1114"/>
                      <a:pt x="259" y="1103"/>
                    </a:cubicBezTo>
                    <a:cubicBezTo>
                      <a:pt x="302" y="1101"/>
                      <a:pt x="347" y="1099"/>
                      <a:pt x="390" y="1096"/>
                    </a:cubicBezTo>
                    <a:cubicBezTo>
                      <a:pt x="481" y="1111"/>
                      <a:pt x="575" y="1121"/>
                      <a:pt x="667" y="1121"/>
                    </a:cubicBezTo>
                    <a:cubicBezTo>
                      <a:pt x="678" y="1121"/>
                      <a:pt x="690" y="1121"/>
                      <a:pt x="701" y="1121"/>
                    </a:cubicBezTo>
                    <a:cubicBezTo>
                      <a:pt x="757" y="1115"/>
                      <a:pt x="813" y="1109"/>
                      <a:pt x="869" y="1102"/>
                    </a:cubicBezTo>
                    <a:cubicBezTo>
                      <a:pt x="891" y="1097"/>
                      <a:pt x="913" y="1092"/>
                      <a:pt x="935" y="1085"/>
                    </a:cubicBezTo>
                    <a:cubicBezTo>
                      <a:pt x="1022" y="1059"/>
                      <a:pt x="1091" y="1021"/>
                      <a:pt x="1139" y="976"/>
                    </a:cubicBezTo>
                    <a:cubicBezTo>
                      <a:pt x="1135" y="997"/>
                      <a:pt x="1127" y="1019"/>
                      <a:pt x="1116" y="1040"/>
                    </a:cubicBezTo>
                    <a:cubicBezTo>
                      <a:pt x="1110" y="1043"/>
                      <a:pt x="1104" y="1047"/>
                      <a:pt x="1097" y="1051"/>
                    </a:cubicBezTo>
                    <a:lnTo>
                      <a:pt x="1097" y="1051"/>
                    </a:lnTo>
                    <a:lnTo>
                      <a:pt x="1097" y="1051"/>
                    </a:lnTo>
                    <a:lnTo>
                      <a:pt x="1097" y="1051"/>
                    </a:lnTo>
                    <a:lnTo>
                      <a:pt x="1097" y="1051"/>
                    </a:lnTo>
                    <a:cubicBezTo>
                      <a:pt x="1103" y="1049"/>
                      <a:pt x="1108" y="1047"/>
                      <a:pt x="1114" y="1045"/>
                    </a:cubicBezTo>
                    <a:cubicBezTo>
                      <a:pt x="1106" y="1059"/>
                      <a:pt x="1097" y="1073"/>
                      <a:pt x="1087" y="1087"/>
                    </a:cubicBezTo>
                    <a:cubicBezTo>
                      <a:pt x="1172" y="1061"/>
                      <a:pt x="1247" y="1028"/>
                      <a:pt x="1309" y="983"/>
                    </a:cubicBezTo>
                    <a:cubicBezTo>
                      <a:pt x="1297" y="991"/>
                      <a:pt x="1286" y="999"/>
                      <a:pt x="1273" y="1007"/>
                    </a:cubicBezTo>
                    <a:cubicBezTo>
                      <a:pt x="1229" y="1034"/>
                      <a:pt x="1179" y="1056"/>
                      <a:pt x="1125" y="1075"/>
                    </a:cubicBezTo>
                    <a:cubicBezTo>
                      <a:pt x="1117" y="1078"/>
                      <a:pt x="1109" y="1080"/>
                      <a:pt x="1101" y="1083"/>
                    </a:cubicBezTo>
                    <a:cubicBezTo>
                      <a:pt x="995" y="1116"/>
                      <a:pt x="874" y="1135"/>
                      <a:pt x="749" y="1145"/>
                    </a:cubicBezTo>
                    <a:cubicBezTo>
                      <a:pt x="744" y="1145"/>
                      <a:pt x="739" y="1146"/>
                      <a:pt x="733" y="1146"/>
                    </a:cubicBezTo>
                    <a:cubicBezTo>
                      <a:pt x="691" y="1149"/>
                      <a:pt x="649" y="1150"/>
                      <a:pt x="607" y="1151"/>
                    </a:cubicBezTo>
                    <a:cubicBezTo>
                      <a:pt x="606" y="1151"/>
                      <a:pt x="606" y="1151"/>
                      <a:pt x="606" y="1151"/>
                    </a:cubicBezTo>
                    <a:moveTo>
                      <a:pt x="422" y="865"/>
                    </a:moveTo>
                    <a:cubicBezTo>
                      <a:pt x="380" y="865"/>
                      <a:pt x="337" y="859"/>
                      <a:pt x="299" y="849"/>
                    </a:cubicBezTo>
                    <a:cubicBezTo>
                      <a:pt x="144" y="820"/>
                      <a:pt x="37" y="747"/>
                      <a:pt x="14" y="652"/>
                    </a:cubicBezTo>
                    <a:cubicBezTo>
                      <a:pt x="0" y="591"/>
                      <a:pt x="11" y="532"/>
                      <a:pt x="33" y="473"/>
                    </a:cubicBezTo>
                    <a:cubicBezTo>
                      <a:pt x="44" y="454"/>
                      <a:pt x="56" y="435"/>
                      <a:pt x="66" y="418"/>
                    </a:cubicBezTo>
                    <a:cubicBezTo>
                      <a:pt x="50" y="461"/>
                      <a:pt x="30" y="504"/>
                      <a:pt x="32" y="550"/>
                    </a:cubicBezTo>
                    <a:cubicBezTo>
                      <a:pt x="36" y="624"/>
                      <a:pt x="66" y="699"/>
                      <a:pt x="145" y="757"/>
                    </a:cubicBezTo>
                    <a:cubicBezTo>
                      <a:pt x="147" y="751"/>
                      <a:pt x="151" y="744"/>
                      <a:pt x="156" y="737"/>
                    </a:cubicBezTo>
                    <a:cubicBezTo>
                      <a:pt x="159" y="741"/>
                      <a:pt x="163" y="746"/>
                      <a:pt x="168" y="750"/>
                    </a:cubicBezTo>
                    <a:cubicBezTo>
                      <a:pt x="216" y="794"/>
                      <a:pt x="310" y="835"/>
                      <a:pt x="408" y="842"/>
                    </a:cubicBezTo>
                    <a:cubicBezTo>
                      <a:pt x="490" y="839"/>
                      <a:pt x="636" y="808"/>
                      <a:pt x="607" y="750"/>
                    </a:cubicBezTo>
                    <a:cubicBezTo>
                      <a:pt x="585" y="707"/>
                      <a:pt x="499" y="690"/>
                      <a:pt x="423" y="690"/>
                    </a:cubicBezTo>
                    <a:cubicBezTo>
                      <a:pt x="417" y="690"/>
                      <a:pt x="415" y="686"/>
                      <a:pt x="418" y="684"/>
                    </a:cubicBezTo>
                    <a:cubicBezTo>
                      <a:pt x="417" y="682"/>
                      <a:pt x="418" y="680"/>
                      <a:pt x="420" y="679"/>
                    </a:cubicBezTo>
                    <a:cubicBezTo>
                      <a:pt x="424" y="677"/>
                      <a:pt x="428" y="674"/>
                      <a:pt x="432" y="671"/>
                    </a:cubicBezTo>
                    <a:cubicBezTo>
                      <a:pt x="428" y="676"/>
                      <a:pt x="423" y="680"/>
                      <a:pt x="418" y="684"/>
                    </a:cubicBezTo>
                    <a:cubicBezTo>
                      <a:pt x="428" y="683"/>
                      <a:pt x="437" y="683"/>
                      <a:pt x="446" y="683"/>
                    </a:cubicBezTo>
                    <a:cubicBezTo>
                      <a:pt x="532" y="683"/>
                      <a:pt x="608" y="713"/>
                      <a:pt x="635" y="758"/>
                    </a:cubicBezTo>
                    <a:cubicBezTo>
                      <a:pt x="662" y="719"/>
                      <a:pt x="687" y="680"/>
                      <a:pt x="710" y="640"/>
                    </a:cubicBezTo>
                    <a:cubicBezTo>
                      <a:pt x="692" y="637"/>
                      <a:pt x="693" y="620"/>
                      <a:pt x="715" y="620"/>
                    </a:cubicBezTo>
                    <a:cubicBezTo>
                      <a:pt x="715" y="620"/>
                      <a:pt x="716" y="620"/>
                      <a:pt x="716" y="620"/>
                    </a:cubicBezTo>
                    <a:cubicBezTo>
                      <a:pt x="721" y="620"/>
                      <a:pt x="726" y="620"/>
                      <a:pt x="731" y="621"/>
                    </a:cubicBezTo>
                    <a:cubicBezTo>
                      <a:pt x="732" y="621"/>
                      <a:pt x="732" y="621"/>
                      <a:pt x="732" y="621"/>
                    </a:cubicBezTo>
                    <a:cubicBezTo>
                      <a:pt x="720" y="642"/>
                      <a:pt x="709" y="663"/>
                      <a:pt x="700" y="684"/>
                    </a:cubicBezTo>
                    <a:cubicBezTo>
                      <a:pt x="686" y="713"/>
                      <a:pt x="678" y="746"/>
                      <a:pt x="655" y="775"/>
                    </a:cubicBezTo>
                    <a:cubicBezTo>
                      <a:pt x="640" y="820"/>
                      <a:pt x="556" y="857"/>
                      <a:pt x="472" y="862"/>
                    </a:cubicBezTo>
                    <a:cubicBezTo>
                      <a:pt x="456" y="864"/>
                      <a:pt x="439" y="865"/>
                      <a:pt x="422" y="865"/>
                    </a:cubicBezTo>
                    <a:moveTo>
                      <a:pt x="467" y="625"/>
                    </a:moveTo>
                    <a:cubicBezTo>
                      <a:pt x="472" y="615"/>
                      <a:pt x="476" y="604"/>
                      <a:pt x="481" y="595"/>
                    </a:cubicBezTo>
                    <a:cubicBezTo>
                      <a:pt x="482" y="597"/>
                      <a:pt x="482" y="598"/>
                      <a:pt x="481" y="600"/>
                    </a:cubicBezTo>
                    <a:cubicBezTo>
                      <a:pt x="476" y="608"/>
                      <a:pt x="472" y="617"/>
                      <a:pt x="467" y="625"/>
                    </a:cubicBezTo>
                    <a:close/>
                    <a:moveTo>
                      <a:pt x="68" y="416"/>
                    </a:moveTo>
                    <a:cubicBezTo>
                      <a:pt x="69" y="414"/>
                      <a:pt x="70" y="412"/>
                      <a:pt x="71" y="410"/>
                    </a:cubicBezTo>
                    <a:cubicBezTo>
                      <a:pt x="154" y="275"/>
                      <a:pt x="229" y="138"/>
                      <a:pt x="296" y="0"/>
                    </a:cubicBezTo>
                    <a:lnTo>
                      <a:pt x="296" y="0"/>
                    </a:lnTo>
                    <a:cubicBezTo>
                      <a:pt x="229" y="138"/>
                      <a:pt x="154" y="275"/>
                      <a:pt x="71" y="410"/>
                    </a:cubicBezTo>
                    <a:cubicBezTo>
                      <a:pt x="70" y="412"/>
                      <a:pt x="69" y="414"/>
                      <a:pt x="68" y="416"/>
                    </a:cubicBezTo>
                    <a:close/>
                  </a:path>
                </a:pathLst>
              </a:custGeom>
              <a:solidFill>
                <a:srgbClr val="7C3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1147">
                <a:extLst>
                  <a:ext uri="{FF2B5EF4-FFF2-40B4-BE49-F238E27FC236}">
                    <a16:creationId xmlns:a16="http://schemas.microsoft.com/office/drawing/2014/main" xmlns="" id="{E44D7EF2-A8AC-4E06-A7E6-0DAD666723DE}"/>
                  </a:ext>
                </a:extLst>
              </p:cNvPr>
              <p:cNvSpPr>
                <a:spLocks/>
              </p:cNvSpPr>
              <p:nvPr/>
            </p:nvSpPr>
            <p:spPr bwMode="auto">
              <a:xfrm>
                <a:off x="8727169" y="2638425"/>
                <a:ext cx="1588" cy="0"/>
              </a:xfrm>
              <a:custGeom>
                <a:avLst/>
                <a:gdLst>
                  <a:gd name="T0" fmla="*/ 0 w 2"/>
                  <a:gd name="T1" fmla="*/ 2 h 2"/>
                  <a:gd name="T2" fmla="*/ 1 w 2"/>
                  <a:gd name="T3" fmla="*/ 1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0" y="1"/>
                      <a:pt x="1" y="1"/>
                      <a:pt x="1" y="1"/>
                    </a:cubicBezTo>
                    <a:cubicBezTo>
                      <a:pt x="1" y="1"/>
                      <a:pt x="1" y="0"/>
                      <a:pt x="2" y="0"/>
                    </a:cubicBezTo>
                    <a:cubicBezTo>
                      <a:pt x="1" y="0"/>
                      <a:pt x="1" y="1"/>
                      <a:pt x="0" y="2"/>
                    </a:cubicBezTo>
                    <a:close/>
                  </a:path>
                </a:pathLst>
              </a:custGeom>
              <a:solidFill>
                <a:srgbClr val="7C3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148">
                <a:extLst>
                  <a:ext uri="{FF2B5EF4-FFF2-40B4-BE49-F238E27FC236}">
                    <a16:creationId xmlns:a16="http://schemas.microsoft.com/office/drawing/2014/main" xmlns="" id="{15961EF5-1672-4136-8198-615A36012201}"/>
                  </a:ext>
                </a:extLst>
              </p:cNvPr>
              <p:cNvSpPr>
                <a:spLocks noEditPoints="1"/>
              </p:cNvSpPr>
              <p:nvPr/>
            </p:nvSpPr>
            <p:spPr bwMode="auto">
              <a:xfrm>
                <a:off x="8709706" y="1860550"/>
                <a:ext cx="1092200" cy="1112838"/>
              </a:xfrm>
              <a:custGeom>
                <a:avLst/>
                <a:gdLst>
                  <a:gd name="T0" fmla="*/ 1084 w 2188"/>
                  <a:gd name="T1" fmla="*/ 2189 h 2231"/>
                  <a:gd name="T2" fmla="*/ 1667 w 2188"/>
                  <a:gd name="T3" fmla="*/ 1508 h 2231"/>
                  <a:gd name="T4" fmla="*/ 2146 w 2188"/>
                  <a:gd name="T5" fmla="*/ 370 h 2231"/>
                  <a:gd name="T6" fmla="*/ 2146 w 2188"/>
                  <a:gd name="T7" fmla="*/ 370 h 2231"/>
                  <a:gd name="T8" fmla="*/ 2146 w 2188"/>
                  <a:gd name="T9" fmla="*/ 370 h 2231"/>
                  <a:gd name="T10" fmla="*/ 1380 w 2188"/>
                  <a:gd name="T11" fmla="*/ 30 h 2231"/>
                  <a:gd name="T12" fmla="*/ 586 w 2188"/>
                  <a:gd name="T13" fmla="*/ 179 h 2231"/>
                  <a:gd name="T14" fmla="*/ 639 w 2188"/>
                  <a:gd name="T15" fmla="*/ 129 h 2231"/>
                  <a:gd name="T16" fmla="*/ 1310 w 2188"/>
                  <a:gd name="T17" fmla="*/ 0 h 2231"/>
                  <a:gd name="T18" fmla="*/ 2184 w 2188"/>
                  <a:gd name="T19" fmla="*/ 349 h 2231"/>
                  <a:gd name="T20" fmla="*/ 2115 w 2188"/>
                  <a:gd name="T21" fmla="*/ 596 h 2231"/>
                  <a:gd name="T22" fmla="*/ 1695 w 2188"/>
                  <a:gd name="T23" fmla="*/ 1558 h 2231"/>
                  <a:gd name="T24" fmla="*/ 1279 w 2188"/>
                  <a:gd name="T25" fmla="*/ 2127 h 2231"/>
                  <a:gd name="T26" fmla="*/ 1057 w 2188"/>
                  <a:gd name="T27" fmla="*/ 2231 h 2231"/>
                  <a:gd name="T28" fmla="*/ 1109 w 2188"/>
                  <a:gd name="T29" fmla="*/ 2120 h 2231"/>
                  <a:gd name="T30" fmla="*/ 1060 w 2188"/>
                  <a:gd name="T31" fmla="*/ 1742 h 2231"/>
                  <a:gd name="T32" fmla="*/ 702 w 2188"/>
                  <a:gd name="T33" fmla="*/ 1765 h 2231"/>
                  <a:gd name="T34" fmla="*/ 686 w 2188"/>
                  <a:gd name="T35" fmla="*/ 1764 h 2231"/>
                  <a:gd name="T36" fmla="*/ 680 w 2188"/>
                  <a:gd name="T37" fmla="*/ 1784 h 2231"/>
                  <a:gd name="T38" fmla="*/ 416 w 2188"/>
                  <a:gd name="T39" fmla="*/ 1827 h 2231"/>
                  <a:gd name="T40" fmla="*/ 402 w 2188"/>
                  <a:gd name="T41" fmla="*/ 1815 h 2231"/>
                  <a:gd name="T42" fmla="*/ 451 w 2188"/>
                  <a:gd name="T43" fmla="*/ 1744 h 2231"/>
                  <a:gd name="T44" fmla="*/ 456 w 2188"/>
                  <a:gd name="T45" fmla="*/ 1730 h 2231"/>
                  <a:gd name="T46" fmla="*/ 237 w 2188"/>
                  <a:gd name="T47" fmla="*/ 1721 h 2231"/>
                  <a:gd name="T48" fmla="*/ 115 w 2188"/>
                  <a:gd name="T49" fmla="*/ 1901 h 2231"/>
                  <a:gd name="T50" fmla="*/ 36 w 2188"/>
                  <a:gd name="T51" fmla="*/ 1562 h 2231"/>
                  <a:gd name="T52" fmla="*/ 41 w 2188"/>
                  <a:gd name="T53" fmla="*/ 1554 h 2231"/>
                  <a:gd name="T54" fmla="*/ 246 w 2188"/>
                  <a:gd name="T55" fmla="*/ 1195 h 2231"/>
                  <a:gd name="T56" fmla="*/ 35 w 2188"/>
                  <a:gd name="T57" fmla="*/ 1690 h 2231"/>
                  <a:gd name="T58" fmla="*/ 31 w 2188"/>
                  <a:gd name="T59" fmla="*/ 1737 h 2231"/>
                  <a:gd name="T60" fmla="*/ 58 w 2188"/>
                  <a:gd name="T61" fmla="*/ 1843 h 2231"/>
                  <a:gd name="T62" fmla="*/ 58 w 2188"/>
                  <a:gd name="T63" fmla="*/ 1843 h 2231"/>
                  <a:gd name="T64" fmla="*/ 58 w 2188"/>
                  <a:gd name="T65" fmla="*/ 1843 h 2231"/>
                  <a:gd name="T66" fmla="*/ 58 w 2188"/>
                  <a:gd name="T67" fmla="*/ 1842 h 2231"/>
                  <a:gd name="T68" fmla="*/ 58 w 2188"/>
                  <a:gd name="T69" fmla="*/ 1840 h 2231"/>
                  <a:gd name="T70" fmla="*/ 59 w 2188"/>
                  <a:gd name="T71" fmla="*/ 1832 h 2231"/>
                  <a:gd name="T72" fmla="*/ 173 w 2188"/>
                  <a:gd name="T73" fmla="*/ 1713 h 2231"/>
                  <a:gd name="T74" fmla="*/ 187 w 2188"/>
                  <a:gd name="T75" fmla="*/ 1706 h 2231"/>
                  <a:gd name="T76" fmla="*/ 940 w 2188"/>
                  <a:gd name="T77" fmla="*/ 1659 h 2231"/>
                  <a:gd name="T78" fmla="*/ 1215 w 2188"/>
                  <a:gd name="T79" fmla="*/ 1851 h 2231"/>
                  <a:gd name="T80" fmla="*/ 1214 w 2188"/>
                  <a:gd name="T81" fmla="*/ 2054 h 2231"/>
                  <a:gd name="T82" fmla="*/ 449 w 2188"/>
                  <a:gd name="T83" fmla="*/ 1822 h 2231"/>
                  <a:gd name="T84" fmla="*/ 707 w 2188"/>
                  <a:gd name="T85" fmla="*/ 1655 h 2231"/>
                  <a:gd name="T86" fmla="*/ 645 w 2188"/>
                  <a:gd name="T87" fmla="*/ 1653 h 2231"/>
                  <a:gd name="T88" fmla="*/ 479 w 2188"/>
                  <a:gd name="T89" fmla="*/ 1768 h 2231"/>
                  <a:gd name="T90" fmla="*/ 449 w 2188"/>
                  <a:gd name="T91" fmla="*/ 1822 h 2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8" h="2231">
                    <a:moveTo>
                      <a:pt x="1057" y="2231"/>
                    </a:moveTo>
                    <a:cubicBezTo>
                      <a:pt x="1067" y="2217"/>
                      <a:pt x="1076" y="2203"/>
                      <a:pt x="1084" y="2189"/>
                    </a:cubicBezTo>
                    <a:cubicBezTo>
                      <a:pt x="1164" y="2159"/>
                      <a:pt x="1231" y="2120"/>
                      <a:pt x="1280" y="2073"/>
                    </a:cubicBezTo>
                    <a:cubicBezTo>
                      <a:pt x="1460" y="1898"/>
                      <a:pt x="1568" y="1700"/>
                      <a:pt x="1667" y="1508"/>
                    </a:cubicBezTo>
                    <a:cubicBezTo>
                      <a:pt x="1767" y="1313"/>
                      <a:pt x="1998" y="794"/>
                      <a:pt x="2062" y="600"/>
                    </a:cubicBezTo>
                    <a:cubicBezTo>
                      <a:pt x="2087" y="523"/>
                      <a:pt x="2139" y="440"/>
                      <a:pt x="2146" y="370"/>
                    </a:cubicBezTo>
                    <a:lnTo>
                      <a:pt x="2146" y="370"/>
                    </a:lnTo>
                    <a:lnTo>
                      <a:pt x="2146" y="370"/>
                    </a:lnTo>
                    <a:lnTo>
                      <a:pt x="2146" y="370"/>
                    </a:lnTo>
                    <a:lnTo>
                      <a:pt x="2146" y="370"/>
                    </a:lnTo>
                    <a:cubicBezTo>
                      <a:pt x="2089" y="262"/>
                      <a:pt x="1997" y="183"/>
                      <a:pt x="1825" y="116"/>
                    </a:cubicBezTo>
                    <a:cubicBezTo>
                      <a:pt x="1694" y="66"/>
                      <a:pt x="1540" y="35"/>
                      <a:pt x="1380" y="30"/>
                    </a:cubicBezTo>
                    <a:cubicBezTo>
                      <a:pt x="1359" y="30"/>
                      <a:pt x="1339" y="29"/>
                      <a:pt x="1319" y="29"/>
                    </a:cubicBezTo>
                    <a:cubicBezTo>
                      <a:pt x="1043" y="29"/>
                      <a:pt x="800" y="89"/>
                      <a:pt x="586" y="179"/>
                    </a:cubicBezTo>
                    <a:cubicBezTo>
                      <a:pt x="585" y="172"/>
                      <a:pt x="583" y="165"/>
                      <a:pt x="582" y="157"/>
                    </a:cubicBezTo>
                    <a:cubicBezTo>
                      <a:pt x="600" y="148"/>
                      <a:pt x="619" y="138"/>
                      <a:pt x="639" y="129"/>
                    </a:cubicBezTo>
                    <a:cubicBezTo>
                      <a:pt x="642" y="128"/>
                      <a:pt x="645" y="126"/>
                      <a:pt x="648" y="125"/>
                    </a:cubicBezTo>
                    <a:cubicBezTo>
                      <a:pt x="830" y="44"/>
                      <a:pt x="1072" y="0"/>
                      <a:pt x="1310" y="0"/>
                    </a:cubicBezTo>
                    <a:cubicBezTo>
                      <a:pt x="1346" y="0"/>
                      <a:pt x="1382" y="1"/>
                      <a:pt x="1417" y="3"/>
                    </a:cubicBezTo>
                    <a:cubicBezTo>
                      <a:pt x="1798" y="25"/>
                      <a:pt x="2065" y="160"/>
                      <a:pt x="2184" y="349"/>
                    </a:cubicBezTo>
                    <a:cubicBezTo>
                      <a:pt x="2187" y="353"/>
                      <a:pt x="2188" y="360"/>
                      <a:pt x="2188" y="369"/>
                    </a:cubicBezTo>
                    <a:cubicBezTo>
                      <a:pt x="2188" y="420"/>
                      <a:pt x="2143" y="530"/>
                      <a:pt x="2115" y="596"/>
                    </a:cubicBezTo>
                    <a:cubicBezTo>
                      <a:pt x="2070" y="705"/>
                      <a:pt x="2025" y="809"/>
                      <a:pt x="1983" y="918"/>
                    </a:cubicBezTo>
                    <a:cubicBezTo>
                      <a:pt x="1900" y="1131"/>
                      <a:pt x="1806" y="1349"/>
                      <a:pt x="1695" y="1558"/>
                    </a:cubicBezTo>
                    <a:cubicBezTo>
                      <a:pt x="1641" y="1662"/>
                      <a:pt x="1582" y="1764"/>
                      <a:pt x="1511" y="1865"/>
                    </a:cubicBezTo>
                    <a:cubicBezTo>
                      <a:pt x="1448" y="1953"/>
                      <a:pt x="1384" y="2051"/>
                      <a:pt x="1279" y="2127"/>
                    </a:cubicBezTo>
                    <a:lnTo>
                      <a:pt x="1279" y="2127"/>
                    </a:lnTo>
                    <a:cubicBezTo>
                      <a:pt x="1217" y="2172"/>
                      <a:pt x="1142" y="2205"/>
                      <a:pt x="1057" y="2231"/>
                    </a:cubicBezTo>
                    <a:moveTo>
                      <a:pt x="1086" y="2184"/>
                    </a:moveTo>
                    <a:cubicBezTo>
                      <a:pt x="1097" y="2163"/>
                      <a:pt x="1105" y="2141"/>
                      <a:pt x="1109" y="2120"/>
                    </a:cubicBezTo>
                    <a:cubicBezTo>
                      <a:pt x="1148" y="2084"/>
                      <a:pt x="1172" y="2043"/>
                      <a:pt x="1180" y="2000"/>
                    </a:cubicBezTo>
                    <a:cubicBezTo>
                      <a:pt x="1196" y="1915"/>
                      <a:pt x="1171" y="1807"/>
                      <a:pt x="1060" y="1742"/>
                    </a:cubicBezTo>
                    <a:cubicBezTo>
                      <a:pt x="982" y="1695"/>
                      <a:pt x="871" y="1668"/>
                      <a:pt x="757" y="1658"/>
                    </a:cubicBezTo>
                    <a:cubicBezTo>
                      <a:pt x="742" y="1694"/>
                      <a:pt x="722" y="1729"/>
                      <a:pt x="702" y="1765"/>
                    </a:cubicBezTo>
                    <a:cubicBezTo>
                      <a:pt x="702" y="1765"/>
                      <a:pt x="702" y="1765"/>
                      <a:pt x="701" y="1765"/>
                    </a:cubicBezTo>
                    <a:cubicBezTo>
                      <a:pt x="696" y="1764"/>
                      <a:pt x="691" y="1764"/>
                      <a:pt x="686" y="1764"/>
                    </a:cubicBezTo>
                    <a:cubicBezTo>
                      <a:pt x="686" y="1764"/>
                      <a:pt x="685" y="1764"/>
                      <a:pt x="685" y="1764"/>
                    </a:cubicBezTo>
                    <a:cubicBezTo>
                      <a:pt x="663" y="1764"/>
                      <a:pt x="662" y="1781"/>
                      <a:pt x="680" y="1784"/>
                    </a:cubicBezTo>
                    <a:cubicBezTo>
                      <a:pt x="657" y="1824"/>
                      <a:pt x="632" y="1863"/>
                      <a:pt x="605" y="1902"/>
                    </a:cubicBezTo>
                    <a:cubicBezTo>
                      <a:pt x="578" y="1857"/>
                      <a:pt x="502" y="1827"/>
                      <a:pt x="416" y="1827"/>
                    </a:cubicBezTo>
                    <a:cubicBezTo>
                      <a:pt x="407" y="1827"/>
                      <a:pt x="398" y="1827"/>
                      <a:pt x="388" y="1828"/>
                    </a:cubicBezTo>
                    <a:cubicBezTo>
                      <a:pt x="393" y="1824"/>
                      <a:pt x="398" y="1820"/>
                      <a:pt x="402" y="1815"/>
                    </a:cubicBezTo>
                    <a:cubicBezTo>
                      <a:pt x="418" y="1802"/>
                      <a:pt x="428" y="1785"/>
                      <a:pt x="437" y="1769"/>
                    </a:cubicBezTo>
                    <a:cubicBezTo>
                      <a:pt x="442" y="1761"/>
                      <a:pt x="446" y="1752"/>
                      <a:pt x="451" y="1744"/>
                    </a:cubicBezTo>
                    <a:cubicBezTo>
                      <a:pt x="452" y="1742"/>
                      <a:pt x="452" y="1741"/>
                      <a:pt x="451" y="1739"/>
                    </a:cubicBezTo>
                    <a:cubicBezTo>
                      <a:pt x="453" y="1736"/>
                      <a:pt x="454" y="1733"/>
                      <a:pt x="456" y="1730"/>
                    </a:cubicBezTo>
                    <a:cubicBezTo>
                      <a:pt x="470" y="1707"/>
                      <a:pt x="482" y="1682"/>
                      <a:pt x="501" y="1660"/>
                    </a:cubicBezTo>
                    <a:cubicBezTo>
                      <a:pt x="405" y="1669"/>
                      <a:pt x="311" y="1688"/>
                      <a:pt x="237" y="1721"/>
                    </a:cubicBezTo>
                    <a:cubicBezTo>
                      <a:pt x="148" y="1761"/>
                      <a:pt x="78" y="1820"/>
                      <a:pt x="126" y="1881"/>
                    </a:cubicBezTo>
                    <a:cubicBezTo>
                      <a:pt x="121" y="1888"/>
                      <a:pt x="117" y="1895"/>
                      <a:pt x="115" y="1901"/>
                    </a:cubicBezTo>
                    <a:cubicBezTo>
                      <a:pt x="36" y="1843"/>
                      <a:pt x="6" y="1768"/>
                      <a:pt x="2" y="1694"/>
                    </a:cubicBezTo>
                    <a:cubicBezTo>
                      <a:pt x="0" y="1648"/>
                      <a:pt x="20" y="1605"/>
                      <a:pt x="36" y="1562"/>
                    </a:cubicBezTo>
                    <a:cubicBezTo>
                      <a:pt x="37" y="1561"/>
                      <a:pt x="37" y="1560"/>
                      <a:pt x="38" y="1560"/>
                    </a:cubicBezTo>
                    <a:cubicBezTo>
                      <a:pt x="39" y="1558"/>
                      <a:pt x="40" y="1556"/>
                      <a:pt x="41" y="1554"/>
                    </a:cubicBezTo>
                    <a:cubicBezTo>
                      <a:pt x="124" y="1419"/>
                      <a:pt x="199" y="1282"/>
                      <a:pt x="266" y="1144"/>
                    </a:cubicBezTo>
                    <a:cubicBezTo>
                      <a:pt x="260" y="1161"/>
                      <a:pt x="253" y="1178"/>
                      <a:pt x="246" y="1195"/>
                    </a:cubicBezTo>
                    <a:cubicBezTo>
                      <a:pt x="212" y="1277"/>
                      <a:pt x="177" y="1359"/>
                      <a:pt x="137" y="1440"/>
                    </a:cubicBezTo>
                    <a:cubicBezTo>
                      <a:pt x="98" y="1522"/>
                      <a:pt x="48" y="1606"/>
                      <a:pt x="35" y="1690"/>
                    </a:cubicBezTo>
                    <a:cubicBezTo>
                      <a:pt x="32" y="1706"/>
                      <a:pt x="31" y="1721"/>
                      <a:pt x="31" y="1737"/>
                    </a:cubicBezTo>
                    <a:lnTo>
                      <a:pt x="31" y="1737"/>
                    </a:lnTo>
                    <a:cubicBezTo>
                      <a:pt x="31" y="1773"/>
                      <a:pt x="38" y="1809"/>
                      <a:pt x="58" y="1843"/>
                    </a:cubicBezTo>
                    <a:lnTo>
                      <a:pt x="58" y="1843"/>
                    </a:lnTo>
                    <a:lnTo>
                      <a:pt x="58" y="1843"/>
                    </a:lnTo>
                    <a:lnTo>
                      <a:pt x="58" y="1843"/>
                    </a:lnTo>
                    <a:lnTo>
                      <a:pt x="58" y="1843"/>
                    </a:lnTo>
                    <a:lnTo>
                      <a:pt x="58" y="1843"/>
                    </a:lnTo>
                    <a:cubicBezTo>
                      <a:pt x="58" y="1843"/>
                      <a:pt x="58" y="1843"/>
                      <a:pt x="58" y="1842"/>
                    </a:cubicBezTo>
                    <a:cubicBezTo>
                      <a:pt x="58" y="1842"/>
                      <a:pt x="58" y="1842"/>
                      <a:pt x="58" y="1842"/>
                    </a:cubicBezTo>
                    <a:lnTo>
                      <a:pt x="58" y="1842"/>
                    </a:lnTo>
                    <a:cubicBezTo>
                      <a:pt x="58" y="1841"/>
                      <a:pt x="58" y="1840"/>
                      <a:pt x="58" y="1840"/>
                    </a:cubicBezTo>
                    <a:cubicBezTo>
                      <a:pt x="58" y="1837"/>
                      <a:pt x="58" y="1835"/>
                      <a:pt x="59" y="1832"/>
                    </a:cubicBezTo>
                    <a:cubicBezTo>
                      <a:pt x="59" y="1832"/>
                      <a:pt x="59" y="1832"/>
                      <a:pt x="59" y="1832"/>
                    </a:cubicBezTo>
                    <a:cubicBezTo>
                      <a:pt x="59" y="1832"/>
                      <a:pt x="59" y="1832"/>
                      <a:pt x="59" y="1832"/>
                    </a:cubicBezTo>
                    <a:cubicBezTo>
                      <a:pt x="63" y="1786"/>
                      <a:pt x="109" y="1745"/>
                      <a:pt x="173" y="1713"/>
                    </a:cubicBezTo>
                    <a:cubicBezTo>
                      <a:pt x="173" y="1713"/>
                      <a:pt x="173" y="1713"/>
                      <a:pt x="173" y="1713"/>
                    </a:cubicBezTo>
                    <a:cubicBezTo>
                      <a:pt x="177" y="1711"/>
                      <a:pt x="182" y="1708"/>
                      <a:pt x="187" y="1706"/>
                    </a:cubicBezTo>
                    <a:cubicBezTo>
                      <a:pt x="309" y="1652"/>
                      <a:pt x="474" y="1623"/>
                      <a:pt x="638" y="1623"/>
                    </a:cubicBezTo>
                    <a:cubicBezTo>
                      <a:pt x="744" y="1623"/>
                      <a:pt x="848" y="1635"/>
                      <a:pt x="940" y="1659"/>
                    </a:cubicBezTo>
                    <a:cubicBezTo>
                      <a:pt x="1084" y="1697"/>
                      <a:pt x="1175" y="1769"/>
                      <a:pt x="1216" y="1851"/>
                    </a:cubicBezTo>
                    <a:cubicBezTo>
                      <a:pt x="1215" y="1851"/>
                      <a:pt x="1215" y="1851"/>
                      <a:pt x="1215" y="1851"/>
                    </a:cubicBezTo>
                    <a:cubicBezTo>
                      <a:pt x="1248" y="1917"/>
                      <a:pt x="1247" y="1990"/>
                      <a:pt x="1214" y="2054"/>
                    </a:cubicBezTo>
                    <a:lnTo>
                      <a:pt x="1214" y="2054"/>
                    </a:lnTo>
                    <a:cubicBezTo>
                      <a:pt x="1188" y="2106"/>
                      <a:pt x="1143" y="2149"/>
                      <a:pt x="1086" y="2184"/>
                    </a:cubicBezTo>
                    <a:moveTo>
                      <a:pt x="449" y="1822"/>
                    </a:moveTo>
                    <a:cubicBezTo>
                      <a:pt x="515" y="1822"/>
                      <a:pt x="583" y="1838"/>
                      <a:pt x="613" y="1869"/>
                    </a:cubicBezTo>
                    <a:cubicBezTo>
                      <a:pt x="641" y="1798"/>
                      <a:pt x="655" y="1723"/>
                      <a:pt x="707" y="1655"/>
                    </a:cubicBezTo>
                    <a:cubicBezTo>
                      <a:pt x="693" y="1654"/>
                      <a:pt x="678" y="1653"/>
                      <a:pt x="663" y="1653"/>
                    </a:cubicBezTo>
                    <a:cubicBezTo>
                      <a:pt x="657" y="1653"/>
                      <a:pt x="651" y="1653"/>
                      <a:pt x="645" y="1653"/>
                    </a:cubicBezTo>
                    <a:cubicBezTo>
                      <a:pt x="616" y="1653"/>
                      <a:pt x="586" y="1654"/>
                      <a:pt x="556" y="1656"/>
                    </a:cubicBezTo>
                    <a:cubicBezTo>
                      <a:pt x="532" y="1693"/>
                      <a:pt x="508" y="1732"/>
                      <a:pt x="479" y="1768"/>
                    </a:cubicBezTo>
                    <a:cubicBezTo>
                      <a:pt x="467" y="1785"/>
                      <a:pt x="453" y="1808"/>
                      <a:pt x="427" y="1823"/>
                    </a:cubicBezTo>
                    <a:cubicBezTo>
                      <a:pt x="434" y="1822"/>
                      <a:pt x="442" y="1822"/>
                      <a:pt x="449" y="1822"/>
                    </a:cubicBezTo>
                  </a:path>
                </a:pathLst>
              </a:custGeom>
              <a:solidFill>
                <a:srgbClr val="753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1149">
                <a:extLst>
                  <a:ext uri="{FF2B5EF4-FFF2-40B4-BE49-F238E27FC236}">
                    <a16:creationId xmlns:a16="http://schemas.microsoft.com/office/drawing/2014/main" xmlns="" id="{58B7B532-B51D-4F68-8207-E965BF54E2F9}"/>
                  </a:ext>
                </a:extLst>
              </p:cNvPr>
              <p:cNvSpPr>
                <a:spLocks noEditPoints="1"/>
              </p:cNvSpPr>
              <p:nvPr/>
            </p:nvSpPr>
            <p:spPr bwMode="auto">
              <a:xfrm>
                <a:off x="2696256" y="1922463"/>
                <a:ext cx="931863" cy="923925"/>
              </a:xfrm>
              <a:custGeom>
                <a:avLst/>
                <a:gdLst>
                  <a:gd name="T0" fmla="*/ 821 w 1869"/>
                  <a:gd name="T1" fmla="*/ 1852 h 1852"/>
                  <a:gd name="T2" fmla="*/ 883 w 1869"/>
                  <a:gd name="T3" fmla="*/ 1812 h 1852"/>
                  <a:gd name="T4" fmla="*/ 821 w 1869"/>
                  <a:gd name="T5" fmla="*/ 1852 h 1852"/>
                  <a:gd name="T6" fmla="*/ 1869 w 1869"/>
                  <a:gd name="T7" fmla="*/ 1779 h 1852"/>
                  <a:gd name="T8" fmla="*/ 1850 w 1869"/>
                  <a:gd name="T9" fmla="*/ 1648 h 1852"/>
                  <a:gd name="T10" fmla="*/ 1648 w 1869"/>
                  <a:gd name="T11" fmla="*/ 1121 h 1852"/>
                  <a:gd name="T12" fmla="*/ 1457 w 1869"/>
                  <a:gd name="T13" fmla="*/ 606 h 1852"/>
                  <a:gd name="T14" fmla="*/ 1387 w 1869"/>
                  <a:gd name="T15" fmla="*/ 349 h 1852"/>
                  <a:gd name="T16" fmla="*/ 1349 w 1869"/>
                  <a:gd name="T17" fmla="*/ 128 h 1852"/>
                  <a:gd name="T18" fmla="*/ 1183 w 1869"/>
                  <a:gd name="T19" fmla="*/ 49 h 1852"/>
                  <a:gd name="T20" fmla="*/ 1038 w 1869"/>
                  <a:gd name="T21" fmla="*/ 11 h 1852"/>
                  <a:gd name="T22" fmla="*/ 1311 w 1869"/>
                  <a:gd name="T23" fmla="*/ 562 h 1852"/>
                  <a:gd name="T24" fmla="*/ 1713 w 1869"/>
                  <a:gd name="T25" fmla="*/ 1724 h 1852"/>
                  <a:gd name="T26" fmla="*/ 1412 w 1869"/>
                  <a:gd name="T27" fmla="*/ 1674 h 1852"/>
                  <a:gd name="T28" fmla="*/ 1400 w 1869"/>
                  <a:gd name="T29" fmla="*/ 1674 h 1852"/>
                  <a:gd name="T30" fmla="*/ 951 w 1869"/>
                  <a:gd name="T31" fmla="*/ 1777 h 1852"/>
                  <a:gd name="T32" fmla="*/ 790 w 1869"/>
                  <a:gd name="T33" fmla="*/ 1707 h 1852"/>
                  <a:gd name="T34" fmla="*/ 360 w 1869"/>
                  <a:gd name="T35" fmla="*/ 651 h 1852"/>
                  <a:gd name="T36" fmla="*/ 363 w 1869"/>
                  <a:gd name="T37" fmla="*/ 112 h 1852"/>
                  <a:gd name="T38" fmla="*/ 0 w 1869"/>
                  <a:gd name="T39" fmla="*/ 478 h 1852"/>
                  <a:gd name="T40" fmla="*/ 0 w 1869"/>
                  <a:gd name="T41" fmla="*/ 478 h 1852"/>
                  <a:gd name="T42" fmla="*/ 0 w 1869"/>
                  <a:gd name="T43" fmla="*/ 478 h 1852"/>
                  <a:gd name="T44" fmla="*/ 435 w 1869"/>
                  <a:gd name="T45" fmla="*/ 81 h 1852"/>
                  <a:gd name="T46" fmla="*/ 889 w 1869"/>
                  <a:gd name="T47" fmla="*/ 0 h 1852"/>
                  <a:gd name="T48" fmla="*/ 1183 w 1869"/>
                  <a:gd name="T49" fmla="*/ 49 h 1852"/>
                  <a:gd name="T50" fmla="*/ 1349 w 1869"/>
                  <a:gd name="T51" fmla="*/ 128 h 1852"/>
                  <a:gd name="T52" fmla="*/ 1387 w 1869"/>
                  <a:gd name="T53" fmla="*/ 349 h 1852"/>
                  <a:gd name="T54" fmla="*/ 1457 w 1869"/>
                  <a:gd name="T55" fmla="*/ 606 h 1852"/>
                  <a:gd name="T56" fmla="*/ 1648 w 1869"/>
                  <a:gd name="T57" fmla="*/ 1121 h 1852"/>
                  <a:gd name="T58" fmla="*/ 1850 w 1869"/>
                  <a:gd name="T59" fmla="*/ 1648 h 1852"/>
                  <a:gd name="T60" fmla="*/ 1869 w 1869"/>
                  <a:gd name="T61" fmla="*/ 1779 h 1852"/>
                  <a:gd name="T62" fmla="*/ 1869 w 1869"/>
                  <a:gd name="T63" fmla="*/ 1779 h 1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69" h="1852">
                    <a:moveTo>
                      <a:pt x="821" y="1852"/>
                    </a:moveTo>
                    <a:cubicBezTo>
                      <a:pt x="840" y="1838"/>
                      <a:pt x="861" y="1825"/>
                      <a:pt x="883" y="1812"/>
                    </a:cubicBezTo>
                    <a:cubicBezTo>
                      <a:pt x="861" y="1825"/>
                      <a:pt x="840" y="1838"/>
                      <a:pt x="821" y="1852"/>
                    </a:cubicBezTo>
                    <a:close/>
                    <a:moveTo>
                      <a:pt x="1869" y="1779"/>
                    </a:moveTo>
                    <a:cubicBezTo>
                      <a:pt x="1869" y="1734"/>
                      <a:pt x="1860" y="1688"/>
                      <a:pt x="1850" y="1648"/>
                    </a:cubicBezTo>
                    <a:cubicBezTo>
                      <a:pt x="1807" y="1470"/>
                      <a:pt x="1725" y="1296"/>
                      <a:pt x="1648" y="1121"/>
                    </a:cubicBezTo>
                    <a:cubicBezTo>
                      <a:pt x="1573" y="951"/>
                      <a:pt x="1512" y="779"/>
                      <a:pt x="1457" y="606"/>
                    </a:cubicBezTo>
                    <a:cubicBezTo>
                      <a:pt x="1431" y="521"/>
                      <a:pt x="1405" y="435"/>
                      <a:pt x="1387" y="349"/>
                    </a:cubicBezTo>
                    <a:cubicBezTo>
                      <a:pt x="1378" y="308"/>
                      <a:pt x="1359" y="138"/>
                      <a:pt x="1349" y="128"/>
                    </a:cubicBezTo>
                    <a:cubicBezTo>
                      <a:pt x="1332" y="111"/>
                      <a:pt x="1214" y="62"/>
                      <a:pt x="1183" y="49"/>
                    </a:cubicBezTo>
                    <a:cubicBezTo>
                      <a:pt x="1139" y="31"/>
                      <a:pt x="1090" y="18"/>
                      <a:pt x="1038" y="11"/>
                    </a:cubicBezTo>
                    <a:cubicBezTo>
                      <a:pt x="1236" y="159"/>
                      <a:pt x="1276" y="412"/>
                      <a:pt x="1311" y="562"/>
                    </a:cubicBezTo>
                    <a:cubicBezTo>
                      <a:pt x="1400" y="940"/>
                      <a:pt x="1542" y="1335"/>
                      <a:pt x="1713" y="1724"/>
                    </a:cubicBezTo>
                    <a:cubicBezTo>
                      <a:pt x="1629" y="1691"/>
                      <a:pt x="1518" y="1674"/>
                      <a:pt x="1412" y="1674"/>
                    </a:cubicBezTo>
                    <a:cubicBezTo>
                      <a:pt x="1408" y="1674"/>
                      <a:pt x="1404" y="1674"/>
                      <a:pt x="1400" y="1674"/>
                    </a:cubicBezTo>
                    <a:cubicBezTo>
                      <a:pt x="1233" y="1676"/>
                      <a:pt x="1077" y="1718"/>
                      <a:pt x="951" y="1777"/>
                    </a:cubicBezTo>
                    <a:cubicBezTo>
                      <a:pt x="877" y="1774"/>
                      <a:pt x="817" y="1749"/>
                      <a:pt x="790" y="1707"/>
                    </a:cubicBezTo>
                    <a:cubicBezTo>
                      <a:pt x="578" y="1365"/>
                      <a:pt x="467" y="1006"/>
                      <a:pt x="360" y="651"/>
                    </a:cubicBezTo>
                    <a:cubicBezTo>
                      <a:pt x="305" y="469"/>
                      <a:pt x="280" y="282"/>
                      <a:pt x="363" y="112"/>
                    </a:cubicBezTo>
                    <a:cubicBezTo>
                      <a:pt x="163" y="206"/>
                      <a:pt x="46" y="336"/>
                      <a:pt x="0" y="478"/>
                    </a:cubicBezTo>
                    <a:lnTo>
                      <a:pt x="0" y="478"/>
                    </a:lnTo>
                    <a:lnTo>
                      <a:pt x="0" y="478"/>
                    </a:lnTo>
                    <a:cubicBezTo>
                      <a:pt x="52" y="320"/>
                      <a:pt x="190" y="176"/>
                      <a:pt x="435" y="81"/>
                    </a:cubicBezTo>
                    <a:cubicBezTo>
                      <a:pt x="556" y="34"/>
                      <a:pt x="726" y="0"/>
                      <a:pt x="889" y="0"/>
                    </a:cubicBezTo>
                    <a:cubicBezTo>
                      <a:pt x="996" y="0"/>
                      <a:pt x="1099" y="14"/>
                      <a:pt x="1183" y="49"/>
                    </a:cubicBezTo>
                    <a:cubicBezTo>
                      <a:pt x="1214" y="62"/>
                      <a:pt x="1332" y="111"/>
                      <a:pt x="1349" y="128"/>
                    </a:cubicBezTo>
                    <a:cubicBezTo>
                      <a:pt x="1359" y="138"/>
                      <a:pt x="1378" y="308"/>
                      <a:pt x="1387" y="349"/>
                    </a:cubicBezTo>
                    <a:cubicBezTo>
                      <a:pt x="1405" y="435"/>
                      <a:pt x="1431" y="521"/>
                      <a:pt x="1457" y="606"/>
                    </a:cubicBezTo>
                    <a:cubicBezTo>
                      <a:pt x="1512" y="779"/>
                      <a:pt x="1573" y="951"/>
                      <a:pt x="1648" y="1121"/>
                    </a:cubicBezTo>
                    <a:cubicBezTo>
                      <a:pt x="1725" y="1296"/>
                      <a:pt x="1807" y="1470"/>
                      <a:pt x="1850" y="1648"/>
                    </a:cubicBezTo>
                    <a:cubicBezTo>
                      <a:pt x="1860" y="1688"/>
                      <a:pt x="1869" y="1734"/>
                      <a:pt x="1869" y="1779"/>
                    </a:cubicBezTo>
                    <a:lnTo>
                      <a:pt x="1869" y="1779"/>
                    </a:lnTo>
                  </a:path>
                </a:pathLst>
              </a:custGeom>
              <a:solidFill>
                <a:srgbClr val="E8B7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1150">
                <a:extLst>
                  <a:ext uri="{FF2B5EF4-FFF2-40B4-BE49-F238E27FC236}">
                    <a16:creationId xmlns:a16="http://schemas.microsoft.com/office/drawing/2014/main" xmlns="" id="{993D6194-CF20-4935-AD5A-5DFEF5600A7E}"/>
                  </a:ext>
                </a:extLst>
              </p:cNvPr>
              <p:cNvSpPr>
                <a:spLocks noEditPoints="1"/>
              </p:cNvSpPr>
              <p:nvPr/>
            </p:nvSpPr>
            <p:spPr bwMode="auto">
              <a:xfrm>
                <a:off x="8738281" y="1874838"/>
                <a:ext cx="1041400" cy="908050"/>
              </a:xfrm>
              <a:custGeom>
                <a:avLst/>
                <a:gdLst>
                  <a:gd name="T0" fmla="*/ 1158 w 2088"/>
                  <a:gd name="T1" fmla="*/ 1822 h 1822"/>
                  <a:gd name="T2" fmla="*/ 882 w 2088"/>
                  <a:gd name="T3" fmla="*/ 1630 h 1822"/>
                  <a:gd name="T4" fmla="*/ 580 w 2088"/>
                  <a:gd name="T5" fmla="*/ 1594 h 1822"/>
                  <a:gd name="T6" fmla="*/ 129 w 2088"/>
                  <a:gd name="T7" fmla="*/ 1677 h 1822"/>
                  <a:gd name="T8" fmla="*/ 115 w 2088"/>
                  <a:gd name="T9" fmla="*/ 1684 h 1822"/>
                  <a:gd name="T10" fmla="*/ 255 w 2088"/>
                  <a:gd name="T11" fmla="*/ 1265 h 1822"/>
                  <a:gd name="T12" fmla="*/ 509 w 2088"/>
                  <a:gd name="T13" fmla="*/ 672 h 1822"/>
                  <a:gd name="T14" fmla="*/ 763 w 2088"/>
                  <a:gd name="T15" fmla="*/ 69 h 1822"/>
                  <a:gd name="T16" fmla="*/ 458 w 2088"/>
                  <a:gd name="T17" fmla="*/ 181 h 1822"/>
                  <a:gd name="T18" fmla="*/ 458 w 2088"/>
                  <a:gd name="T19" fmla="*/ 181 h 1822"/>
                  <a:gd name="T20" fmla="*/ 458 w 2088"/>
                  <a:gd name="T21" fmla="*/ 181 h 1822"/>
                  <a:gd name="T22" fmla="*/ 1261 w 2088"/>
                  <a:gd name="T23" fmla="*/ 0 h 1822"/>
                  <a:gd name="T24" fmla="*/ 1322 w 2088"/>
                  <a:gd name="T25" fmla="*/ 1 h 1822"/>
                  <a:gd name="T26" fmla="*/ 1767 w 2088"/>
                  <a:gd name="T27" fmla="*/ 87 h 1822"/>
                  <a:gd name="T28" fmla="*/ 2088 w 2088"/>
                  <a:gd name="T29" fmla="*/ 341 h 1822"/>
                  <a:gd name="T30" fmla="*/ 2088 w 2088"/>
                  <a:gd name="T31" fmla="*/ 341 h 1822"/>
                  <a:gd name="T32" fmla="*/ 2088 w 2088"/>
                  <a:gd name="T33" fmla="*/ 341 h 1822"/>
                  <a:gd name="T34" fmla="*/ 1819 w 2088"/>
                  <a:gd name="T35" fmla="*/ 109 h 1822"/>
                  <a:gd name="T36" fmla="*/ 1840 w 2088"/>
                  <a:gd name="T37" fmla="*/ 661 h 1822"/>
                  <a:gd name="T38" fmla="*/ 1296 w 2088"/>
                  <a:gd name="T39" fmla="*/ 1752 h 1822"/>
                  <a:gd name="T40" fmla="*/ 1158 w 2088"/>
                  <a:gd name="T41" fmla="*/ 1822 h 1822"/>
                  <a:gd name="T42" fmla="*/ 0 w 2088"/>
                  <a:gd name="T43" fmla="*/ 1813 h 1822"/>
                  <a:gd name="T44" fmla="*/ 0 w 2088"/>
                  <a:gd name="T45" fmla="*/ 1813 h 1822"/>
                  <a:gd name="T46" fmla="*/ 0 w 2088"/>
                  <a:gd name="T47" fmla="*/ 1813 h 1822"/>
                  <a:gd name="T48" fmla="*/ 0 w 2088"/>
                  <a:gd name="T49" fmla="*/ 1813 h 1822"/>
                  <a:gd name="T50" fmla="*/ 1 w 2088"/>
                  <a:gd name="T51" fmla="*/ 1803 h 1822"/>
                  <a:gd name="T52" fmla="*/ 0 w 2088"/>
                  <a:gd name="T53" fmla="*/ 1811 h 1822"/>
                  <a:gd name="T54" fmla="*/ 0 w 2088"/>
                  <a:gd name="T55" fmla="*/ 1813 h 1822"/>
                  <a:gd name="T56" fmla="*/ 1 w 2088"/>
                  <a:gd name="T57" fmla="*/ 1803 h 1822"/>
                  <a:gd name="T58" fmla="*/ 1 w 2088"/>
                  <a:gd name="T59" fmla="*/ 1803 h 1822"/>
                  <a:gd name="T60" fmla="*/ 1 w 2088"/>
                  <a:gd name="T61" fmla="*/ 1803 h 1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88" h="1822">
                    <a:moveTo>
                      <a:pt x="1158" y="1822"/>
                    </a:moveTo>
                    <a:cubicBezTo>
                      <a:pt x="1117" y="1740"/>
                      <a:pt x="1026" y="1668"/>
                      <a:pt x="882" y="1630"/>
                    </a:cubicBezTo>
                    <a:cubicBezTo>
                      <a:pt x="790" y="1606"/>
                      <a:pt x="686" y="1594"/>
                      <a:pt x="580" y="1594"/>
                    </a:cubicBezTo>
                    <a:cubicBezTo>
                      <a:pt x="416" y="1594"/>
                      <a:pt x="251" y="1623"/>
                      <a:pt x="129" y="1677"/>
                    </a:cubicBezTo>
                    <a:cubicBezTo>
                      <a:pt x="124" y="1679"/>
                      <a:pt x="119" y="1682"/>
                      <a:pt x="115" y="1684"/>
                    </a:cubicBezTo>
                    <a:cubicBezTo>
                      <a:pt x="95" y="1547"/>
                      <a:pt x="211" y="1389"/>
                      <a:pt x="255" y="1265"/>
                    </a:cubicBezTo>
                    <a:cubicBezTo>
                      <a:pt x="326" y="1065"/>
                      <a:pt x="450" y="873"/>
                      <a:pt x="509" y="672"/>
                    </a:cubicBezTo>
                    <a:cubicBezTo>
                      <a:pt x="562" y="490"/>
                      <a:pt x="599" y="253"/>
                      <a:pt x="763" y="69"/>
                    </a:cubicBezTo>
                    <a:cubicBezTo>
                      <a:pt x="655" y="99"/>
                      <a:pt x="554" y="137"/>
                      <a:pt x="458" y="181"/>
                    </a:cubicBezTo>
                    <a:lnTo>
                      <a:pt x="458" y="181"/>
                    </a:lnTo>
                    <a:lnTo>
                      <a:pt x="458" y="181"/>
                    </a:lnTo>
                    <a:cubicBezTo>
                      <a:pt x="689" y="74"/>
                      <a:pt x="955" y="0"/>
                      <a:pt x="1261" y="0"/>
                    </a:cubicBezTo>
                    <a:cubicBezTo>
                      <a:pt x="1281" y="0"/>
                      <a:pt x="1301" y="1"/>
                      <a:pt x="1322" y="1"/>
                    </a:cubicBezTo>
                    <a:cubicBezTo>
                      <a:pt x="1482" y="6"/>
                      <a:pt x="1636" y="37"/>
                      <a:pt x="1767" y="87"/>
                    </a:cubicBezTo>
                    <a:cubicBezTo>
                      <a:pt x="1939" y="154"/>
                      <a:pt x="2031" y="233"/>
                      <a:pt x="2088" y="341"/>
                    </a:cubicBezTo>
                    <a:lnTo>
                      <a:pt x="2088" y="341"/>
                    </a:lnTo>
                    <a:lnTo>
                      <a:pt x="2088" y="341"/>
                    </a:lnTo>
                    <a:cubicBezTo>
                      <a:pt x="2037" y="245"/>
                      <a:pt x="1958" y="171"/>
                      <a:pt x="1819" y="109"/>
                    </a:cubicBezTo>
                    <a:cubicBezTo>
                      <a:pt x="1937" y="282"/>
                      <a:pt x="1912" y="490"/>
                      <a:pt x="1840" y="661"/>
                    </a:cubicBezTo>
                    <a:cubicBezTo>
                      <a:pt x="1686" y="1029"/>
                      <a:pt x="1444" y="1384"/>
                      <a:pt x="1296" y="1752"/>
                    </a:cubicBezTo>
                    <a:cubicBezTo>
                      <a:pt x="1278" y="1797"/>
                      <a:pt x="1221" y="1818"/>
                      <a:pt x="1158" y="1822"/>
                    </a:cubicBezTo>
                    <a:moveTo>
                      <a:pt x="0" y="1813"/>
                    </a:moveTo>
                    <a:cubicBezTo>
                      <a:pt x="0" y="1813"/>
                      <a:pt x="0" y="1813"/>
                      <a:pt x="0" y="1813"/>
                    </a:cubicBezTo>
                    <a:cubicBezTo>
                      <a:pt x="0" y="1813"/>
                      <a:pt x="0" y="1813"/>
                      <a:pt x="0" y="1813"/>
                    </a:cubicBezTo>
                    <a:close/>
                    <a:moveTo>
                      <a:pt x="0" y="1813"/>
                    </a:moveTo>
                    <a:cubicBezTo>
                      <a:pt x="0" y="1810"/>
                      <a:pt x="0" y="1806"/>
                      <a:pt x="1" y="1803"/>
                    </a:cubicBezTo>
                    <a:cubicBezTo>
                      <a:pt x="0" y="1806"/>
                      <a:pt x="0" y="1808"/>
                      <a:pt x="0" y="1811"/>
                    </a:cubicBezTo>
                    <a:cubicBezTo>
                      <a:pt x="0" y="1811"/>
                      <a:pt x="0" y="1812"/>
                      <a:pt x="0" y="1813"/>
                    </a:cubicBezTo>
                    <a:moveTo>
                      <a:pt x="1" y="1803"/>
                    </a:moveTo>
                    <a:cubicBezTo>
                      <a:pt x="1" y="1803"/>
                      <a:pt x="1" y="1803"/>
                      <a:pt x="1" y="1803"/>
                    </a:cubicBezTo>
                    <a:cubicBezTo>
                      <a:pt x="1" y="1803"/>
                      <a:pt x="1" y="1803"/>
                      <a:pt x="1" y="1803"/>
                    </a:cubicBezTo>
                    <a:close/>
                  </a:path>
                </a:pathLst>
              </a:custGeom>
              <a:solidFill>
                <a:srgbClr val="E8B7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1151">
                <a:extLst>
                  <a:ext uri="{FF2B5EF4-FFF2-40B4-BE49-F238E27FC236}">
                    <a16:creationId xmlns:a16="http://schemas.microsoft.com/office/drawing/2014/main" xmlns="" id="{884C2498-8586-45FD-A701-E8B884F49A61}"/>
                  </a:ext>
                </a:extLst>
              </p:cNvPr>
              <p:cNvSpPr>
                <a:spLocks/>
              </p:cNvSpPr>
              <p:nvPr/>
            </p:nvSpPr>
            <p:spPr bwMode="auto">
              <a:xfrm>
                <a:off x="3135994" y="2808288"/>
                <a:ext cx="34925" cy="17463"/>
              </a:xfrm>
              <a:custGeom>
                <a:avLst/>
                <a:gdLst>
                  <a:gd name="T0" fmla="*/ 0 w 68"/>
                  <a:gd name="T1" fmla="*/ 35 h 35"/>
                  <a:gd name="T2" fmla="*/ 68 w 68"/>
                  <a:gd name="T3" fmla="*/ 0 h 35"/>
                  <a:gd name="T4" fmla="*/ 68 w 68"/>
                  <a:gd name="T5" fmla="*/ 0 h 35"/>
                  <a:gd name="T6" fmla="*/ 0 w 68"/>
                  <a:gd name="T7" fmla="*/ 35 h 35"/>
                </a:gdLst>
                <a:ahLst/>
                <a:cxnLst>
                  <a:cxn ang="0">
                    <a:pos x="T0" y="T1"/>
                  </a:cxn>
                  <a:cxn ang="0">
                    <a:pos x="T2" y="T3"/>
                  </a:cxn>
                  <a:cxn ang="0">
                    <a:pos x="T4" y="T5"/>
                  </a:cxn>
                  <a:cxn ang="0">
                    <a:pos x="T6" y="T7"/>
                  </a:cxn>
                </a:cxnLst>
                <a:rect l="0" t="0" r="r" b="b"/>
                <a:pathLst>
                  <a:path w="68" h="35">
                    <a:moveTo>
                      <a:pt x="0" y="35"/>
                    </a:moveTo>
                    <a:cubicBezTo>
                      <a:pt x="22" y="23"/>
                      <a:pt x="44" y="11"/>
                      <a:pt x="68" y="0"/>
                    </a:cubicBezTo>
                    <a:cubicBezTo>
                      <a:pt x="68" y="0"/>
                      <a:pt x="68" y="0"/>
                      <a:pt x="68" y="0"/>
                    </a:cubicBezTo>
                    <a:cubicBezTo>
                      <a:pt x="45" y="11"/>
                      <a:pt x="22" y="23"/>
                      <a:pt x="0" y="35"/>
                    </a:cubicBezTo>
                    <a:close/>
                  </a:path>
                </a:pathLst>
              </a:custGeom>
              <a:solidFill>
                <a:srgbClr val="A46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1152">
                <a:extLst>
                  <a:ext uri="{FF2B5EF4-FFF2-40B4-BE49-F238E27FC236}">
                    <a16:creationId xmlns:a16="http://schemas.microsoft.com/office/drawing/2014/main" xmlns="" id="{ECC6B2E7-B276-4E7C-9FE8-201529B68F48}"/>
                  </a:ext>
                </a:extLst>
              </p:cNvPr>
              <p:cNvSpPr>
                <a:spLocks/>
              </p:cNvSpPr>
              <p:nvPr/>
            </p:nvSpPr>
            <p:spPr bwMode="auto">
              <a:xfrm>
                <a:off x="2696256" y="1978025"/>
                <a:ext cx="474663" cy="952500"/>
              </a:xfrm>
              <a:custGeom>
                <a:avLst/>
                <a:gdLst>
                  <a:gd name="T0" fmla="*/ 695 w 951"/>
                  <a:gd name="T1" fmla="*/ 1909 h 1909"/>
                  <a:gd name="T2" fmla="*/ 679 w 951"/>
                  <a:gd name="T3" fmla="*/ 1866 h 1909"/>
                  <a:gd name="T4" fmla="*/ 596 w 951"/>
                  <a:gd name="T5" fmla="*/ 1662 h 1909"/>
                  <a:gd name="T6" fmla="*/ 375 w 951"/>
                  <a:gd name="T7" fmla="*/ 1208 h 1909"/>
                  <a:gd name="T8" fmla="*/ 0 w 951"/>
                  <a:gd name="T9" fmla="*/ 366 h 1909"/>
                  <a:gd name="T10" fmla="*/ 363 w 951"/>
                  <a:gd name="T11" fmla="*/ 0 h 1909"/>
                  <a:gd name="T12" fmla="*/ 360 w 951"/>
                  <a:gd name="T13" fmla="*/ 539 h 1909"/>
                  <a:gd name="T14" fmla="*/ 790 w 951"/>
                  <a:gd name="T15" fmla="*/ 1595 h 1909"/>
                  <a:gd name="T16" fmla="*/ 951 w 951"/>
                  <a:gd name="T17" fmla="*/ 1665 h 1909"/>
                  <a:gd name="T18" fmla="*/ 883 w 951"/>
                  <a:gd name="T19" fmla="*/ 1700 h 1909"/>
                  <a:gd name="T20" fmla="*/ 821 w 951"/>
                  <a:gd name="T21" fmla="*/ 1740 h 1909"/>
                  <a:gd name="T22" fmla="*/ 821 w 951"/>
                  <a:gd name="T23" fmla="*/ 1740 h 1909"/>
                  <a:gd name="T24" fmla="*/ 695 w 951"/>
                  <a:gd name="T25" fmla="*/ 1909 h 1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1" h="1909">
                    <a:moveTo>
                      <a:pt x="695" y="1909"/>
                    </a:moveTo>
                    <a:cubicBezTo>
                      <a:pt x="690" y="1894"/>
                      <a:pt x="684" y="1880"/>
                      <a:pt x="679" y="1866"/>
                    </a:cubicBezTo>
                    <a:cubicBezTo>
                      <a:pt x="655" y="1797"/>
                      <a:pt x="626" y="1730"/>
                      <a:pt x="596" y="1662"/>
                    </a:cubicBezTo>
                    <a:cubicBezTo>
                      <a:pt x="527" y="1510"/>
                      <a:pt x="449" y="1359"/>
                      <a:pt x="375" y="1208"/>
                    </a:cubicBezTo>
                    <a:cubicBezTo>
                      <a:pt x="238" y="929"/>
                      <a:pt x="108" y="649"/>
                      <a:pt x="0" y="366"/>
                    </a:cubicBezTo>
                    <a:cubicBezTo>
                      <a:pt x="46" y="224"/>
                      <a:pt x="163" y="94"/>
                      <a:pt x="363" y="0"/>
                    </a:cubicBezTo>
                    <a:cubicBezTo>
                      <a:pt x="280" y="170"/>
                      <a:pt x="305" y="357"/>
                      <a:pt x="360" y="539"/>
                    </a:cubicBezTo>
                    <a:cubicBezTo>
                      <a:pt x="467" y="894"/>
                      <a:pt x="578" y="1253"/>
                      <a:pt x="790" y="1595"/>
                    </a:cubicBezTo>
                    <a:cubicBezTo>
                      <a:pt x="817" y="1637"/>
                      <a:pt x="877" y="1662"/>
                      <a:pt x="951" y="1665"/>
                    </a:cubicBezTo>
                    <a:cubicBezTo>
                      <a:pt x="927" y="1676"/>
                      <a:pt x="905" y="1688"/>
                      <a:pt x="883" y="1700"/>
                    </a:cubicBezTo>
                    <a:cubicBezTo>
                      <a:pt x="861" y="1713"/>
                      <a:pt x="840" y="1726"/>
                      <a:pt x="821" y="1740"/>
                    </a:cubicBezTo>
                    <a:lnTo>
                      <a:pt x="821" y="1740"/>
                    </a:lnTo>
                    <a:cubicBezTo>
                      <a:pt x="749" y="1791"/>
                      <a:pt x="704" y="1851"/>
                      <a:pt x="695" y="1909"/>
                    </a:cubicBezTo>
                    <a:close/>
                  </a:path>
                </a:pathLst>
              </a:custGeom>
              <a:solidFill>
                <a:srgbClr val="DDA6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1153">
                <a:extLst>
                  <a:ext uri="{FF2B5EF4-FFF2-40B4-BE49-F238E27FC236}">
                    <a16:creationId xmlns:a16="http://schemas.microsoft.com/office/drawing/2014/main" xmlns="" id="{F6E579AE-AC4B-4F28-A8AE-A2345DE843D0}"/>
                  </a:ext>
                </a:extLst>
              </p:cNvPr>
              <p:cNvSpPr>
                <a:spLocks/>
              </p:cNvSpPr>
              <p:nvPr/>
            </p:nvSpPr>
            <p:spPr bwMode="auto">
              <a:xfrm>
                <a:off x="3550331" y="2781300"/>
                <a:ext cx="77788" cy="66675"/>
              </a:xfrm>
              <a:custGeom>
                <a:avLst/>
                <a:gdLst>
                  <a:gd name="T0" fmla="*/ 145 w 156"/>
                  <a:gd name="T1" fmla="*/ 134 h 134"/>
                  <a:gd name="T2" fmla="*/ 1 w 156"/>
                  <a:gd name="T3" fmla="*/ 0 h 134"/>
                  <a:gd name="T4" fmla="*/ 0 w 156"/>
                  <a:gd name="T5" fmla="*/ 0 h 134"/>
                  <a:gd name="T6" fmla="*/ 145 w 156"/>
                  <a:gd name="T7" fmla="*/ 134 h 134"/>
                  <a:gd name="T8" fmla="*/ 156 w 156"/>
                  <a:gd name="T9" fmla="*/ 55 h 134"/>
                  <a:gd name="T10" fmla="*/ 145 w 156"/>
                  <a:gd name="T11" fmla="*/ 134 h 134"/>
                </a:gdLst>
                <a:ahLst/>
                <a:cxnLst>
                  <a:cxn ang="0">
                    <a:pos x="T0" y="T1"/>
                  </a:cxn>
                  <a:cxn ang="0">
                    <a:pos x="T2" y="T3"/>
                  </a:cxn>
                  <a:cxn ang="0">
                    <a:pos x="T4" y="T5"/>
                  </a:cxn>
                  <a:cxn ang="0">
                    <a:pos x="T6" y="T7"/>
                  </a:cxn>
                  <a:cxn ang="0">
                    <a:pos x="T8" y="T9"/>
                  </a:cxn>
                  <a:cxn ang="0">
                    <a:pos x="T10" y="T11"/>
                  </a:cxn>
                </a:cxnLst>
                <a:rect l="0" t="0" r="r" b="b"/>
                <a:pathLst>
                  <a:path w="156" h="134">
                    <a:moveTo>
                      <a:pt x="145" y="134"/>
                    </a:moveTo>
                    <a:cubicBezTo>
                      <a:pt x="138" y="76"/>
                      <a:pt x="81" y="32"/>
                      <a:pt x="1" y="0"/>
                    </a:cubicBezTo>
                    <a:cubicBezTo>
                      <a:pt x="1" y="0"/>
                      <a:pt x="0" y="0"/>
                      <a:pt x="0" y="0"/>
                    </a:cubicBezTo>
                    <a:cubicBezTo>
                      <a:pt x="81" y="31"/>
                      <a:pt x="138" y="76"/>
                      <a:pt x="145" y="134"/>
                    </a:cubicBezTo>
                    <a:cubicBezTo>
                      <a:pt x="153" y="108"/>
                      <a:pt x="156" y="82"/>
                      <a:pt x="156" y="55"/>
                    </a:cubicBezTo>
                    <a:cubicBezTo>
                      <a:pt x="156" y="82"/>
                      <a:pt x="153" y="108"/>
                      <a:pt x="145" y="134"/>
                    </a:cubicBezTo>
                  </a:path>
                </a:pathLst>
              </a:custGeom>
              <a:solidFill>
                <a:srgbClr val="A46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1154">
                <a:extLst>
                  <a:ext uri="{FF2B5EF4-FFF2-40B4-BE49-F238E27FC236}">
                    <a16:creationId xmlns:a16="http://schemas.microsoft.com/office/drawing/2014/main" xmlns="" id="{2A132A28-315C-4E55-92A2-7A86FD2F81AE}"/>
                  </a:ext>
                </a:extLst>
              </p:cNvPr>
              <p:cNvSpPr>
                <a:spLocks/>
              </p:cNvSpPr>
              <p:nvPr/>
            </p:nvSpPr>
            <p:spPr bwMode="auto">
              <a:xfrm>
                <a:off x="3213781" y="1927225"/>
                <a:ext cx="414338" cy="920750"/>
              </a:xfrm>
              <a:custGeom>
                <a:avLst/>
                <a:gdLst>
                  <a:gd name="T0" fmla="*/ 820 w 831"/>
                  <a:gd name="T1" fmla="*/ 1847 h 1847"/>
                  <a:gd name="T2" fmla="*/ 675 w 831"/>
                  <a:gd name="T3" fmla="*/ 1713 h 1847"/>
                  <a:gd name="T4" fmla="*/ 273 w 831"/>
                  <a:gd name="T5" fmla="*/ 551 h 1847"/>
                  <a:gd name="T6" fmla="*/ 0 w 831"/>
                  <a:gd name="T7" fmla="*/ 0 h 1847"/>
                  <a:gd name="T8" fmla="*/ 145 w 831"/>
                  <a:gd name="T9" fmla="*/ 38 h 1847"/>
                  <a:gd name="T10" fmla="*/ 311 w 831"/>
                  <a:gd name="T11" fmla="*/ 117 h 1847"/>
                  <a:gd name="T12" fmla="*/ 349 w 831"/>
                  <a:gd name="T13" fmla="*/ 338 h 1847"/>
                  <a:gd name="T14" fmla="*/ 419 w 831"/>
                  <a:gd name="T15" fmla="*/ 595 h 1847"/>
                  <a:gd name="T16" fmla="*/ 610 w 831"/>
                  <a:gd name="T17" fmla="*/ 1110 h 1847"/>
                  <a:gd name="T18" fmla="*/ 812 w 831"/>
                  <a:gd name="T19" fmla="*/ 1637 h 1847"/>
                  <a:gd name="T20" fmla="*/ 831 w 831"/>
                  <a:gd name="T21" fmla="*/ 1768 h 1847"/>
                  <a:gd name="T22" fmla="*/ 820 w 831"/>
                  <a:gd name="T23" fmla="*/ 1847 h 1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1" h="1847">
                    <a:moveTo>
                      <a:pt x="820" y="1847"/>
                    </a:moveTo>
                    <a:cubicBezTo>
                      <a:pt x="813" y="1789"/>
                      <a:pt x="756" y="1744"/>
                      <a:pt x="675" y="1713"/>
                    </a:cubicBezTo>
                    <a:cubicBezTo>
                      <a:pt x="504" y="1324"/>
                      <a:pt x="362" y="929"/>
                      <a:pt x="273" y="551"/>
                    </a:cubicBezTo>
                    <a:cubicBezTo>
                      <a:pt x="238" y="401"/>
                      <a:pt x="198" y="148"/>
                      <a:pt x="0" y="0"/>
                    </a:cubicBezTo>
                    <a:cubicBezTo>
                      <a:pt x="52" y="7"/>
                      <a:pt x="101" y="20"/>
                      <a:pt x="145" y="38"/>
                    </a:cubicBezTo>
                    <a:cubicBezTo>
                      <a:pt x="176" y="51"/>
                      <a:pt x="294" y="100"/>
                      <a:pt x="311" y="117"/>
                    </a:cubicBezTo>
                    <a:cubicBezTo>
                      <a:pt x="321" y="127"/>
                      <a:pt x="340" y="297"/>
                      <a:pt x="349" y="338"/>
                    </a:cubicBezTo>
                    <a:cubicBezTo>
                      <a:pt x="367" y="424"/>
                      <a:pt x="393" y="510"/>
                      <a:pt x="419" y="595"/>
                    </a:cubicBezTo>
                    <a:cubicBezTo>
                      <a:pt x="474" y="768"/>
                      <a:pt x="535" y="940"/>
                      <a:pt x="610" y="1110"/>
                    </a:cubicBezTo>
                    <a:cubicBezTo>
                      <a:pt x="687" y="1285"/>
                      <a:pt x="769" y="1459"/>
                      <a:pt x="812" y="1637"/>
                    </a:cubicBezTo>
                    <a:cubicBezTo>
                      <a:pt x="822" y="1677"/>
                      <a:pt x="831" y="1723"/>
                      <a:pt x="831" y="1768"/>
                    </a:cubicBezTo>
                    <a:cubicBezTo>
                      <a:pt x="831" y="1795"/>
                      <a:pt x="828" y="1821"/>
                      <a:pt x="820" y="1847"/>
                    </a:cubicBezTo>
                    <a:close/>
                  </a:path>
                </a:pathLst>
              </a:custGeom>
              <a:solidFill>
                <a:srgbClr val="DDA6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1155">
                <a:extLst>
                  <a:ext uri="{FF2B5EF4-FFF2-40B4-BE49-F238E27FC236}">
                    <a16:creationId xmlns:a16="http://schemas.microsoft.com/office/drawing/2014/main" xmlns="" id="{FCC3B295-8011-4D4A-A989-E5AC53815CB8}"/>
                  </a:ext>
                </a:extLst>
              </p:cNvPr>
              <p:cNvSpPr>
                <a:spLocks/>
              </p:cNvSpPr>
              <p:nvPr/>
            </p:nvSpPr>
            <p:spPr bwMode="auto">
              <a:xfrm>
                <a:off x="8738281" y="2778125"/>
                <a:ext cx="0" cy="158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solidFill>
                <a:srgbClr val="A46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1156">
                <a:extLst>
                  <a:ext uri="{FF2B5EF4-FFF2-40B4-BE49-F238E27FC236}">
                    <a16:creationId xmlns:a16="http://schemas.microsoft.com/office/drawing/2014/main" xmlns="" id="{398C2F17-F10A-45CC-959E-0643708E3BB3}"/>
                  </a:ext>
                </a:extLst>
              </p:cNvPr>
              <p:cNvSpPr>
                <a:spLocks noEditPoints="1"/>
              </p:cNvSpPr>
              <p:nvPr/>
            </p:nvSpPr>
            <p:spPr bwMode="auto">
              <a:xfrm>
                <a:off x="8738281" y="2714625"/>
                <a:ext cx="57150" cy="63500"/>
              </a:xfrm>
              <a:custGeom>
                <a:avLst/>
                <a:gdLst>
                  <a:gd name="T0" fmla="*/ 0 w 115"/>
                  <a:gd name="T1" fmla="*/ 129 h 129"/>
                  <a:gd name="T2" fmla="*/ 0 w 115"/>
                  <a:gd name="T3" fmla="*/ 129 h 129"/>
                  <a:gd name="T4" fmla="*/ 0 w 115"/>
                  <a:gd name="T5" fmla="*/ 129 h 129"/>
                  <a:gd name="T6" fmla="*/ 1 w 115"/>
                  <a:gd name="T7" fmla="*/ 119 h 129"/>
                  <a:gd name="T8" fmla="*/ 1 w 115"/>
                  <a:gd name="T9" fmla="*/ 119 h 129"/>
                  <a:gd name="T10" fmla="*/ 1 w 115"/>
                  <a:gd name="T11" fmla="*/ 119 h 129"/>
                  <a:gd name="T12" fmla="*/ 1 w 115"/>
                  <a:gd name="T13" fmla="*/ 119 h 129"/>
                  <a:gd name="T14" fmla="*/ 115 w 115"/>
                  <a:gd name="T15" fmla="*/ 0 h 129"/>
                  <a:gd name="T16" fmla="*/ 115 w 115"/>
                  <a:gd name="T17" fmla="*/ 0 h 129"/>
                  <a:gd name="T18" fmla="*/ 1 w 115"/>
                  <a:gd name="T19"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29">
                    <a:moveTo>
                      <a:pt x="0" y="129"/>
                    </a:moveTo>
                    <a:lnTo>
                      <a:pt x="0" y="129"/>
                    </a:lnTo>
                    <a:lnTo>
                      <a:pt x="0" y="129"/>
                    </a:lnTo>
                    <a:close/>
                    <a:moveTo>
                      <a:pt x="1" y="119"/>
                    </a:moveTo>
                    <a:cubicBezTo>
                      <a:pt x="1" y="119"/>
                      <a:pt x="1" y="119"/>
                      <a:pt x="1" y="119"/>
                    </a:cubicBezTo>
                    <a:cubicBezTo>
                      <a:pt x="1" y="119"/>
                      <a:pt x="1" y="119"/>
                      <a:pt x="1" y="119"/>
                    </a:cubicBezTo>
                    <a:close/>
                    <a:moveTo>
                      <a:pt x="1" y="119"/>
                    </a:moveTo>
                    <a:cubicBezTo>
                      <a:pt x="5" y="73"/>
                      <a:pt x="51" y="31"/>
                      <a:pt x="115" y="0"/>
                    </a:cubicBezTo>
                    <a:cubicBezTo>
                      <a:pt x="115" y="0"/>
                      <a:pt x="115" y="0"/>
                      <a:pt x="115" y="0"/>
                    </a:cubicBezTo>
                    <a:cubicBezTo>
                      <a:pt x="51" y="32"/>
                      <a:pt x="5" y="73"/>
                      <a:pt x="1" y="119"/>
                    </a:cubicBezTo>
                    <a:close/>
                  </a:path>
                </a:pathLst>
              </a:custGeom>
              <a:solidFill>
                <a:srgbClr val="A46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1157">
                <a:extLst>
                  <a:ext uri="{FF2B5EF4-FFF2-40B4-BE49-F238E27FC236}">
                    <a16:creationId xmlns:a16="http://schemas.microsoft.com/office/drawing/2014/main" xmlns="" id="{9E0BBE88-BF9A-4027-BC6D-7DFD5AD2DC63}"/>
                  </a:ext>
                </a:extLst>
              </p:cNvPr>
              <p:cNvSpPr>
                <a:spLocks/>
              </p:cNvSpPr>
              <p:nvPr/>
            </p:nvSpPr>
            <p:spPr bwMode="auto">
              <a:xfrm>
                <a:off x="8725581" y="1908175"/>
                <a:ext cx="393700" cy="871538"/>
              </a:xfrm>
              <a:custGeom>
                <a:avLst/>
                <a:gdLst>
                  <a:gd name="T0" fmla="*/ 27 w 790"/>
                  <a:gd name="T1" fmla="*/ 1745 h 1745"/>
                  <a:gd name="T2" fmla="*/ 0 w 790"/>
                  <a:gd name="T3" fmla="*/ 1639 h 1745"/>
                  <a:gd name="T4" fmla="*/ 4 w 790"/>
                  <a:gd name="T5" fmla="*/ 1592 h 1745"/>
                  <a:gd name="T6" fmla="*/ 106 w 790"/>
                  <a:gd name="T7" fmla="*/ 1342 h 1745"/>
                  <a:gd name="T8" fmla="*/ 215 w 790"/>
                  <a:gd name="T9" fmla="*/ 1097 h 1745"/>
                  <a:gd name="T10" fmla="*/ 380 w 790"/>
                  <a:gd name="T11" fmla="*/ 609 h 1745"/>
                  <a:gd name="T12" fmla="*/ 458 w 790"/>
                  <a:gd name="T13" fmla="*/ 354 h 1745"/>
                  <a:gd name="T14" fmla="*/ 492 w 790"/>
                  <a:gd name="T15" fmla="*/ 174 h 1745"/>
                  <a:gd name="T16" fmla="*/ 492 w 790"/>
                  <a:gd name="T17" fmla="*/ 174 h 1745"/>
                  <a:gd name="T18" fmla="*/ 486 w 790"/>
                  <a:gd name="T19" fmla="*/ 113 h 1745"/>
                  <a:gd name="T20" fmla="*/ 485 w 790"/>
                  <a:gd name="T21" fmla="*/ 112 h 1745"/>
                  <a:gd name="T22" fmla="*/ 790 w 790"/>
                  <a:gd name="T23" fmla="*/ 0 h 1745"/>
                  <a:gd name="T24" fmla="*/ 536 w 790"/>
                  <a:gd name="T25" fmla="*/ 603 h 1745"/>
                  <a:gd name="T26" fmla="*/ 282 w 790"/>
                  <a:gd name="T27" fmla="*/ 1196 h 1745"/>
                  <a:gd name="T28" fmla="*/ 142 w 790"/>
                  <a:gd name="T29" fmla="*/ 1615 h 1745"/>
                  <a:gd name="T30" fmla="*/ 28 w 790"/>
                  <a:gd name="T31" fmla="*/ 1734 h 1745"/>
                  <a:gd name="T32" fmla="*/ 28 w 790"/>
                  <a:gd name="T33" fmla="*/ 1734 h 1745"/>
                  <a:gd name="T34" fmla="*/ 28 w 790"/>
                  <a:gd name="T35" fmla="*/ 1734 h 1745"/>
                  <a:gd name="T36" fmla="*/ 27 w 790"/>
                  <a:gd name="T37" fmla="*/ 1744 h 1745"/>
                  <a:gd name="T38" fmla="*/ 27 w 790"/>
                  <a:gd name="T39" fmla="*/ 1744 h 1745"/>
                  <a:gd name="T40" fmla="*/ 27 w 790"/>
                  <a:gd name="T41" fmla="*/ 1744 h 1745"/>
                  <a:gd name="T42" fmla="*/ 27 w 790"/>
                  <a:gd name="T43" fmla="*/ 1745 h 1745"/>
                  <a:gd name="T44" fmla="*/ 27 w 790"/>
                  <a:gd name="T45" fmla="*/ 1745 h 1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0" h="1745">
                    <a:moveTo>
                      <a:pt x="27" y="1745"/>
                    </a:moveTo>
                    <a:cubicBezTo>
                      <a:pt x="7" y="1711"/>
                      <a:pt x="0" y="1675"/>
                      <a:pt x="0" y="1639"/>
                    </a:cubicBezTo>
                    <a:cubicBezTo>
                      <a:pt x="0" y="1623"/>
                      <a:pt x="1" y="1608"/>
                      <a:pt x="4" y="1592"/>
                    </a:cubicBezTo>
                    <a:cubicBezTo>
                      <a:pt x="17" y="1508"/>
                      <a:pt x="67" y="1424"/>
                      <a:pt x="106" y="1342"/>
                    </a:cubicBezTo>
                    <a:cubicBezTo>
                      <a:pt x="146" y="1261"/>
                      <a:pt x="181" y="1179"/>
                      <a:pt x="215" y="1097"/>
                    </a:cubicBezTo>
                    <a:cubicBezTo>
                      <a:pt x="281" y="935"/>
                      <a:pt x="331" y="772"/>
                      <a:pt x="380" y="609"/>
                    </a:cubicBezTo>
                    <a:cubicBezTo>
                      <a:pt x="406" y="524"/>
                      <a:pt x="433" y="439"/>
                      <a:pt x="458" y="354"/>
                    </a:cubicBezTo>
                    <a:cubicBezTo>
                      <a:pt x="476" y="295"/>
                      <a:pt x="492" y="234"/>
                      <a:pt x="492" y="174"/>
                    </a:cubicBezTo>
                    <a:lnTo>
                      <a:pt x="492" y="174"/>
                    </a:lnTo>
                    <a:cubicBezTo>
                      <a:pt x="492" y="153"/>
                      <a:pt x="490" y="133"/>
                      <a:pt x="486" y="113"/>
                    </a:cubicBezTo>
                    <a:lnTo>
                      <a:pt x="485" y="112"/>
                    </a:lnTo>
                    <a:cubicBezTo>
                      <a:pt x="581" y="68"/>
                      <a:pt x="682" y="30"/>
                      <a:pt x="790" y="0"/>
                    </a:cubicBezTo>
                    <a:cubicBezTo>
                      <a:pt x="626" y="184"/>
                      <a:pt x="589" y="421"/>
                      <a:pt x="536" y="603"/>
                    </a:cubicBezTo>
                    <a:cubicBezTo>
                      <a:pt x="477" y="804"/>
                      <a:pt x="353" y="996"/>
                      <a:pt x="282" y="1196"/>
                    </a:cubicBezTo>
                    <a:cubicBezTo>
                      <a:pt x="238" y="1320"/>
                      <a:pt x="122" y="1478"/>
                      <a:pt x="142" y="1615"/>
                    </a:cubicBezTo>
                    <a:cubicBezTo>
                      <a:pt x="78" y="1646"/>
                      <a:pt x="32" y="1688"/>
                      <a:pt x="28" y="1734"/>
                    </a:cubicBezTo>
                    <a:cubicBezTo>
                      <a:pt x="28" y="1734"/>
                      <a:pt x="28" y="1734"/>
                      <a:pt x="28" y="1734"/>
                    </a:cubicBezTo>
                    <a:cubicBezTo>
                      <a:pt x="28" y="1734"/>
                      <a:pt x="28" y="1734"/>
                      <a:pt x="28" y="1734"/>
                    </a:cubicBezTo>
                    <a:cubicBezTo>
                      <a:pt x="27" y="1737"/>
                      <a:pt x="27" y="1741"/>
                      <a:pt x="27" y="1744"/>
                    </a:cubicBezTo>
                    <a:lnTo>
                      <a:pt x="27" y="1744"/>
                    </a:lnTo>
                    <a:cubicBezTo>
                      <a:pt x="27" y="1744"/>
                      <a:pt x="27" y="1744"/>
                      <a:pt x="27" y="1744"/>
                    </a:cubicBezTo>
                    <a:cubicBezTo>
                      <a:pt x="27" y="1745"/>
                      <a:pt x="27" y="1745"/>
                      <a:pt x="27" y="1745"/>
                    </a:cubicBezTo>
                    <a:lnTo>
                      <a:pt x="27" y="1745"/>
                    </a:lnTo>
                  </a:path>
                </a:pathLst>
              </a:custGeom>
              <a:solidFill>
                <a:srgbClr val="DDA6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1158">
                <a:extLst>
                  <a:ext uri="{FF2B5EF4-FFF2-40B4-BE49-F238E27FC236}">
                    <a16:creationId xmlns:a16="http://schemas.microsoft.com/office/drawing/2014/main" xmlns="" id="{8DDE18F0-9D83-453D-8E70-9E308EB30697}"/>
                  </a:ext>
                </a:extLst>
              </p:cNvPr>
              <p:cNvSpPr>
                <a:spLocks/>
              </p:cNvSpPr>
              <p:nvPr/>
            </p:nvSpPr>
            <p:spPr bwMode="auto">
              <a:xfrm>
                <a:off x="9314544" y="2782888"/>
                <a:ext cx="17463" cy="101600"/>
              </a:xfrm>
              <a:custGeom>
                <a:avLst/>
                <a:gdLst>
                  <a:gd name="T0" fmla="*/ 0 w 34"/>
                  <a:gd name="T1" fmla="*/ 203 h 203"/>
                  <a:gd name="T2" fmla="*/ 1 w 34"/>
                  <a:gd name="T3" fmla="*/ 0 h 203"/>
                  <a:gd name="T4" fmla="*/ 2 w 34"/>
                  <a:gd name="T5" fmla="*/ 0 h 203"/>
                  <a:gd name="T6" fmla="*/ 26 w 34"/>
                  <a:gd name="T7" fmla="*/ 101 h 203"/>
                  <a:gd name="T8" fmla="*/ 0 w 34"/>
                  <a:gd name="T9" fmla="*/ 203 h 203"/>
                </a:gdLst>
                <a:ahLst/>
                <a:cxnLst>
                  <a:cxn ang="0">
                    <a:pos x="T0" y="T1"/>
                  </a:cxn>
                  <a:cxn ang="0">
                    <a:pos x="T2" y="T3"/>
                  </a:cxn>
                  <a:cxn ang="0">
                    <a:pos x="T4" y="T5"/>
                  </a:cxn>
                  <a:cxn ang="0">
                    <a:pos x="T6" y="T7"/>
                  </a:cxn>
                  <a:cxn ang="0">
                    <a:pos x="T8" y="T9"/>
                  </a:cxn>
                </a:cxnLst>
                <a:rect l="0" t="0" r="r" b="b"/>
                <a:pathLst>
                  <a:path w="34" h="203">
                    <a:moveTo>
                      <a:pt x="0" y="203"/>
                    </a:moveTo>
                    <a:cubicBezTo>
                      <a:pt x="33" y="139"/>
                      <a:pt x="34" y="66"/>
                      <a:pt x="1" y="0"/>
                    </a:cubicBezTo>
                    <a:cubicBezTo>
                      <a:pt x="1" y="0"/>
                      <a:pt x="1" y="0"/>
                      <a:pt x="2" y="0"/>
                    </a:cubicBezTo>
                    <a:cubicBezTo>
                      <a:pt x="18" y="33"/>
                      <a:pt x="26" y="67"/>
                      <a:pt x="26" y="101"/>
                    </a:cubicBezTo>
                    <a:cubicBezTo>
                      <a:pt x="26" y="136"/>
                      <a:pt x="17" y="171"/>
                      <a:pt x="0" y="203"/>
                    </a:cubicBezTo>
                    <a:close/>
                  </a:path>
                </a:pathLst>
              </a:custGeom>
              <a:solidFill>
                <a:srgbClr val="A46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1159">
                <a:extLst>
                  <a:ext uri="{FF2B5EF4-FFF2-40B4-BE49-F238E27FC236}">
                    <a16:creationId xmlns:a16="http://schemas.microsoft.com/office/drawing/2014/main" xmlns="" id="{B48B46A3-12C6-4D79-8A1D-CEF8702ABA45}"/>
                  </a:ext>
                </a:extLst>
              </p:cNvPr>
              <p:cNvSpPr>
                <a:spLocks/>
              </p:cNvSpPr>
              <p:nvPr/>
            </p:nvSpPr>
            <p:spPr bwMode="auto">
              <a:xfrm>
                <a:off x="9241519" y="1928813"/>
                <a:ext cx="538163" cy="1025525"/>
              </a:xfrm>
              <a:custGeom>
                <a:avLst/>
                <a:gdLst>
                  <a:gd name="T0" fmla="*/ 0 w 1079"/>
                  <a:gd name="T1" fmla="*/ 2057 h 2057"/>
                  <a:gd name="T2" fmla="*/ 147 w 1079"/>
                  <a:gd name="T3" fmla="*/ 1916 h 2057"/>
                  <a:gd name="T4" fmla="*/ 147 w 1079"/>
                  <a:gd name="T5" fmla="*/ 1916 h 2057"/>
                  <a:gd name="T6" fmla="*/ 173 w 1079"/>
                  <a:gd name="T7" fmla="*/ 1814 h 2057"/>
                  <a:gd name="T8" fmla="*/ 149 w 1079"/>
                  <a:gd name="T9" fmla="*/ 1713 h 2057"/>
                  <a:gd name="T10" fmla="*/ 287 w 1079"/>
                  <a:gd name="T11" fmla="*/ 1643 h 2057"/>
                  <a:gd name="T12" fmla="*/ 831 w 1079"/>
                  <a:gd name="T13" fmla="*/ 552 h 2057"/>
                  <a:gd name="T14" fmla="*/ 810 w 1079"/>
                  <a:gd name="T15" fmla="*/ 0 h 2057"/>
                  <a:gd name="T16" fmla="*/ 1079 w 1079"/>
                  <a:gd name="T17" fmla="*/ 232 h 2057"/>
                  <a:gd name="T18" fmla="*/ 995 w 1079"/>
                  <a:gd name="T19" fmla="*/ 462 h 2057"/>
                  <a:gd name="T20" fmla="*/ 600 w 1079"/>
                  <a:gd name="T21" fmla="*/ 1370 h 2057"/>
                  <a:gd name="T22" fmla="*/ 213 w 1079"/>
                  <a:gd name="T23" fmla="*/ 1935 h 2057"/>
                  <a:gd name="T24" fmla="*/ 17 w 1079"/>
                  <a:gd name="T25" fmla="*/ 2051 h 2057"/>
                  <a:gd name="T26" fmla="*/ 0 w 1079"/>
                  <a:gd name="T27" fmla="*/ 2057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9" h="2057">
                    <a:moveTo>
                      <a:pt x="0" y="2057"/>
                    </a:moveTo>
                    <a:cubicBezTo>
                      <a:pt x="66" y="2020"/>
                      <a:pt x="118" y="1974"/>
                      <a:pt x="147" y="1916"/>
                    </a:cubicBezTo>
                    <a:lnTo>
                      <a:pt x="147" y="1916"/>
                    </a:lnTo>
                    <a:cubicBezTo>
                      <a:pt x="164" y="1884"/>
                      <a:pt x="173" y="1849"/>
                      <a:pt x="173" y="1814"/>
                    </a:cubicBezTo>
                    <a:cubicBezTo>
                      <a:pt x="173" y="1780"/>
                      <a:pt x="165" y="1746"/>
                      <a:pt x="149" y="1713"/>
                    </a:cubicBezTo>
                    <a:cubicBezTo>
                      <a:pt x="212" y="1709"/>
                      <a:pt x="269" y="1688"/>
                      <a:pt x="287" y="1643"/>
                    </a:cubicBezTo>
                    <a:cubicBezTo>
                      <a:pt x="435" y="1275"/>
                      <a:pt x="677" y="920"/>
                      <a:pt x="831" y="552"/>
                    </a:cubicBezTo>
                    <a:cubicBezTo>
                      <a:pt x="903" y="381"/>
                      <a:pt x="928" y="173"/>
                      <a:pt x="810" y="0"/>
                    </a:cubicBezTo>
                    <a:cubicBezTo>
                      <a:pt x="949" y="62"/>
                      <a:pt x="1028" y="136"/>
                      <a:pt x="1079" y="232"/>
                    </a:cubicBezTo>
                    <a:cubicBezTo>
                      <a:pt x="1072" y="302"/>
                      <a:pt x="1020" y="385"/>
                      <a:pt x="995" y="462"/>
                    </a:cubicBezTo>
                    <a:cubicBezTo>
                      <a:pt x="931" y="656"/>
                      <a:pt x="700" y="1175"/>
                      <a:pt x="600" y="1370"/>
                    </a:cubicBezTo>
                    <a:cubicBezTo>
                      <a:pt x="501" y="1562"/>
                      <a:pt x="393" y="1760"/>
                      <a:pt x="213" y="1935"/>
                    </a:cubicBezTo>
                    <a:cubicBezTo>
                      <a:pt x="164" y="1982"/>
                      <a:pt x="97" y="2021"/>
                      <a:pt x="17" y="2051"/>
                    </a:cubicBezTo>
                    <a:cubicBezTo>
                      <a:pt x="11" y="2053"/>
                      <a:pt x="6" y="2055"/>
                      <a:pt x="0" y="2057"/>
                    </a:cubicBezTo>
                  </a:path>
                </a:pathLst>
              </a:custGeom>
              <a:solidFill>
                <a:srgbClr val="DDA6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1160">
                <a:extLst>
                  <a:ext uri="{FF2B5EF4-FFF2-40B4-BE49-F238E27FC236}">
                    <a16:creationId xmlns:a16="http://schemas.microsoft.com/office/drawing/2014/main" xmlns="" id="{A0361D76-491B-49BC-BD3F-24D20AD3E2A0}"/>
                  </a:ext>
                </a:extLst>
              </p:cNvPr>
              <p:cNvSpPr>
                <a:spLocks/>
              </p:cNvSpPr>
              <p:nvPr/>
            </p:nvSpPr>
            <p:spPr bwMode="auto">
              <a:xfrm>
                <a:off x="2877231" y="1887538"/>
                <a:ext cx="517525" cy="879475"/>
              </a:xfrm>
              <a:custGeom>
                <a:avLst/>
                <a:gdLst>
                  <a:gd name="T0" fmla="*/ 479 w 1037"/>
                  <a:gd name="T1" fmla="*/ 205 h 1763"/>
                  <a:gd name="T2" fmla="*/ 734 w 1037"/>
                  <a:gd name="T3" fmla="*/ 105 h 1763"/>
                  <a:gd name="T4" fmla="*/ 41 w 1037"/>
                  <a:gd name="T5" fmla="*/ 166 h 1763"/>
                  <a:gd name="T6" fmla="*/ 0 w 1037"/>
                  <a:gd name="T7" fmla="*/ 180 h 1763"/>
                  <a:gd name="T8" fmla="*/ 285 w 1037"/>
                  <a:gd name="T9" fmla="*/ 260 h 1763"/>
                  <a:gd name="T10" fmla="*/ 815 w 1037"/>
                  <a:gd name="T11" fmla="*/ 1763 h 1763"/>
                  <a:gd name="T12" fmla="*/ 1037 w 1037"/>
                  <a:gd name="T13" fmla="*/ 1742 h 1763"/>
                  <a:gd name="T14" fmla="*/ 479 w 1037"/>
                  <a:gd name="T15" fmla="*/ 205 h 1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7" h="1763">
                    <a:moveTo>
                      <a:pt x="479" y="205"/>
                    </a:moveTo>
                    <a:cubicBezTo>
                      <a:pt x="428" y="61"/>
                      <a:pt x="734" y="105"/>
                      <a:pt x="734" y="105"/>
                    </a:cubicBezTo>
                    <a:cubicBezTo>
                      <a:pt x="469" y="0"/>
                      <a:pt x="41" y="166"/>
                      <a:pt x="41" y="166"/>
                    </a:cubicBezTo>
                    <a:lnTo>
                      <a:pt x="0" y="180"/>
                    </a:lnTo>
                    <a:cubicBezTo>
                      <a:pt x="72" y="155"/>
                      <a:pt x="234" y="155"/>
                      <a:pt x="285" y="260"/>
                    </a:cubicBezTo>
                    <a:cubicBezTo>
                      <a:pt x="336" y="365"/>
                      <a:pt x="815" y="1763"/>
                      <a:pt x="815" y="1763"/>
                    </a:cubicBezTo>
                    <a:cubicBezTo>
                      <a:pt x="917" y="1741"/>
                      <a:pt x="1037" y="1742"/>
                      <a:pt x="1037" y="1742"/>
                    </a:cubicBezTo>
                    <a:cubicBezTo>
                      <a:pt x="1037" y="1742"/>
                      <a:pt x="530" y="348"/>
                      <a:pt x="479" y="20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1161">
                <a:extLst>
                  <a:ext uri="{FF2B5EF4-FFF2-40B4-BE49-F238E27FC236}">
                    <a16:creationId xmlns:a16="http://schemas.microsoft.com/office/drawing/2014/main" xmlns="" id="{AE5A21D1-DC69-4365-AAB1-8B8616DD177D}"/>
                  </a:ext>
                </a:extLst>
              </p:cNvPr>
              <p:cNvSpPr>
                <a:spLocks/>
              </p:cNvSpPr>
              <p:nvPr/>
            </p:nvSpPr>
            <p:spPr bwMode="auto">
              <a:xfrm>
                <a:off x="9009744" y="1838325"/>
                <a:ext cx="636588" cy="831850"/>
              </a:xfrm>
              <a:custGeom>
                <a:avLst/>
                <a:gdLst>
                  <a:gd name="T0" fmla="*/ 351 w 1277"/>
                  <a:gd name="T1" fmla="*/ 110 h 1668"/>
                  <a:gd name="T2" fmla="*/ 687 w 1277"/>
                  <a:gd name="T3" fmla="*/ 259 h 1668"/>
                  <a:gd name="T4" fmla="*/ 0 w 1277"/>
                  <a:gd name="T5" fmla="*/ 1651 h 1668"/>
                  <a:gd name="T6" fmla="*/ 229 w 1277"/>
                  <a:gd name="T7" fmla="*/ 1668 h 1668"/>
                  <a:gd name="T8" fmla="*/ 855 w 1277"/>
                  <a:gd name="T9" fmla="*/ 350 h 1668"/>
                  <a:gd name="T10" fmla="*/ 1277 w 1277"/>
                  <a:gd name="T11" fmla="*/ 183 h 1668"/>
                  <a:gd name="T12" fmla="*/ 351 w 1277"/>
                  <a:gd name="T13" fmla="*/ 110 h 1668"/>
                </a:gdLst>
                <a:ahLst/>
                <a:cxnLst>
                  <a:cxn ang="0">
                    <a:pos x="T0" y="T1"/>
                  </a:cxn>
                  <a:cxn ang="0">
                    <a:pos x="T2" y="T3"/>
                  </a:cxn>
                  <a:cxn ang="0">
                    <a:pos x="T4" y="T5"/>
                  </a:cxn>
                  <a:cxn ang="0">
                    <a:pos x="T6" y="T7"/>
                  </a:cxn>
                  <a:cxn ang="0">
                    <a:pos x="T8" y="T9"/>
                  </a:cxn>
                  <a:cxn ang="0">
                    <a:pos x="T10" y="T11"/>
                  </a:cxn>
                  <a:cxn ang="0">
                    <a:pos x="T12" y="T13"/>
                  </a:cxn>
                </a:cxnLst>
                <a:rect l="0" t="0" r="r" b="b"/>
                <a:pathLst>
                  <a:path w="1277" h="1668">
                    <a:moveTo>
                      <a:pt x="351" y="110"/>
                    </a:moveTo>
                    <a:cubicBezTo>
                      <a:pt x="611" y="85"/>
                      <a:pt x="748" y="135"/>
                      <a:pt x="687" y="259"/>
                    </a:cubicBezTo>
                    <a:cubicBezTo>
                      <a:pt x="626" y="383"/>
                      <a:pt x="0" y="1651"/>
                      <a:pt x="0" y="1651"/>
                    </a:cubicBezTo>
                    <a:lnTo>
                      <a:pt x="229" y="1668"/>
                    </a:lnTo>
                    <a:cubicBezTo>
                      <a:pt x="229" y="1668"/>
                      <a:pt x="764" y="615"/>
                      <a:pt x="855" y="350"/>
                    </a:cubicBezTo>
                    <a:cubicBezTo>
                      <a:pt x="947" y="85"/>
                      <a:pt x="1277" y="183"/>
                      <a:pt x="1277" y="183"/>
                    </a:cubicBezTo>
                    <a:cubicBezTo>
                      <a:pt x="859" y="0"/>
                      <a:pt x="351" y="110"/>
                      <a:pt x="351" y="1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1162">
                <a:extLst>
                  <a:ext uri="{FF2B5EF4-FFF2-40B4-BE49-F238E27FC236}">
                    <a16:creationId xmlns:a16="http://schemas.microsoft.com/office/drawing/2014/main" xmlns="" id="{621EC392-E120-4530-8869-584D523E975F}"/>
                  </a:ext>
                </a:extLst>
              </p:cNvPr>
              <p:cNvSpPr>
                <a:spLocks/>
              </p:cNvSpPr>
              <p:nvPr/>
            </p:nvSpPr>
            <p:spPr bwMode="auto">
              <a:xfrm>
                <a:off x="3947206" y="1916113"/>
                <a:ext cx="4779963" cy="182563"/>
              </a:xfrm>
              <a:custGeom>
                <a:avLst/>
                <a:gdLst>
                  <a:gd name="T0" fmla="*/ 0 w 9580"/>
                  <a:gd name="T1" fmla="*/ 367 h 367"/>
                  <a:gd name="T2" fmla="*/ 4619 w 9580"/>
                  <a:gd name="T3" fmla="*/ 49 h 367"/>
                  <a:gd name="T4" fmla="*/ 9580 w 9580"/>
                  <a:gd name="T5" fmla="*/ 350 h 367"/>
                  <a:gd name="T6" fmla="*/ 4497 w 9580"/>
                  <a:gd name="T7" fmla="*/ 99 h 367"/>
                  <a:gd name="T8" fmla="*/ 0 w 9580"/>
                  <a:gd name="T9" fmla="*/ 367 h 367"/>
                </a:gdLst>
                <a:ahLst/>
                <a:cxnLst>
                  <a:cxn ang="0">
                    <a:pos x="T0" y="T1"/>
                  </a:cxn>
                  <a:cxn ang="0">
                    <a:pos x="T2" y="T3"/>
                  </a:cxn>
                  <a:cxn ang="0">
                    <a:pos x="T4" y="T5"/>
                  </a:cxn>
                  <a:cxn ang="0">
                    <a:pos x="T6" y="T7"/>
                  </a:cxn>
                  <a:cxn ang="0">
                    <a:pos x="T8" y="T9"/>
                  </a:cxn>
                </a:cxnLst>
                <a:rect l="0" t="0" r="r" b="b"/>
                <a:pathLst>
                  <a:path w="9580" h="367">
                    <a:moveTo>
                      <a:pt x="0" y="367"/>
                    </a:moveTo>
                    <a:cubicBezTo>
                      <a:pt x="0" y="367"/>
                      <a:pt x="1685" y="0"/>
                      <a:pt x="4619" y="49"/>
                    </a:cubicBezTo>
                    <a:cubicBezTo>
                      <a:pt x="7190" y="93"/>
                      <a:pt x="8022" y="143"/>
                      <a:pt x="9580" y="350"/>
                    </a:cubicBezTo>
                    <a:cubicBezTo>
                      <a:pt x="9580" y="350"/>
                      <a:pt x="7309" y="116"/>
                      <a:pt x="4497" y="99"/>
                    </a:cubicBezTo>
                    <a:cubicBezTo>
                      <a:pt x="1685" y="82"/>
                      <a:pt x="0" y="367"/>
                      <a:pt x="0" y="36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6" name="TextBox 45">
              <a:extLst>
                <a:ext uri="{FF2B5EF4-FFF2-40B4-BE49-F238E27FC236}">
                  <a16:creationId xmlns:a16="http://schemas.microsoft.com/office/drawing/2014/main" xmlns="" id="{9775D417-1F50-43C4-90C7-4294948E37F1}"/>
                </a:ext>
              </a:extLst>
            </p:cNvPr>
            <p:cNvSpPr txBox="1"/>
            <p:nvPr/>
          </p:nvSpPr>
          <p:spPr>
            <a:xfrm>
              <a:off x="4036282" y="707642"/>
              <a:ext cx="381052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CÂU HỎI</a:t>
              </a:r>
            </a:p>
          </p:txBody>
        </p:sp>
      </p:grpSp>
      <p:sp>
        <p:nvSpPr>
          <p:cNvPr id="47" name="TextBox 46">
            <a:extLst>
              <a:ext uri="{FF2B5EF4-FFF2-40B4-BE49-F238E27FC236}">
                <a16:creationId xmlns:a16="http://schemas.microsoft.com/office/drawing/2014/main" xmlns="" id="{CEDE4EC8-4F8A-49BC-9163-932912FCA3C1}"/>
              </a:ext>
            </a:extLst>
          </p:cNvPr>
          <p:cNvSpPr txBox="1"/>
          <p:nvPr/>
        </p:nvSpPr>
        <p:spPr>
          <a:xfrm>
            <a:off x="3064125" y="2290066"/>
            <a:ext cx="6096000"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14 :</a:t>
            </a:r>
            <a:r>
              <a:rPr kumimoji="0" lang="en-US" sz="28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 2 = ? </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8" name="Picture 47">
            <a:hlinkClick r:id="rId5" action="ppaction://hlinksldjump"/>
            <a:extLst>
              <a:ext uri="{FF2B5EF4-FFF2-40B4-BE49-F238E27FC236}">
                <a16:creationId xmlns:a16="http://schemas.microsoft.com/office/drawing/2014/main" xmlns="" id="{F55223AB-E59F-40A8-A30C-7EB4A5405A8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585" t="29757" r="27796" b="28785"/>
          <a:stretch/>
        </p:blipFill>
        <p:spPr>
          <a:xfrm>
            <a:off x="1307743" y="2731343"/>
            <a:ext cx="2207859" cy="2098485"/>
          </a:xfrm>
          <a:prstGeom prst="rect">
            <a:avLst/>
          </a:prstGeom>
        </p:spPr>
      </p:pic>
      <p:pic>
        <p:nvPicPr>
          <p:cNvPr id="4" name="Sai">
            <a:extLst>
              <a:ext uri="{FF2B5EF4-FFF2-40B4-BE49-F238E27FC236}">
                <a16:creationId xmlns:a16="http://schemas.microsoft.com/office/drawing/2014/main" xmlns="" id="{61C60729-608E-49A5-A22E-BCA4474C00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52285" y="7522716"/>
            <a:ext cx="1462280" cy="1426722"/>
          </a:xfrm>
          <a:prstGeom prst="rect">
            <a:avLst/>
          </a:prstGeom>
        </p:spPr>
      </p:pic>
      <p:pic>
        <p:nvPicPr>
          <p:cNvPr id="50" name="Đúng">
            <a:extLst>
              <a:ext uri="{FF2B5EF4-FFF2-40B4-BE49-F238E27FC236}">
                <a16:creationId xmlns:a16="http://schemas.microsoft.com/office/drawing/2014/main" xmlns="" id="{A1A17A7A-13CD-4F22-A028-CAA66AAC560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39887" y="7512132"/>
            <a:ext cx="1273218" cy="1323382"/>
          </a:xfrm>
          <a:prstGeom prst="rect">
            <a:avLst/>
          </a:prstGeom>
        </p:spPr>
      </p:pic>
    </p:spTree>
    <p:extLst>
      <p:ext uri="{BB962C8B-B14F-4D97-AF65-F5344CB8AC3E}">
        <p14:creationId xmlns:p14="http://schemas.microsoft.com/office/powerpoint/2010/main" val="192277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par>
                                <p:cTn id="8" presetID="22" presetClass="entr" presetSubtype="1"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par>
                                <p:cTn id="11" presetID="53" presetClass="entr" presetSubtype="16" fill="hold" nodeType="withEffect">
                                  <p:stCondLst>
                                    <p:cond delay="500"/>
                                  </p:stCondLst>
                                  <p:childTnLst>
                                    <p:set>
                                      <p:cBhvr>
                                        <p:cTn id="12" dur="1" fill="hold">
                                          <p:stCondLst>
                                            <p:cond delay="0"/>
                                          </p:stCondLst>
                                        </p:cTn>
                                        <p:tgtEl>
                                          <p:spTgt spid="48"/>
                                        </p:tgtEl>
                                        <p:attrNameLst>
                                          <p:attrName>style.visibility</p:attrName>
                                        </p:attrNameLst>
                                      </p:cBhvr>
                                      <p:to>
                                        <p:strVal val="visible"/>
                                      </p:to>
                                    </p:set>
                                    <p:anim calcmode="lin" valueType="num">
                                      <p:cBhvr>
                                        <p:cTn id="13" dur="500" fill="hold"/>
                                        <p:tgtEl>
                                          <p:spTgt spid="48"/>
                                        </p:tgtEl>
                                        <p:attrNameLst>
                                          <p:attrName>ppt_w</p:attrName>
                                        </p:attrNameLst>
                                      </p:cBhvr>
                                      <p:tavLst>
                                        <p:tav tm="0">
                                          <p:val>
                                            <p:fltVal val="0"/>
                                          </p:val>
                                        </p:tav>
                                        <p:tav tm="100000">
                                          <p:val>
                                            <p:strVal val="#ppt_w"/>
                                          </p:val>
                                        </p:tav>
                                      </p:tavLst>
                                    </p:anim>
                                    <p:anim calcmode="lin" valueType="num">
                                      <p:cBhvr>
                                        <p:cTn id="14" dur="500" fill="hold"/>
                                        <p:tgtEl>
                                          <p:spTgt spid="48"/>
                                        </p:tgtEl>
                                        <p:attrNameLst>
                                          <p:attrName>ppt_h</p:attrName>
                                        </p:attrNameLst>
                                      </p:cBhvr>
                                      <p:tavLst>
                                        <p:tav tm="0">
                                          <p:val>
                                            <p:fltVal val="0"/>
                                          </p:val>
                                        </p:tav>
                                        <p:tav tm="100000">
                                          <p:val>
                                            <p:strVal val="#ppt_h"/>
                                          </p:val>
                                        </p:tav>
                                      </p:tavLst>
                                    </p:anim>
                                    <p:animEffect transition="in" filter="fade">
                                      <p:cBhvr>
                                        <p:cTn id="15" dur="500"/>
                                        <p:tgtEl>
                                          <p:spTgt spid="48"/>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300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childTnLst>
                                </p:cTn>
                              </p:par>
                              <p:par>
                                <p:cTn id="25" presetID="10" presetClass="entr" presetSubtype="0" fill="hold" grpId="0" nodeType="withEffect">
                                  <p:stCondLst>
                                    <p:cond delay="300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par>
                                <p:cTn id="28" presetID="10" presetClass="entr" presetSubtype="0" fill="hold" grpId="0" nodeType="withEffect">
                                  <p:stCondLst>
                                    <p:cond delay="300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par>
                                <p:cTn id="31" presetID="10" presetClass="entr" presetSubtype="0" fill="hold" grpId="0" nodeType="withEffect">
                                  <p:stCondLst>
                                    <p:cond delay="300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42"/>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afterEffect">
                                  <p:stCondLst>
                                    <p:cond delay="0"/>
                                  </p:stCondLst>
                                  <p:childTnLst>
                                    <p:animClr clrSpc="rgb" dir="cw">
                                      <p:cBhvr>
                                        <p:cTn id="38" dur="250" fill="hold"/>
                                        <p:tgtEl>
                                          <p:spTgt spid="42"/>
                                        </p:tgtEl>
                                        <p:attrNameLst>
                                          <p:attrName>fillcolor</p:attrName>
                                        </p:attrNameLst>
                                      </p:cBhvr>
                                      <p:to>
                                        <a:srgbClr val="FF0000"/>
                                      </p:to>
                                    </p:animClr>
                                    <p:set>
                                      <p:cBhvr>
                                        <p:cTn id="39" dur="250" fill="hold"/>
                                        <p:tgtEl>
                                          <p:spTgt spid="42"/>
                                        </p:tgtEl>
                                        <p:attrNameLst>
                                          <p:attrName>fill.type</p:attrName>
                                        </p:attrNameLst>
                                      </p:cBhvr>
                                      <p:to>
                                        <p:strVal val="solid"/>
                                      </p:to>
                                    </p:set>
                                    <p:set>
                                      <p:cBhvr>
                                        <p:cTn id="40" dur="250" fill="hold"/>
                                        <p:tgtEl>
                                          <p:spTgt spid="42"/>
                                        </p:tgtEl>
                                        <p:attrNameLst>
                                          <p:attrName>fill.on</p:attrName>
                                        </p:attrNameLst>
                                      </p:cBhvr>
                                      <p:to>
                                        <p:strVal val="true"/>
                                      </p:to>
                                    </p:set>
                                  </p:childTnLst>
                                </p:cTn>
                              </p:par>
                              <p:par>
                                <p:cTn id="41" presetID="64" presetClass="path" presetSubtype="0" accel="50000" decel="50000" fill="hold" nodeType="withEffect">
                                  <p:stCondLst>
                                    <p:cond delay="0"/>
                                  </p:stCondLst>
                                  <p:childTnLst>
                                    <p:animMotion origin="layout" path="M -1.45833E-6 4.07407E-6 L -0.17018 -0.46227 " pathEditMode="relative" rAng="0" ptsTypes="AA">
                                      <p:cBhvr>
                                        <p:cTn id="42" dur="250" fill="hold"/>
                                        <p:tgtEl>
                                          <p:spTgt spid="4"/>
                                        </p:tgtEl>
                                        <p:attrNameLst>
                                          <p:attrName>ppt_x</p:attrName>
                                          <p:attrName>ppt_y</p:attrName>
                                        </p:attrNameLst>
                                      </p:cBhvr>
                                      <p:rCtr x="-8516" y="-23125"/>
                                    </p:animMotion>
                                  </p:childTnLst>
                                  <p:subTnLst>
                                    <p:audio>
                                      <p:cMediaNode>
                                        <p:cTn display="0" masterRel="sameClick">
                                          <p:stCondLst>
                                            <p:cond evt="begin" delay="0">
                                              <p:tn val="41"/>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42"/>
                  </p:tgtEl>
                </p:cond>
              </p:nextCondLst>
            </p:seq>
            <p:seq concurrent="1" nextAc="seek">
              <p:cTn id="43" restart="whenNotActive" fill="hold" evtFilter="cancelBubble" nodeType="interactiveSeq">
                <p:stCondLst>
                  <p:cond evt="onClick" delay="0">
                    <p:tgtEl>
                      <p:spTgt spid="43"/>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afterEffect">
                                  <p:stCondLst>
                                    <p:cond delay="0"/>
                                  </p:stCondLst>
                                  <p:childTnLst>
                                    <p:animClr clrSpc="rgb" dir="cw">
                                      <p:cBhvr>
                                        <p:cTn id="47" dur="250" fill="hold"/>
                                        <p:tgtEl>
                                          <p:spTgt spid="43"/>
                                        </p:tgtEl>
                                        <p:attrNameLst>
                                          <p:attrName>fillcolor</p:attrName>
                                        </p:attrNameLst>
                                      </p:cBhvr>
                                      <p:to>
                                        <a:srgbClr val="FF0000"/>
                                      </p:to>
                                    </p:animClr>
                                    <p:set>
                                      <p:cBhvr>
                                        <p:cTn id="48" dur="250" fill="hold"/>
                                        <p:tgtEl>
                                          <p:spTgt spid="43"/>
                                        </p:tgtEl>
                                        <p:attrNameLst>
                                          <p:attrName>fill.type</p:attrName>
                                        </p:attrNameLst>
                                      </p:cBhvr>
                                      <p:to>
                                        <p:strVal val="solid"/>
                                      </p:to>
                                    </p:set>
                                    <p:set>
                                      <p:cBhvr>
                                        <p:cTn id="49" dur="250" fill="hold"/>
                                        <p:tgtEl>
                                          <p:spTgt spid="43"/>
                                        </p:tgtEl>
                                        <p:attrNameLst>
                                          <p:attrName>fill.on</p:attrName>
                                        </p:attrNameLst>
                                      </p:cBhvr>
                                      <p:to>
                                        <p:strVal val="true"/>
                                      </p:to>
                                    </p:set>
                                  </p:childTnLst>
                                </p:cTn>
                              </p:par>
                              <p:par>
                                <p:cTn id="50" presetID="64" presetClass="path" presetSubtype="0" accel="50000" decel="50000" fill="hold" nodeType="withEffect">
                                  <p:stCondLst>
                                    <p:cond delay="0"/>
                                  </p:stCondLst>
                                  <p:childTnLst>
                                    <p:animMotion origin="layout" path="M -1.45833E-6 4.07407E-6 L 0.14336 -0.46227 " pathEditMode="relative" rAng="0" ptsTypes="AA">
                                      <p:cBhvr>
                                        <p:cTn id="51" dur="250" fill="hold"/>
                                        <p:tgtEl>
                                          <p:spTgt spid="4"/>
                                        </p:tgtEl>
                                        <p:attrNameLst>
                                          <p:attrName>ppt_x</p:attrName>
                                          <p:attrName>ppt_y</p:attrName>
                                        </p:attrNameLst>
                                      </p:cBhvr>
                                      <p:rCtr x="7161" y="-23125"/>
                                    </p:animMotion>
                                  </p:childTnLst>
                                  <p:subTnLst>
                                    <p:audio>
                                      <p:cMediaNode>
                                        <p:cTn display="0" masterRel="sameClick">
                                          <p:stCondLst>
                                            <p:cond evt="begin" delay="0">
                                              <p:tn val="50"/>
                                            </p:cond>
                                          </p:stCondLst>
                                          <p:endCondLst>
                                            <p:cond evt="onStopAudio" delay="0">
                                              <p:tgtEl>
                                                <p:sldTgt/>
                                              </p:tgtEl>
                                            </p:cond>
                                          </p:endCondLst>
                                        </p:cTn>
                                        <p:tgtEl>
                                          <p:sndTgt r:embed="rId3" name="Sai.wav"/>
                                        </p:tgtEl>
                                      </p:cMediaNode>
                                    </p:audio>
                                  </p:subTnLst>
                                </p:cTn>
                              </p:par>
                            </p:childTnLst>
                          </p:cTn>
                        </p:par>
                      </p:childTnLst>
                    </p:cTn>
                  </p:par>
                </p:childTnLst>
              </p:cTn>
              <p:nextCondLst>
                <p:cond evt="onClick" delay="0">
                  <p:tgtEl>
                    <p:spTgt spid="43"/>
                  </p:tgtEl>
                </p:cond>
              </p:nextCondLst>
            </p:seq>
            <p:seq concurrent="1" nextAc="seek">
              <p:cTn id="52" restart="whenNotActive" fill="hold" evtFilter="cancelBubble" nodeType="interactiveSeq">
                <p:stCondLst>
                  <p:cond evt="onClick" delay="0">
                    <p:tgtEl>
                      <p:spTgt spid="4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afterEffect">
                                  <p:stCondLst>
                                    <p:cond delay="0"/>
                                  </p:stCondLst>
                                  <p:childTnLst>
                                    <p:animClr clrSpc="rgb" dir="cw">
                                      <p:cBhvr>
                                        <p:cTn id="56" dur="250" fill="hold"/>
                                        <p:tgtEl>
                                          <p:spTgt spid="44"/>
                                        </p:tgtEl>
                                        <p:attrNameLst>
                                          <p:attrName>fillcolor</p:attrName>
                                        </p:attrNameLst>
                                      </p:cBhvr>
                                      <p:to>
                                        <a:srgbClr val="00B0F0"/>
                                      </p:to>
                                    </p:animClr>
                                    <p:set>
                                      <p:cBhvr>
                                        <p:cTn id="57" dur="250" fill="hold"/>
                                        <p:tgtEl>
                                          <p:spTgt spid="44"/>
                                        </p:tgtEl>
                                        <p:attrNameLst>
                                          <p:attrName>fill.type</p:attrName>
                                        </p:attrNameLst>
                                      </p:cBhvr>
                                      <p:to>
                                        <p:strVal val="solid"/>
                                      </p:to>
                                    </p:set>
                                    <p:set>
                                      <p:cBhvr>
                                        <p:cTn id="58" dur="250" fill="hold"/>
                                        <p:tgtEl>
                                          <p:spTgt spid="44"/>
                                        </p:tgtEl>
                                        <p:attrNameLst>
                                          <p:attrName>fill.on</p:attrName>
                                        </p:attrNameLst>
                                      </p:cBhvr>
                                      <p:to>
                                        <p:strVal val="true"/>
                                      </p:to>
                                    </p:set>
                                  </p:childTnLst>
                                </p:cTn>
                              </p:par>
                              <p:par>
                                <p:cTn id="59" presetID="64" presetClass="path" presetSubtype="0" accel="50000" decel="50000" fill="hold" nodeType="withEffect">
                                  <p:stCondLst>
                                    <p:cond delay="0"/>
                                  </p:stCondLst>
                                  <p:childTnLst>
                                    <p:animMotion origin="layout" path="M 1.11022E-16 1.85185E-6 L -0.43906 -0.3132 " pathEditMode="relative" rAng="0" ptsTypes="AA">
                                      <p:cBhvr>
                                        <p:cTn id="60" dur="250" fill="hold"/>
                                        <p:tgtEl>
                                          <p:spTgt spid="50"/>
                                        </p:tgtEl>
                                        <p:attrNameLst>
                                          <p:attrName>ppt_x</p:attrName>
                                          <p:attrName>ppt_y</p:attrName>
                                        </p:attrNameLst>
                                      </p:cBhvr>
                                      <p:rCtr x="-21953" y="-15671"/>
                                    </p:animMotion>
                                  </p:childTnLst>
                                  <p:subTnLst>
                                    <p:audio>
                                      <p:cMediaNode>
                                        <p:cTn display="0" masterRel="sameClick">
                                          <p:stCondLst>
                                            <p:cond evt="begin" delay="0">
                                              <p:tn val="59"/>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44"/>
                  </p:tgtEl>
                </p:cond>
              </p:nextCondLst>
            </p:seq>
            <p:seq concurrent="1" nextAc="seek">
              <p:cTn id="61" restart="whenNotActive" fill="hold" evtFilter="cancelBubble" nodeType="interactiveSeq">
                <p:stCondLst>
                  <p:cond evt="onClick" delay="0">
                    <p:tgtEl>
                      <p:spTgt spid="4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afterEffect">
                                  <p:stCondLst>
                                    <p:cond delay="0"/>
                                  </p:stCondLst>
                                  <p:childTnLst>
                                    <p:animClr clrSpc="rgb" dir="cw">
                                      <p:cBhvr>
                                        <p:cTn id="65" dur="250" fill="hold"/>
                                        <p:tgtEl>
                                          <p:spTgt spid="45"/>
                                        </p:tgtEl>
                                        <p:attrNameLst>
                                          <p:attrName>fillcolor</p:attrName>
                                        </p:attrNameLst>
                                      </p:cBhvr>
                                      <p:to>
                                        <a:srgbClr val="FF0000"/>
                                      </p:to>
                                    </p:animClr>
                                    <p:set>
                                      <p:cBhvr>
                                        <p:cTn id="66" dur="250" fill="hold"/>
                                        <p:tgtEl>
                                          <p:spTgt spid="45"/>
                                        </p:tgtEl>
                                        <p:attrNameLst>
                                          <p:attrName>fill.type</p:attrName>
                                        </p:attrNameLst>
                                      </p:cBhvr>
                                      <p:to>
                                        <p:strVal val="solid"/>
                                      </p:to>
                                    </p:set>
                                    <p:set>
                                      <p:cBhvr>
                                        <p:cTn id="67" dur="250" fill="hold"/>
                                        <p:tgtEl>
                                          <p:spTgt spid="45"/>
                                        </p:tgtEl>
                                        <p:attrNameLst>
                                          <p:attrName>fill.on</p:attrName>
                                        </p:attrNameLst>
                                      </p:cBhvr>
                                      <p:to>
                                        <p:strVal val="true"/>
                                      </p:to>
                                    </p:set>
                                  </p:childTnLst>
                                </p:cTn>
                              </p:par>
                              <p:par>
                                <p:cTn id="68" presetID="64" presetClass="path" presetSubtype="0" accel="50000" decel="50000" fill="hold" nodeType="withEffect">
                                  <p:stCondLst>
                                    <p:cond delay="0"/>
                                  </p:stCondLst>
                                  <p:childTnLst>
                                    <p:animMotion origin="layout" path="M -1.45833E-6 4.07407E-6 L 0.1405 -0.30417 " pathEditMode="relative" rAng="0" ptsTypes="AA">
                                      <p:cBhvr>
                                        <p:cTn id="69" dur="250" fill="hold"/>
                                        <p:tgtEl>
                                          <p:spTgt spid="4"/>
                                        </p:tgtEl>
                                        <p:attrNameLst>
                                          <p:attrName>ppt_x</p:attrName>
                                          <p:attrName>ppt_y</p:attrName>
                                        </p:attrNameLst>
                                      </p:cBhvr>
                                      <p:rCtr x="7018" y="-15208"/>
                                    </p:animMotion>
                                  </p:childTnLst>
                                  <p:subTnLst>
                                    <p:audio>
                                      <p:cMediaNode>
                                        <p:cTn display="0" masterRel="sameClick">
                                          <p:stCondLst>
                                            <p:cond evt="begin" delay="0">
                                              <p:tn val="68"/>
                                            </p:cond>
                                          </p:stCondLst>
                                          <p:endCondLst>
                                            <p:cond evt="onStopAudio" delay="0">
                                              <p:tgtEl>
                                                <p:sldTgt/>
                                              </p:tgtEl>
                                            </p:cond>
                                          </p:endCondLst>
                                        </p:cTn>
                                        <p:tgtEl>
                                          <p:sndTgt r:embed="rId3" name="Sai.wav"/>
                                        </p:tgtEl>
                                      </p:cMediaNode>
                                    </p:audio>
                                  </p:subTnLst>
                                </p:cTn>
                              </p:par>
                            </p:childTnLst>
                          </p:cTn>
                        </p:par>
                      </p:childTnLst>
                    </p:cTn>
                  </p:par>
                </p:childTnLst>
              </p:cTn>
              <p:nextCondLst>
                <p:cond evt="onClick" delay="0">
                  <p:tgtEl>
                    <p:spTgt spid="45"/>
                  </p:tgtEl>
                </p:cond>
              </p:nextCondLst>
            </p:seq>
          </p:childTnLst>
        </p:cTn>
      </p:par>
    </p:tnLst>
    <p:bldLst>
      <p:bldP spid="5" grpId="0" animBg="1"/>
      <p:bldP spid="42" grpId="0" animBg="1"/>
      <p:bldP spid="43" grpId="0" animBg="1"/>
      <p:bldP spid="44" grpId="0" animBg="1"/>
      <p:bldP spid="45" grpId="0" animBg="1"/>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09F817C6-4AB3-4529-974D-63E69B65D6A4}"/>
              </a:ext>
            </a:extLst>
          </p:cNvPr>
          <p:cNvSpPr/>
          <p:nvPr/>
        </p:nvSpPr>
        <p:spPr>
          <a:xfrm>
            <a:off x="2404802" y="1395302"/>
            <a:ext cx="7300393" cy="2964149"/>
          </a:xfrm>
          <a:prstGeom prst="roundRect">
            <a:avLst>
              <a:gd name="adj" fmla="val 7227"/>
            </a:avLst>
          </a:prstGeom>
          <a:solidFill>
            <a:schemeClr val="tx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Đáp án A">
            <a:extLst>
              <a:ext uri="{FF2B5EF4-FFF2-40B4-BE49-F238E27FC236}">
                <a16:creationId xmlns:a16="http://schemas.microsoft.com/office/drawing/2014/main" xmlns="" id="{CF9EA178-637F-4043-B8D2-BC95EC5261AC}"/>
              </a:ext>
            </a:extLst>
          </p:cNvPr>
          <p:cNvSpPr/>
          <p:nvPr/>
        </p:nvSpPr>
        <p:spPr>
          <a:xfrm>
            <a:off x="2437132" y="4648381"/>
            <a:ext cx="3423946" cy="737464"/>
          </a:xfrm>
          <a:prstGeom prst="roundRect">
            <a:avLst>
              <a:gd name="adj" fmla="val 24115"/>
            </a:avLst>
          </a:prstGeom>
          <a:gradFill flip="none" rotWithShape="1">
            <a:gsLst>
              <a:gs pos="0">
                <a:srgbClr val="E7F18C"/>
              </a:gs>
              <a:gs pos="88000">
                <a:srgbClr val="2A9834"/>
              </a:gs>
            </a:gsLst>
            <a:lin ang="81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a:t>
            </a:r>
          </a:p>
        </p:txBody>
      </p:sp>
      <p:sp>
        <p:nvSpPr>
          <p:cNvPr id="43" name="Đáp án B">
            <a:extLst>
              <a:ext uri="{FF2B5EF4-FFF2-40B4-BE49-F238E27FC236}">
                <a16:creationId xmlns:a16="http://schemas.microsoft.com/office/drawing/2014/main" xmlns="" id="{6CE2E367-E000-402A-A46A-08AAF2FB929F}"/>
              </a:ext>
            </a:extLst>
          </p:cNvPr>
          <p:cNvSpPr/>
          <p:nvPr/>
        </p:nvSpPr>
        <p:spPr>
          <a:xfrm>
            <a:off x="6295413" y="4648381"/>
            <a:ext cx="3452883" cy="737464"/>
          </a:xfrm>
          <a:prstGeom prst="roundRect">
            <a:avLst>
              <a:gd name="adj" fmla="val 24115"/>
            </a:avLst>
          </a:prstGeom>
          <a:gradFill flip="none" rotWithShape="1">
            <a:gsLst>
              <a:gs pos="0">
                <a:srgbClr val="E7F18C"/>
              </a:gs>
              <a:gs pos="88000">
                <a:srgbClr val="2A9834"/>
              </a:gs>
            </a:gsLst>
            <a:lin ang="81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a:t>
            </a:r>
          </a:p>
        </p:txBody>
      </p:sp>
      <p:sp>
        <p:nvSpPr>
          <p:cNvPr id="44" name="Đáp án C">
            <a:extLst>
              <a:ext uri="{FF2B5EF4-FFF2-40B4-BE49-F238E27FC236}">
                <a16:creationId xmlns:a16="http://schemas.microsoft.com/office/drawing/2014/main" xmlns="" id="{22088E1A-F06B-4800-AF0C-20352418B69F}"/>
              </a:ext>
            </a:extLst>
          </p:cNvPr>
          <p:cNvSpPr/>
          <p:nvPr/>
        </p:nvSpPr>
        <p:spPr>
          <a:xfrm>
            <a:off x="2437132" y="5684590"/>
            <a:ext cx="3423946" cy="737464"/>
          </a:xfrm>
          <a:prstGeom prst="roundRect">
            <a:avLst>
              <a:gd name="adj" fmla="val 24115"/>
            </a:avLst>
          </a:prstGeom>
          <a:gradFill flip="none" rotWithShape="1">
            <a:gsLst>
              <a:gs pos="0">
                <a:srgbClr val="E7F18C"/>
              </a:gs>
              <a:gs pos="88000">
                <a:srgbClr val="2A9834"/>
              </a:gs>
            </a:gsLst>
            <a:lin ang="81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prstClr val="white"/>
                </a:solidFill>
                <a:latin typeface="Arial" panose="020B0604020202020204" pitchFamily="34" charset="0"/>
                <a:cs typeface="Arial" panose="020B0604020202020204" pitchFamily="34" charset="0"/>
              </a:rPr>
              <a:t>8</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5" name="Đáp án D">
            <a:extLst>
              <a:ext uri="{FF2B5EF4-FFF2-40B4-BE49-F238E27FC236}">
                <a16:creationId xmlns:a16="http://schemas.microsoft.com/office/drawing/2014/main" xmlns="" id="{103BF668-59AA-401D-818B-4C062F6D5B11}"/>
              </a:ext>
            </a:extLst>
          </p:cNvPr>
          <p:cNvSpPr/>
          <p:nvPr/>
        </p:nvSpPr>
        <p:spPr>
          <a:xfrm>
            <a:off x="6295413" y="5684590"/>
            <a:ext cx="3452883" cy="737464"/>
          </a:xfrm>
          <a:prstGeom prst="roundRect">
            <a:avLst>
              <a:gd name="adj" fmla="val 24115"/>
            </a:avLst>
          </a:prstGeom>
          <a:gradFill flip="none" rotWithShape="1">
            <a:gsLst>
              <a:gs pos="0">
                <a:srgbClr val="E7F18C"/>
              </a:gs>
              <a:gs pos="88000">
                <a:srgbClr val="2A9834"/>
              </a:gs>
            </a:gsLst>
            <a:lin ang="81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a:t>
            </a:r>
          </a:p>
        </p:txBody>
      </p:sp>
      <p:grpSp>
        <p:nvGrpSpPr>
          <p:cNvPr id="52" name="Group 51">
            <a:extLst>
              <a:ext uri="{FF2B5EF4-FFF2-40B4-BE49-F238E27FC236}">
                <a16:creationId xmlns:a16="http://schemas.microsoft.com/office/drawing/2014/main" xmlns="" id="{1EBA663B-F8CA-4203-9E5D-434C0B2E3C95}"/>
              </a:ext>
            </a:extLst>
          </p:cNvPr>
          <p:cNvGrpSpPr/>
          <p:nvPr/>
        </p:nvGrpSpPr>
        <p:grpSpPr>
          <a:xfrm>
            <a:off x="1871981" y="421635"/>
            <a:ext cx="8454652" cy="1456205"/>
            <a:chOff x="1871981" y="421635"/>
            <a:chExt cx="8454652" cy="1456205"/>
          </a:xfrm>
        </p:grpSpPr>
        <p:grpSp>
          <p:nvGrpSpPr>
            <p:cNvPr id="6" name="Group 5">
              <a:extLst>
                <a:ext uri="{FF2B5EF4-FFF2-40B4-BE49-F238E27FC236}">
                  <a16:creationId xmlns:a16="http://schemas.microsoft.com/office/drawing/2014/main" xmlns="" id="{C28C0A49-FAEF-4900-8E2A-C8BDCC7ED91D}"/>
                </a:ext>
              </a:extLst>
            </p:cNvPr>
            <p:cNvGrpSpPr/>
            <p:nvPr/>
          </p:nvGrpSpPr>
          <p:grpSpPr>
            <a:xfrm>
              <a:off x="1871981" y="421635"/>
              <a:ext cx="8454652" cy="1456205"/>
              <a:chOff x="2677206" y="1838325"/>
              <a:chExt cx="7124700" cy="1227138"/>
            </a:xfrm>
          </p:grpSpPr>
          <p:sp>
            <p:nvSpPr>
              <p:cNvPr id="7" name="Freeform 1125">
                <a:extLst>
                  <a:ext uri="{FF2B5EF4-FFF2-40B4-BE49-F238E27FC236}">
                    <a16:creationId xmlns:a16="http://schemas.microsoft.com/office/drawing/2014/main" xmlns="" id="{60B3ADAC-B763-4C54-A7F9-42095D47D217}"/>
                  </a:ext>
                </a:extLst>
              </p:cNvPr>
              <p:cNvSpPr>
                <a:spLocks/>
              </p:cNvSpPr>
              <p:nvPr/>
            </p:nvSpPr>
            <p:spPr bwMode="auto">
              <a:xfrm>
                <a:off x="3753531" y="1944688"/>
                <a:ext cx="5011738" cy="971550"/>
              </a:xfrm>
              <a:custGeom>
                <a:avLst/>
                <a:gdLst>
                  <a:gd name="T0" fmla="*/ 1221 w 10045"/>
                  <a:gd name="T1" fmla="*/ 1947 h 1947"/>
                  <a:gd name="T2" fmla="*/ 68 w 10045"/>
                  <a:gd name="T3" fmla="*/ 1201 h 1947"/>
                  <a:gd name="T4" fmla="*/ 784 w 10045"/>
                  <a:gd name="T5" fmla="*/ 273 h 1947"/>
                  <a:gd name="T6" fmla="*/ 871 w 10045"/>
                  <a:gd name="T7" fmla="*/ 237 h 1947"/>
                  <a:gd name="T8" fmla="*/ 2083 w 10045"/>
                  <a:gd name="T9" fmla="*/ 87 h 1947"/>
                  <a:gd name="T10" fmla="*/ 3561 w 10045"/>
                  <a:gd name="T11" fmla="*/ 14 h 1947"/>
                  <a:gd name="T12" fmla="*/ 4532 w 10045"/>
                  <a:gd name="T13" fmla="*/ 0 h 1947"/>
                  <a:gd name="T14" fmla="*/ 5049 w 10045"/>
                  <a:gd name="T15" fmla="*/ 4 h 1947"/>
                  <a:gd name="T16" fmla="*/ 6390 w 10045"/>
                  <a:gd name="T17" fmla="*/ 27 h 1947"/>
                  <a:gd name="T18" fmla="*/ 7740 w 10045"/>
                  <a:gd name="T19" fmla="*/ 81 h 1947"/>
                  <a:gd name="T20" fmla="*/ 9069 w 10045"/>
                  <a:gd name="T21" fmla="*/ 193 h 1947"/>
                  <a:gd name="T22" fmla="*/ 9711 w 10045"/>
                  <a:gd name="T23" fmla="*/ 266 h 1947"/>
                  <a:gd name="T24" fmla="*/ 9955 w 10045"/>
                  <a:gd name="T25" fmla="*/ 598 h 1947"/>
                  <a:gd name="T26" fmla="*/ 9524 w 10045"/>
                  <a:gd name="T27" fmla="*/ 1652 h 1947"/>
                  <a:gd name="T28" fmla="*/ 9152 w 10045"/>
                  <a:gd name="T29" fmla="*/ 1846 h 1947"/>
                  <a:gd name="T30" fmla="*/ 8943 w 10045"/>
                  <a:gd name="T31" fmla="*/ 1822 h 1947"/>
                  <a:gd name="T32" fmla="*/ 8185 w 10045"/>
                  <a:gd name="T33" fmla="*/ 1745 h 1947"/>
                  <a:gd name="T34" fmla="*/ 7753 w 10045"/>
                  <a:gd name="T35" fmla="*/ 1709 h 1947"/>
                  <a:gd name="T36" fmla="*/ 6291 w 10045"/>
                  <a:gd name="T37" fmla="*/ 1635 h 1947"/>
                  <a:gd name="T38" fmla="*/ 5853 w 10045"/>
                  <a:gd name="T39" fmla="*/ 1632 h 1947"/>
                  <a:gd name="T40" fmla="*/ 4790 w 10045"/>
                  <a:gd name="T41" fmla="*/ 1651 h 1947"/>
                  <a:gd name="T42" fmla="*/ 3328 w 10045"/>
                  <a:gd name="T43" fmla="*/ 1725 h 1947"/>
                  <a:gd name="T44" fmla="*/ 1221 w 10045"/>
                  <a:gd name="T45" fmla="*/ 1947 h 1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45" h="1947">
                    <a:moveTo>
                      <a:pt x="1221" y="1947"/>
                    </a:moveTo>
                    <a:cubicBezTo>
                      <a:pt x="619" y="1828"/>
                      <a:pt x="143" y="1604"/>
                      <a:pt x="68" y="1201"/>
                    </a:cubicBezTo>
                    <a:cubicBezTo>
                      <a:pt x="0" y="838"/>
                      <a:pt x="255" y="499"/>
                      <a:pt x="784" y="273"/>
                    </a:cubicBezTo>
                    <a:cubicBezTo>
                      <a:pt x="812" y="261"/>
                      <a:pt x="842" y="249"/>
                      <a:pt x="871" y="237"/>
                    </a:cubicBezTo>
                    <a:cubicBezTo>
                      <a:pt x="1269" y="175"/>
                      <a:pt x="1673" y="122"/>
                      <a:pt x="2083" y="87"/>
                    </a:cubicBezTo>
                    <a:cubicBezTo>
                      <a:pt x="2572" y="46"/>
                      <a:pt x="3067" y="29"/>
                      <a:pt x="3561" y="14"/>
                    </a:cubicBezTo>
                    <a:cubicBezTo>
                      <a:pt x="3885" y="5"/>
                      <a:pt x="4208" y="0"/>
                      <a:pt x="4532" y="0"/>
                    </a:cubicBezTo>
                    <a:cubicBezTo>
                      <a:pt x="4704" y="0"/>
                      <a:pt x="4876" y="1"/>
                      <a:pt x="5049" y="4"/>
                    </a:cubicBezTo>
                    <a:cubicBezTo>
                      <a:pt x="5495" y="12"/>
                      <a:pt x="5942" y="26"/>
                      <a:pt x="6390" y="27"/>
                    </a:cubicBezTo>
                    <a:cubicBezTo>
                      <a:pt x="6841" y="28"/>
                      <a:pt x="7292" y="51"/>
                      <a:pt x="7740" y="81"/>
                    </a:cubicBezTo>
                    <a:cubicBezTo>
                      <a:pt x="8185" y="110"/>
                      <a:pt x="8629" y="146"/>
                      <a:pt x="9069" y="193"/>
                    </a:cubicBezTo>
                    <a:cubicBezTo>
                      <a:pt x="9282" y="216"/>
                      <a:pt x="9497" y="239"/>
                      <a:pt x="9711" y="266"/>
                    </a:cubicBezTo>
                    <a:cubicBezTo>
                      <a:pt x="9845" y="361"/>
                      <a:pt x="9925" y="478"/>
                      <a:pt x="9955" y="598"/>
                    </a:cubicBezTo>
                    <a:cubicBezTo>
                      <a:pt x="10045" y="960"/>
                      <a:pt x="9963" y="1358"/>
                      <a:pt x="9524" y="1652"/>
                    </a:cubicBezTo>
                    <a:cubicBezTo>
                      <a:pt x="9415" y="1725"/>
                      <a:pt x="9289" y="1789"/>
                      <a:pt x="9152" y="1846"/>
                    </a:cubicBezTo>
                    <a:cubicBezTo>
                      <a:pt x="9083" y="1838"/>
                      <a:pt x="9013" y="1830"/>
                      <a:pt x="8943" y="1822"/>
                    </a:cubicBezTo>
                    <a:cubicBezTo>
                      <a:pt x="8692" y="1792"/>
                      <a:pt x="8439" y="1767"/>
                      <a:pt x="8185" y="1745"/>
                    </a:cubicBezTo>
                    <a:cubicBezTo>
                      <a:pt x="8042" y="1732"/>
                      <a:pt x="7897" y="1720"/>
                      <a:pt x="7753" y="1709"/>
                    </a:cubicBezTo>
                    <a:cubicBezTo>
                      <a:pt x="7267" y="1671"/>
                      <a:pt x="6781" y="1644"/>
                      <a:pt x="6291" y="1635"/>
                    </a:cubicBezTo>
                    <a:cubicBezTo>
                      <a:pt x="6145" y="1633"/>
                      <a:pt x="5999" y="1632"/>
                      <a:pt x="5853" y="1632"/>
                    </a:cubicBezTo>
                    <a:cubicBezTo>
                      <a:pt x="5498" y="1632"/>
                      <a:pt x="5144" y="1639"/>
                      <a:pt x="4790" y="1651"/>
                    </a:cubicBezTo>
                    <a:cubicBezTo>
                      <a:pt x="4302" y="1667"/>
                      <a:pt x="3812" y="1689"/>
                      <a:pt x="3328" y="1725"/>
                    </a:cubicBezTo>
                    <a:cubicBezTo>
                      <a:pt x="2594" y="1779"/>
                      <a:pt x="1929" y="1848"/>
                      <a:pt x="1221" y="1947"/>
                    </a:cubicBezTo>
                  </a:path>
                </a:pathLst>
              </a:custGeom>
              <a:solidFill>
                <a:srgbClr val="D9A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1126">
                <a:extLst>
                  <a:ext uri="{FF2B5EF4-FFF2-40B4-BE49-F238E27FC236}">
                    <a16:creationId xmlns:a16="http://schemas.microsoft.com/office/drawing/2014/main" xmlns="" id="{82C3780D-1084-4CEE-B136-5FFC6837BFAB}"/>
                  </a:ext>
                </a:extLst>
              </p:cNvPr>
              <p:cNvSpPr>
                <a:spLocks/>
              </p:cNvSpPr>
              <p:nvPr/>
            </p:nvSpPr>
            <p:spPr bwMode="auto">
              <a:xfrm>
                <a:off x="3882119" y="2925763"/>
                <a:ext cx="533400" cy="87313"/>
              </a:xfrm>
              <a:custGeom>
                <a:avLst/>
                <a:gdLst>
                  <a:gd name="T0" fmla="*/ 0 w 1069"/>
                  <a:gd name="T1" fmla="*/ 173 h 173"/>
                  <a:gd name="T2" fmla="*/ 1068 w 1069"/>
                  <a:gd name="T3" fmla="*/ 0 h 173"/>
                  <a:gd name="T4" fmla="*/ 1069 w 1069"/>
                  <a:gd name="T5" fmla="*/ 0 h 173"/>
                  <a:gd name="T6" fmla="*/ 0 w 1069"/>
                  <a:gd name="T7" fmla="*/ 173 h 173"/>
                  <a:gd name="T8" fmla="*/ 0 w 1069"/>
                  <a:gd name="T9" fmla="*/ 173 h 173"/>
                </a:gdLst>
                <a:ahLst/>
                <a:cxnLst>
                  <a:cxn ang="0">
                    <a:pos x="T0" y="T1"/>
                  </a:cxn>
                  <a:cxn ang="0">
                    <a:pos x="T2" y="T3"/>
                  </a:cxn>
                  <a:cxn ang="0">
                    <a:pos x="T4" y="T5"/>
                  </a:cxn>
                  <a:cxn ang="0">
                    <a:pos x="T6" y="T7"/>
                  </a:cxn>
                  <a:cxn ang="0">
                    <a:pos x="T8" y="T9"/>
                  </a:cxn>
                </a:cxnLst>
                <a:rect l="0" t="0" r="r" b="b"/>
                <a:pathLst>
                  <a:path w="1069" h="173">
                    <a:moveTo>
                      <a:pt x="0" y="173"/>
                    </a:moveTo>
                    <a:cubicBezTo>
                      <a:pt x="412" y="101"/>
                      <a:pt x="766" y="45"/>
                      <a:pt x="1068" y="0"/>
                    </a:cubicBezTo>
                    <a:cubicBezTo>
                      <a:pt x="1068" y="0"/>
                      <a:pt x="1069" y="0"/>
                      <a:pt x="1069" y="0"/>
                    </a:cubicBezTo>
                    <a:cubicBezTo>
                      <a:pt x="767" y="45"/>
                      <a:pt x="413" y="101"/>
                      <a:pt x="0" y="173"/>
                    </a:cubicBezTo>
                    <a:lnTo>
                      <a:pt x="0" y="173"/>
                    </a:lnTo>
                    <a:close/>
                  </a:path>
                </a:pathLst>
              </a:custGeom>
              <a:solidFill>
                <a:srgbClr val="6F8F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1127">
                <a:extLst>
                  <a:ext uri="{FF2B5EF4-FFF2-40B4-BE49-F238E27FC236}">
                    <a16:creationId xmlns:a16="http://schemas.microsoft.com/office/drawing/2014/main" xmlns="" id="{8714A6DE-43B3-4CED-98D3-207B7CEB5604}"/>
                  </a:ext>
                </a:extLst>
              </p:cNvPr>
              <p:cNvSpPr>
                <a:spLocks/>
              </p:cNvSpPr>
              <p:nvPr/>
            </p:nvSpPr>
            <p:spPr bwMode="auto">
              <a:xfrm>
                <a:off x="3486831" y="2063750"/>
                <a:ext cx="876300" cy="955675"/>
              </a:xfrm>
              <a:custGeom>
                <a:avLst/>
                <a:gdLst>
                  <a:gd name="T0" fmla="*/ 443 w 1756"/>
                  <a:gd name="T1" fmla="*/ 1917 h 1917"/>
                  <a:gd name="T2" fmla="*/ 321 w 1756"/>
                  <a:gd name="T3" fmla="*/ 1750 h 1917"/>
                  <a:gd name="T4" fmla="*/ 471 w 1756"/>
                  <a:gd name="T5" fmla="*/ 1417 h 1917"/>
                  <a:gd name="T6" fmla="*/ 297 w 1756"/>
                  <a:gd name="T7" fmla="*/ 965 h 1917"/>
                  <a:gd name="T8" fmla="*/ 0 w 1756"/>
                  <a:gd name="T9" fmla="*/ 241 h 1917"/>
                  <a:gd name="T10" fmla="*/ 518 w 1756"/>
                  <a:gd name="T11" fmla="*/ 144 h 1917"/>
                  <a:gd name="T12" fmla="*/ 1195 w 1756"/>
                  <a:gd name="T13" fmla="*/ 34 h 1917"/>
                  <a:gd name="T14" fmla="*/ 1406 w 1756"/>
                  <a:gd name="T15" fmla="*/ 0 h 1917"/>
                  <a:gd name="T16" fmla="*/ 1319 w 1756"/>
                  <a:gd name="T17" fmla="*/ 36 h 1917"/>
                  <a:gd name="T18" fmla="*/ 603 w 1756"/>
                  <a:gd name="T19" fmla="*/ 964 h 1917"/>
                  <a:gd name="T20" fmla="*/ 1756 w 1756"/>
                  <a:gd name="T21" fmla="*/ 1710 h 1917"/>
                  <a:gd name="T22" fmla="*/ 1626 w 1756"/>
                  <a:gd name="T23" fmla="*/ 1728 h 1917"/>
                  <a:gd name="T24" fmla="*/ 660 w 1756"/>
                  <a:gd name="T25" fmla="*/ 1891 h 1917"/>
                  <a:gd name="T26" fmla="*/ 490 w 1756"/>
                  <a:gd name="T27" fmla="*/ 1916 h 1917"/>
                  <a:gd name="T28" fmla="*/ 449 w 1756"/>
                  <a:gd name="T29" fmla="*/ 1917 h 1917"/>
                  <a:gd name="T30" fmla="*/ 443 w 1756"/>
                  <a:gd name="T31" fmla="*/ 1917 h 1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56" h="1917">
                    <a:moveTo>
                      <a:pt x="443" y="1917"/>
                    </a:moveTo>
                    <a:cubicBezTo>
                      <a:pt x="294" y="1917"/>
                      <a:pt x="206" y="1806"/>
                      <a:pt x="321" y="1750"/>
                    </a:cubicBezTo>
                    <a:cubicBezTo>
                      <a:pt x="505" y="1662"/>
                      <a:pt x="497" y="1542"/>
                      <a:pt x="471" y="1417"/>
                    </a:cubicBezTo>
                    <a:cubicBezTo>
                      <a:pt x="438" y="1264"/>
                      <a:pt x="366" y="1114"/>
                      <a:pt x="297" y="965"/>
                    </a:cubicBezTo>
                    <a:cubicBezTo>
                      <a:pt x="186" y="725"/>
                      <a:pt x="97" y="483"/>
                      <a:pt x="0" y="241"/>
                    </a:cubicBezTo>
                    <a:cubicBezTo>
                      <a:pt x="163" y="196"/>
                      <a:pt x="342" y="169"/>
                      <a:pt x="518" y="144"/>
                    </a:cubicBezTo>
                    <a:cubicBezTo>
                      <a:pt x="746" y="112"/>
                      <a:pt x="969" y="71"/>
                      <a:pt x="1195" y="34"/>
                    </a:cubicBezTo>
                    <a:cubicBezTo>
                      <a:pt x="1265" y="22"/>
                      <a:pt x="1335" y="11"/>
                      <a:pt x="1406" y="0"/>
                    </a:cubicBezTo>
                    <a:cubicBezTo>
                      <a:pt x="1377" y="12"/>
                      <a:pt x="1347" y="24"/>
                      <a:pt x="1319" y="36"/>
                    </a:cubicBezTo>
                    <a:cubicBezTo>
                      <a:pt x="790" y="262"/>
                      <a:pt x="535" y="601"/>
                      <a:pt x="603" y="964"/>
                    </a:cubicBezTo>
                    <a:cubicBezTo>
                      <a:pt x="678" y="1367"/>
                      <a:pt x="1154" y="1591"/>
                      <a:pt x="1756" y="1710"/>
                    </a:cubicBezTo>
                    <a:cubicBezTo>
                      <a:pt x="1713" y="1716"/>
                      <a:pt x="1669" y="1722"/>
                      <a:pt x="1626" y="1728"/>
                    </a:cubicBezTo>
                    <a:cubicBezTo>
                      <a:pt x="1323" y="1772"/>
                      <a:pt x="961" y="1847"/>
                      <a:pt x="660" y="1891"/>
                    </a:cubicBezTo>
                    <a:cubicBezTo>
                      <a:pt x="603" y="1899"/>
                      <a:pt x="547" y="1908"/>
                      <a:pt x="490" y="1916"/>
                    </a:cubicBezTo>
                    <a:cubicBezTo>
                      <a:pt x="477" y="1917"/>
                      <a:pt x="463" y="1917"/>
                      <a:pt x="449" y="1917"/>
                    </a:cubicBezTo>
                    <a:cubicBezTo>
                      <a:pt x="447" y="1917"/>
                      <a:pt x="445" y="1917"/>
                      <a:pt x="443" y="1917"/>
                    </a:cubicBezTo>
                  </a:path>
                </a:pathLst>
              </a:custGeom>
              <a:solidFill>
                <a:srgbClr val="CC87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1130">
                <a:extLst>
                  <a:ext uri="{FF2B5EF4-FFF2-40B4-BE49-F238E27FC236}">
                    <a16:creationId xmlns:a16="http://schemas.microsoft.com/office/drawing/2014/main" xmlns="" id="{D0BBABF8-D0DA-4660-9EC2-35758E7BE879}"/>
                  </a:ext>
                </a:extLst>
              </p:cNvPr>
              <p:cNvSpPr>
                <a:spLocks/>
              </p:cNvSpPr>
              <p:nvPr/>
            </p:nvSpPr>
            <p:spPr bwMode="auto">
              <a:xfrm>
                <a:off x="3143931" y="2184400"/>
                <a:ext cx="595313" cy="865188"/>
              </a:xfrm>
              <a:custGeom>
                <a:avLst/>
                <a:gdLst>
                  <a:gd name="T0" fmla="*/ 519 w 1192"/>
                  <a:gd name="T1" fmla="*/ 1736 h 1736"/>
                  <a:gd name="T2" fmla="*/ 440 w 1192"/>
                  <a:gd name="T3" fmla="*/ 1735 h 1736"/>
                  <a:gd name="T4" fmla="*/ 350 w 1192"/>
                  <a:gd name="T5" fmla="*/ 1717 h 1736"/>
                  <a:gd name="T6" fmla="*/ 8 w 1192"/>
                  <a:gd name="T7" fmla="*/ 1498 h 1736"/>
                  <a:gd name="T8" fmla="*/ 90 w 1192"/>
                  <a:gd name="T9" fmla="*/ 1445 h 1736"/>
                  <a:gd name="T10" fmla="*/ 285 w 1192"/>
                  <a:gd name="T11" fmla="*/ 1488 h 1736"/>
                  <a:gd name="T12" fmla="*/ 587 w 1192"/>
                  <a:gd name="T13" fmla="*/ 1537 h 1736"/>
                  <a:gd name="T14" fmla="*/ 831 w 1192"/>
                  <a:gd name="T15" fmla="*/ 1495 h 1736"/>
                  <a:gd name="T16" fmla="*/ 1019 w 1192"/>
                  <a:gd name="T17" fmla="*/ 1205 h 1736"/>
                  <a:gd name="T18" fmla="*/ 842 w 1192"/>
                  <a:gd name="T19" fmla="*/ 682 h 1736"/>
                  <a:gd name="T20" fmla="*/ 629 w 1192"/>
                  <a:gd name="T21" fmla="*/ 136 h 1736"/>
                  <a:gd name="T22" fmla="*/ 594 w 1192"/>
                  <a:gd name="T23" fmla="*/ 29 h 1736"/>
                  <a:gd name="T24" fmla="*/ 595 w 1192"/>
                  <a:gd name="T25" fmla="*/ 29 h 1736"/>
                  <a:gd name="T26" fmla="*/ 687 w 1192"/>
                  <a:gd name="T27" fmla="*/ 0 h 1736"/>
                  <a:gd name="T28" fmla="*/ 984 w 1192"/>
                  <a:gd name="T29" fmla="*/ 724 h 1736"/>
                  <a:gd name="T30" fmla="*/ 1158 w 1192"/>
                  <a:gd name="T31" fmla="*/ 1176 h 1736"/>
                  <a:gd name="T32" fmla="*/ 1008 w 1192"/>
                  <a:gd name="T33" fmla="*/ 1509 h 1736"/>
                  <a:gd name="T34" fmla="*/ 1130 w 1192"/>
                  <a:gd name="T35" fmla="*/ 1676 h 1736"/>
                  <a:gd name="T36" fmla="*/ 1136 w 1192"/>
                  <a:gd name="T37" fmla="*/ 1676 h 1736"/>
                  <a:gd name="T38" fmla="*/ 1177 w 1192"/>
                  <a:gd name="T39" fmla="*/ 1675 h 1736"/>
                  <a:gd name="T40" fmla="*/ 918 w 1192"/>
                  <a:gd name="T41" fmla="*/ 1711 h 1736"/>
                  <a:gd name="T42" fmla="*/ 519 w 1192"/>
                  <a:gd name="T43" fmla="*/ 1736 h 1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92" h="1736">
                    <a:moveTo>
                      <a:pt x="519" y="1736"/>
                    </a:moveTo>
                    <a:cubicBezTo>
                      <a:pt x="492" y="1736"/>
                      <a:pt x="466" y="1736"/>
                      <a:pt x="440" y="1735"/>
                    </a:cubicBezTo>
                    <a:cubicBezTo>
                      <a:pt x="409" y="1730"/>
                      <a:pt x="379" y="1724"/>
                      <a:pt x="350" y="1717"/>
                    </a:cubicBezTo>
                    <a:cubicBezTo>
                      <a:pt x="182" y="1676"/>
                      <a:pt x="0" y="1609"/>
                      <a:pt x="8" y="1498"/>
                    </a:cubicBezTo>
                    <a:cubicBezTo>
                      <a:pt x="11" y="1458"/>
                      <a:pt x="45" y="1445"/>
                      <a:pt x="90" y="1445"/>
                    </a:cubicBezTo>
                    <a:cubicBezTo>
                      <a:pt x="154" y="1445"/>
                      <a:pt x="239" y="1472"/>
                      <a:pt x="285" y="1488"/>
                    </a:cubicBezTo>
                    <a:cubicBezTo>
                      <a:pt x="376" y="1519"/>
                      <a:pt x="483" y="1537"/>
                      <a:pt x="587" y="1537"/>
                    </a:cubicBezTo>
                    <a:cubicBezTo>
                      <a:pt x="676" y="1537"/>
                      <a:pt x="761" y="1524"/>
                      <a:pt x="831" y="1495"/>
                    </a:cubicBezTo>
                    <a:cubicBezTo>
                      <a:pt x="1012" y="1438"/>
                      <a:pt x="1029" y="1309"/>
                      <a:pt x="1019" y="1205"/>
                    </a:cubicBezTo>
                    <a:cubicBezTo>
                      <a:pt x="1002" y="1029"/>
                      <a:pt x="918" y="853"/>
                      <a:pt x="842" y="682"/>
                    </a:cubicBezTo>
                    <a:cubicBezTo>
                      <a:pt x="761" y="501"/>
                      <a:pt x="691" y="320"/>
                      <a:pt x="629" y="136"/>
                    </a:cubicBezTo>
                    <a:cubicBezTo>
                      <a:pt x="617" y="101"/>
                      <a:pt x="605" y="65"/>
                      <a:pt x="594" y="29"/>
                    </a:cubicBezTo>
                    <a:lnTo>
                      <a:pt x="595" y="29"/>
                    </a:lnTo>
                    <a:cubicBezTo>
                      <a:pt x="625" y="19"/>
                      <a:pt x="656" y="9"/>
                      <a:pt x="687" y="0"/>
                    </a:cubicBezTo>
                    <a:cubicBezTo>
                      <a:pt x="784" y="242"/>
                      <a:pt x="873" y="484"/>
                      <a:pt x="984" y="724"/>
                    </a:cubicBezTo>
                    <a:cubicBezTo>
                      <a:pt x="1053" y="873"/>
                      <a:pt x="1125" y="1023"/>
                      <a:pt x="1158" y="1176"/>
                    </a:cubicBezTo>
                    <a:cubicBezTo>
                      <a:pt x="1184" y="1301"/>
                      <a:pt x="1192" y="1421"/>
                      <a:pt x="1008" y="1509"/>
                    </a:cubicBezTo>
                    <a:cubicBezTo>
                      <a:pt x="893" y="1565"/>
                      <a:pt x="981" y="1676"/>
                      <a:pt x="1130" y="1676"/>
                    </a:cubicBezTo>
                    <a:cubicBezTo>
                      <a:pt x="1132" y="1676"/>
                      <a:pt x="1134" y="1676"/>
                      <a:pt x="1136" y="1676"/>
                    </a:cubicBezTo>
                    <a:cubicBezTo>
                      <a:pt x="1150" y="1676"/>
                      <a:pt x="1164" y="1676"/>
                      <a:pt x="1177" y="1675"/>
                    </a:cubicBezTo>
                    <a:cubicBezTo>
                      <a:pt x="1091" y="1689"/>
                      <a:pt x="1005" y="1701"/>
                      <a:pt x="918" y="1711"/>
                    </a:cubicBezTo>
                    <a:cubicBezTo>
                      <a:pt x="786" y="1727"/>
                      <a:pt x="652" y="1736"/>
                      <a:pt x="519" y="1736"/>
                    </a:cubicBezTo>
                  </a:path>
                </a:pathLst>
              </a:custGeom>
              <a:solidFill>
                <a:srgbClr val="C17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131">
                <a:extLst>
                  <a:ext uri="{FF2B5EF4-FFF2-40B4-BE49-F238E27FC236}">
                    <a16:creationId xmlns:a16="http://schemas.microsoft.com/office/drawing/2014/main" xmlns="" id="{8F068CD7-F019-467D-91AD-CCF1E2DF1870}"/>
                  </a:ext>
                </a:extLst>
              </p:cNvPr>
              <p:cNvSpPr>
                <a:spLocks/>
              </p:cNvSpPr>
              <p:nvPr/>
            </p:nvSpPr>
            <p:spPr bwMode="auto">
              <a:xfrm>
                <a:off x="2978831" y="2832100"/>
                <a:ext cx="33338" cy="85725"/>
              </a:xfrm>
              <a:custGeom>
                <a:avLst/>
                <a:gdLst>
                  <a:gd name="T0" fmla="*/ 67 w 67"/>
                  <a:gd name="T1" fmla="*/ 170 h 170"/>
                  <a:gd name="T2" fmla="*/ 0 w 67"/>
                  <a:gd name="T3" fmla="*/ 0 h 170"/>
                  <a:gd name="T4" fmla="*/ 0 w 67"/>
                  <a:gd name="T5" fmla="*/ 0 h 170"/>
                  <a:gd name="T6" fmla="*/ 67 w 67"/>
                  <a:gd name="T7" fmla="*/ 170 h 170"/>
                </a:gdLst>
                <a:ahLst/>
                <a:cxnLst>
                  <a:cxn ang="0">
                    <a:pos x="T0" y="T1"/>
                  </a:cxn>
                  <a:cxn ang="0">
                    <a:pos x="T2" y="T3"/>
                  </a:cxn>
                  <a:cxn ang="0">
                    <a:pos x="T4" y="T5"/>
                  </a:cxn>
                  <a:cxn ang="0">
                    <a:pos x="T6" y="T7"/>
                  </a:cxn>
                </a:cxnLst>
                <a:rect l="0" t="0" r="r" b="b"/>
                <a:pathLst>
                  <a:path w="67" h="170">
                    <a:moveTo>
                      <a:pt x="67" y="170"/>
                    </a:moveTo>
                    <a:cubicBezTo>
                      <a:pt x="47" y="113"/>
                      <a:pt x="24" y="56"/>
                      <a:pt x="0" y="0"/>
                    </a:cubicBezTo>
                    <a:cubicBezTo>
                      <a:pt x="0" y="0"/>
                      <a:pt x="0" y="0"/>
                      <a:pt x="0" y="0"/>
                    </a:cubicBezTo>
                    <a:cubicBezTo>
                      <a:pt x="25" y="56"/>
                      <a:pt x="47" y="113"/>
                      <a:pt x="67" y="170"/>
                    </a:cubicBezTo>
                    <a:close/>
                  </a:path>
                </a:pathLst>
              </a:custGeom>
              <a:solidFill>
                <a:srgbClr val="B09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1132">
                <a:extLst>
                  <a:ext uri="{FF2B5EF4-FFF2-40B4-BE49-F238E27FC236}">
                    <a16:creationId xmlns:a16="http://schemas.microsoft.com/office/drawing/2014/main" xmlns="" id="{E18223DF-E110-46D8-A646-D1CB1F447A23}"/>
                  </a:ext>
                </a:extLst>
              </p:cNvPr>
              <p:cNvSpPr>
                <a:spLocks noEditPoints="1"/>
              </p:cNvSpPr>
              <p:nvPr/>
            </p:nvSpPr>
            <p:spPr bwMode="auto">
              <a:xfrm>
                <a:off x="3058206" y="2771775"/>
                <a:ext cx="574675" cy="277813"/>
              </a:xfrm>
              <a:custGeom>
                <a:avLst/>
                <a:gdLst>
                  <a:gd name="T0" fmla="*/ 614 w 1152"/>
                  <a:gd name="T1" fmla="*/ 557 h 557"/>
                  <a:gd name="T2" fmla="*/ 388 w 1152"/>
                  <a:gd name="T3" fmla="*/ 539 h 557"/>
                  <a:gd name="T4" fmla="*/ 53 w 1152"/>
                  <a:gd name="T5" fmla="*/ 423 h 557"/>
                  <a:gd name="T6" fmla="*/ 48 w 1152"/>
                  <a:gd name="T7" fmla="*/ 256 h 557"/>
                  <a:gd name="T8" fmla="*/ 423 w 1152"/>
                  <a:gd name="T9" fmla="*/ 37 h 557"/>
                  <a:gd name="T10" fmla="*/ 753 w 1152"/>
                  <a:gd name="T11" fmla="*/ 344 h 557"/>
                  <a:gd name="T12" fmla="*/ 754 w 1152"/>
                  <a:gd name="T13" fmla="*/ 344 h 557"/>
                  <a:gd name="T14" fmla="*/ 762 w 1152"/>
                  <a:gd name="T15" fmla="*/ 339 h 557"/>
                  <a:gd name="T16" fmla="*/ 833 w 1152"/>
                  <a:gd name="T17" fmla="*/ 345 h 557"/>
                  <a:gd name="T18" fmla="*/ 970 w 1152"/>
                  <a:gd name="T19" fmla="*/ 325 h 557"/>
                  <a:gd name="T20" fmla="*/ 974 w 1152"/>
                  <a:gd name="T21" fmla="*/ 325 h 557"/>
                  <a:gd name="T22" fmla="*/ 981 w 1152"/>
                  <a:gd name="T23" fmla="*/ 324 h 557"/>
                  <a:gd name="T24" fmla="*/ 1005 w 1152"/>
                  <a:gd name="T25" fmla="*/ 317 h 557"/>
                  <a:gd name="T26" fmla="*/ 761 w 1152"/>
                  <a:gd name="T27" fmla="*/ 359 h 557"/>
                  <a:gd name="T28" fmla="*/ 459 w 1152"/>
                  <a:gd name="T29" fmla="*/ 310 h 557"/>
                  <a:gd name="T30" fmla="*/ 264 w 1152"/>
                  <a:gd name="T31" fmla="*/ 267 h 557"/>
                  <a:gd name="T32" fmla="*/ 182 w 1152"/>
                  <a:gd name="T33" fmla="*/ 320 h 557"/>
                  <a:gd name="T34" fmla="*/ 524 w 1152"/>
                  <a:gd name="T35" fmla="*/ 539 h 557"/>
                  <a:gd name="T36" fmla="*/ 614 w 1152"/>
                  <a:gd name="T37" fmla="*/ 557 h 557"/>
                  <a:gd name="T38" fmla="*/ 834 w 1152"/>
                  <a:gd name="T39" fmla="*/ 315 h 557"/>
                  <a:gd name="T40" fmla="*/ 685 w 1152"/>
                  <a:gd name="T41" fmla="*/ 288 h 557"/>
                  <a:gd name="T42" fmla="*/ 734 w 1152"/>
                  <a:gd name="T43" fmla="*/ 129 h 557"/>
                  <a:gd name="T44" fmla="*/ 780 w 1152"/>
                  <a:gd name="T45" fmla="*/ 132 h 557"/>
                  <a:gd name="T46" fmla="*/ 783 w 1152"/>
                  <a:gd name="T47" fmla="*/ 133 h 557"/>
                  <a:gd name="T48" fmla="*/ 785 w 1152"/>
                  <a:gd name="T49" fmla="*/ 132 h 557"/>
                  <a:gd name="T50" fmla="*/ 807 w 1152"/>
                  <a:gd name="T51" fmla="*/ 142 h 557"/>
                  <a:gd name="T52" fmla="*/ 809 w 1152"/>
                  <a:gd name="T53" fmla="*/ 142 h 557"/>
                  <a:gd name="T54" fmla="*/ 814 w 1152"/>
                  <a:gd name="T55" fmla="*/ 138 h 557"/>
                  <a:gd name="T56" fmla="*/ 696 w 1152"/>
                  <a:gd name="T57" fmla="*/ 0 h 557"/>
                  <a:gd name="T58" fmla="*/ 1061 w 1152"/>
                  <a:gd name="T59" fmla="*/ 231 h 557"/>
                  <a:gd name="T60" fmla="*/ 834 w 1152"/>
                  <a:gd name="T61" fmla="*/ 315 h 557"/>
                  <a:gd name="T62" fmla="*/ 570 w 1152"/>
                  <a:gd name="T63" fmla="*/ 234 h 557"/>
                  <a:gd name="T64" fmla="*/ 541 w 1152"/>
                  <a:gd name="T65" fmla="*/ 194 h 557"/>
                  <a:gd name="T66" fmla="*/ 450 w 1152"/>
                  <a:gd name="T67" fmla="*/ 30 h 557"/>
                  <a:gd name="T68" fmla="*/ 585 w 1152"/>
                  <a:gd name="T69" fmla="*/ 6 h 557"/>
                  <a:gd name="T70" fmla="*/ 652 w 1152"/>
                  <a:gd name="T71" fmla="*/ 1 h 557"/>
                  <a:gd name="T72" fmla="*/ 711 w 1152"/>
                  <a:gd name="T73" fmla="*/ 77 h 557"/>
                  <a:gd name="T74" fmla="*/ 758 w 1152"/>
                  <a:gd name="T75" fmla="*/ 117 h 557"/>
                  <a:gd name="T76" fmla="*/ 709 w 1152"/>
                  <a:gd name="T77" fmla="*/ 114 h 557"/>
                  <a:gd name="T78" fmla="*/ 570 w 1152"/>
                  <a:gd name="T79" fmla="*/ 234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52" h="557">
                    <a:moveTo>
                      <a:pt x="614" y="557"/>
                    </a:moveTo>
                    <a:cubicBezTo>
                      <a:pt x="538" y="555"/>
                      <a:pt x="463" y="549"/>
                      <a:pt x="388" y="539"/>
                    </a:cubicBezTo>
                    <a:cubicBezTo>
                      <a:pt x="256" y="522"/>
                      <a:pt x="122" y="490"/>
                      <a:pt x="53" y="423"/>
                    </a:cubicBezTo>
                    <a:cubicBezTo>
                      <a:pt x="0" y="372"/>
                      <a:pt x="13" y="309"/>
                      <a:pt x="48" y="256"/>
                    </a:cubicBezTo>
                    <a:cubicBezTo>
                      <a:pt x="110" y="162"/>
                      <a:pt x="255" y="82"/>
                      <a:pt x="423" y="37"/>
                    </a:cubicBezTo>
                    <a:cubicBezTo>
                      <a:pt x="465" y="147"/>
                      <a:pt x="513" y="317"/>
                      <a:pt x="753" y="344"/>
                    </a:cubicBezTo>
                    <a:cubicBezTo>
                      <a:pt x="753" y="344"/>
                      <a:pt x="754" y="344"/>
                      <a:pt x="754" y="344"/>
                    </a:cubicBezTo>
                    <a:cubicBezTo>
                      <a:pt x="759" y="344"/>
                      <a:pt x="762" y="342"/>
                      <a:pt x="762" y="339"/>
                    </a:cubicBezTo>
                    <a:cubicBezTo>
                      <a:pt x="786" y="343"/>
                      <a:pt x="810" y="345"/>
                      <a:pt x="833" y="345"/>
                    </a:cubicBezTo>
                    <a:cubicBezTo>
                      <a:pt x="882" y="345"/>
                      <a:pt x="928" y="337"/>
                      <a:pt x="970" y="325"/>
                    </a:cubicBezTo>
                    <a:cubicBezTo>
                      <a:pt x="971" y="325"/>
                      <a:pt x="972" y="325"/>
                      <a:pt x="974" y="325"/>
                    </a:cubicBezTo>
                    <a:cubicBezTo>
                      <a:pt x="976" y="325"/>
                      <a:pt x="978" y="325"/>
                      <a:pt x="981" y="324"/>
                    </a:cubicBezTo>
                    <a:cubicBezTo>
                      <a:pt x="989" y="322"/>
                      <a:pt x="997" y="320"/>
                      <a:pt x="1005" y="317"/>
                    </a:cubicBezTo>
                    <a:cubicBezTo>
                      <a:pt x="935" y="346"/>
                      <a:pt x="850" y="359"/>
                      <a:pt x="761" y="359"/>
                    </a:cubicBezTo>
                    <a:cubicBezTo>
                      <a:pt x="657" y="359"/>
                      <a:pt x="550" y="341"/>
                      <a:pt x="459" y="310"/>
                    </a:cubicBezTo>
                    <a:cubicBezTo>
                      <a:pt x="413" y="294"/>
                      <a:pt x="328" y="267"/>
                      <a:pt x="264" y="267"/>
                    </a:cubicBezTo>
                    <a:cubicBezTo>
                      <a:pt x="219" y="267"/>
                      <a:pt x="185" y="280"/>
                      <a:pt x="182" y="320"/>
                    </a:cubicBezTo>
                    <a:cubicBezTo>
                      <a:pt x="174" y="431"/>
                      <a:pt x="356" y="498"/>
                      <a:pt x="524" y="539"/>
                    </a:cubicBezTo>
                    <a:cubicBezTo>
                      <a:pt x="553" y="546"/>
                      <a:pt x="583" y="552"/>
                      <a:pt x="614" y="557"/>
                    </a:cubicBezTo>
                    <a:moveTo>
                      <a:pt x="834" y="315"/>
                    </a:moveTo>
                    <a:cubicBezTo>
                      <a:pt x="782" y="315"/>
                      <a:pt x="729" y="307"/>
                      <a:pt x="685" y="288"/>
                    </a:cubicBezTo>
                    <a:cubicBezTo>
                      <a:pt x="576" y="240"/>
                      <a:pt x="589" y="129"/>
                      <a:pt x="734" y="129"/>
                    </a:cubicBezTo>
                    <a:cubicBezTo>
                      <a:pt x="748" y="129"/>
                      <a:pt x="763" y="130"/>
                      <a:pt x="780" y="132"/>
                    </a:cubicBezTo>
                    <a:cubicBezTo>
                      <a:pt x="781" y="132"/>
                      <a:pt x="782" y="133"/>
                      <a:pt x="783" y="133"/>
                    </a:cubicBezTo>
                    <a:cubicBezTo>
                      <a:pt x="784" y="133"/>
                      <a:pt x="784" y="133"/>
                      <a:pt x="785" y="132"/>
                    </a:cubicBezTo>
                    <a:cubicBezTo>
                      <a:pt x="792" y="136"/>
                      <a:pt x="799" y="139"/>
                      <a:pt x="807" y="142"/>
                    </a:cubicBezTo>
                    <a:cubicBezTo>
                      <a:pt x="808" y="142"/>
                      <a:pt x="809" y="142"/>
                      <a:pt x="809" y="142"/>
                    </a:cubicBezTo>
                    <a:cubicBezTo>
                      <a:pt x="813" y="142"/>
                      <a:pt x="815" y="140"/>
                      <a:pt x="814" y="138"/>
                    </a:cubicBezTo>
                    <a:cubicBezTo>
                      <a:pt x="767" y="95"/>
                      <a:pt x="741" y="44"/>
                      <a:pt x="696" y="0"/>
                    </a:cubicBezTo>
                    <a:cubicBezTo>
                      <a:pt x="924" y="3"/>
                      <a:pt x="1152" y="93"/>
                      <a:pt x="1061" y="231"/>
                    </a:cubicBezTo>
                    <a:cubicBezTo>
                      <a:pt x="1026" y="285"/>
                      <a:pt x="931" y="315"/>
                      <a:pt x="834" y="315"/>
                    </a:cubicBezTo>
                    <a:moveTo>
                      <a:pt x="570" y="234"/>
                    </a:moveTo>
                    <a:cubicBezTo>
                      <a:pt x="559" y="221"/>
                      <a:pt x="550" y="207"/>
                      <a:pt x="541" y="194"/>
                    </a:cubicBezTo>
                    <a:cubicBezTo>
                      <a:pt x="506" y="140"/>
                      <a:pt x="488" y="84"/>
                      <a:pt x="450" y="30"/>
                    </a:cubicBezTo>
                    <a:cubicBezTo>
                      <a:pt x="494" y="20"/>
                      <a:pt x="539" y="12"/>
                      <a:pt x="585" y="6"/>
                    </a:cubicBezTo>
                    <a:cubicBezTo>
                      <a:pt x="607" y="3"/>
                      <a:pt x="630" y="2"/>
                      <a:pt x="652" y="1"/>
                    </a:cubicBezTo>
                    <a:cubicBezTo>
                      <a:pt x="664" y="27"/>
                      <a:pt x="691" y="53"/>
                      <a:pt x="711" y="77"/>
                    </a:cubicBezTo>
                    <a:cubicBezTo>
                      <a:pt x="724" y="91"/>
                      <a:pt x="739" y="105"/>
                      <a:pt x="758" y="117"/>
                    </a:cubicBezTo>
                    <a:cubicBezTo>
                      <a:pt x="740" y="115"/>
                      <a:pt x="724" y="114"/>
                      <a:pt x="709" y="114"/>
                    </a:cubicBezTo>
                    <a:cubicBezTo>
                      <a:pt x="596" y="114"/>
                      <a:pt x="548" y="176"/>
                      <a:pt x="570" y="234"/>
                    </a:cubicBezTo>
                    <a:close/>
                  </a:path>
                </a:pathLst>
              </a:custGeom>
              <a:solidFill>
                <a:srgbClr val="B66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1133">
                <a:extLst>
                  <a:ext uri="{FF2B5EF4-FFF2-40B4-BE49-F238E27FC236}">
                    <a16:creationId xmlns:a16="http://schemas.microsoft.com/office/drawing/2014/main" xmlns="" id="{6D8EC73E-CCC8-4AAE-97F6-D10A0B1B8FE2}"/>
                  </a:ext>
                </a:extLst>
              </p:cNvPr>
              <p:cNvSpPr>
                <a:spLocks/>
              </p:cNvSpPr>
              <p:nvPr/>
            </p:nvSpPr>
            <p:spPr bwMode="auto">
              <a:xfrm>
                <a:off x="8319181" y="2078038"/>
                <a:ext cx="750888" cy="900113"/>
              </a:xfrm>
              <a:custGeom>
                <a:avLst/>
                <a:gdLst>
                  <a:gd name="T0" fmla="*/ 1142 w 1505"/>
                  <a:gd name="T1" fmla="*/ 1803 h 1803"/>
                  <a:gd name="T2" fmla="*/ 975 w 1505"/>
                  <a:gd name="T3" fmla="*/ 1770 h 1803"/>
                  <a:gd name="T4" fmla="*/ 407 w 1505"/>
                  <a:gd name="T5" fmla="*/ 1641 h 1803"/>
                  <a:gd name="T6" fmla="*/ 0 w 1505"/>
                  <a:gd name="T7" fmla="*/ 1580 h 1803"/>
                  <a:gd name="T8" fmla="*/ 372 w 1505"/>
                  <a:gd name="T9" fmla="*/ 1386 h 1803"/>
                  <a:gd name="T10" fmla="*/ 803 w 1505"/>
                  <a:gd name="T11" fmla="*/ 332 h 1803"/>
                  <a:gd name="T12" fmla="*/ 559 w 1505"/>
                  <a:gd name="T13" fmla="*/ 0 h 1803"/>
                  <a:gd name="T14" fmla="*/ 1195 w 1505"/>
                  <a:gd name="T15" fmla="*/ 94 h 1803"/>
                  <a:gd name="T16" fmla="*/ 1125 w 1505"/>
                  <a:gd name="T17" fmla="*/ 326 h 1803"/>
                  <a:gd name="T18" fmla="*/ 933 w 1505"/>
                  <a:gd name="T19" fmla="*/ 858 h 1803"/>
                  <a:gd name="T20" fmla="*/ 813 w 1505"/>
                  <a:gd name="T21" fmla="*/ 1114 h 1803"/>
                  <a:gd name="T22" fmla="*/ 785 w 1505"/>
                  <a:gd name="T23" fmla="*/ 1180 h 1803"/>
                  <a:gd name="T24" fmla="*/ 783 w 1505"/>
                  <a:gd name="T25" fmla="*/ 1487 h 1803"/>
                  <a:gd name="T26" fmla="*/ 1126 w 1505"/>
                  <a:gd name="T27" fmla="*/ 1592 h 1803"/>
                  <a:gd name="T28" fmla="*/ 1392 w 1505"/>
                  <a:gd name="T29" fmla="*/ 1640 h 1803"/>
                  <a:gd name="T30" fmla="*/ 1394 w 1505"/>
                  <a:gd name="T31" fmla="*/ 1765 h 1803"/>
                  <a:gd name="T32" fmla="*/ 1142 w 1505"/>
                  <a:gd name="T33" fmla="*/ 1803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05" h="1803">
                    <a:moveTo>
                      <a:pt x="1142" y="1803"/>
                    </a:moveTo>
                    <a:cubicBezTo>
                      <a:pt x="1085" y="1793"/>
                      <a:pt x="1029" y="1782"/>
                      <a:pt x="975" y="1770"/>
                    </a:cubicBezTo>
                    <a:cubicBezTo>
                      <a:pt x="785" y="1729"/>
                      <a:pt x="601" y="1678"/>
                      <a:pt x="407" y="1641"/>
                    </a:cubicBezTo>
                    <a:cubicBezTo>
                      <a:pt x="275" y="1615"/>
                      <a:pt x="138" y="1597"/>
                      <a:pt x="0" y="1580"/>
                    </a:cubicBezTo>
                    <a:cubicBezTo>
                      <a:pt x="137" y="1523"/>
                      <a:pt x="263" y="1459"/>
                      <a:pt x="372" y="1386"/>
                    </a:cubicBezTo>
                    <a:cubicBezTo>
                      <a:pt x="811" y="1092"/>
                      <a:pt x="893" y="694"/>
                      <a:pt x="803" y="332"/>
                    </a:cubicBezTo>
                    <a:cubicBezTo>
                      <a:pt x="773" y="212"/>
                      <a:pt x="693" y="95"/>
                      <a:pt x="559" y="0"/>
                    </a:cubicBezTo>
                    <a:cubicBezTo>
                      <a:pt x="774" y="27"/>
                      <a:pt x="987" y="57"/>
                      <a:pt x="1195" y="94"/>
                    </a:cubicBezTo>
                    <a:cubicBezTo>
                      <a:pt x="1173" y="171"/>
                      <a:pt x="1149" y="249"/>
                      <a:pt x="1125" y="326"/>
                    </a:cubicBezTo>
                    <a:cubicBezTo>
                      <a:pt x="1071" y="505"/>
                      <a:pt x="1010" y="682"/>
                      <a:pt x="933" y="858"/>
                    </a:cubicBezTo>
                    <a:cubicBezTo>
                      <a:pt x="896" y="944"/>
                      <a:pt x="854" y="1029"/>
                      <a:pt x="813" y="1114"/>
                    </a:cubicBezTo>
                    <a:cubicBezTo>
                      <a:pt x="803" y="1136"/>
                      <a:pt x="793" y="1158"/>
                      <a:pt x="785" y="1180"/>
                    </a:cubicBezTo>
                    <a:cubicBezTo>
                      <a:pt x="727" y="1281"/>
                      <a:pt x="679" y="1398"/>
                      <a:pt x="783" y="1487"/>
                    </a:cubicBezTo>
                    <a:cubicBezTo>
                      <a:pt x="866" y="1559"/>
                      <a:pt x="982" y="1577"/>
                      <a:pt x="1126" y="1592"/>
                    </a:cubicBezTo>
                    <a:cubicBezTo>
                      <a:pt x="1218" y="1601"/>
                      <a:pt x="1315" y="1609"/>
                      <a:pt x="1392" y="1640"/>
                    </a:cubicBezTo>
                    <a:cubicBezTo>
                      <a:pt x="1478" y="1676"/>
                      <a:pt x="1505" y="1735"/>
                      <a:pt x="1394" y="1765"/>
                    </a:cubicBezTo>
                    <a:cubicBezTo>
                      <a:pt x="1317" y="1786"/>
                      <a:pt x="1230" y="1796"/>
                      <a:pt x="1142" y="1803"/>
                    </a:cubicBezTo>
                    <a:close/>
                  </a:path>
                </a:pathLst>
              </a:custGeom>
              <a:solidFill>
                <a:srgbClr val="CC87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1134">
                <a:extLst>
                  <a:ext uri="{FF2B5EF4-FFF2-40B4-BE49-F238E27FC236}">
                    <a16:creationId xmlns:a16="http://schemas.microsoft.com/office/drawing/2014/main" xmlns="" id="{C857A7F2-6E48-4534-AD6B-774DC79370DC}"/>
                  </a:ext>
                </a:extLst>
              </p:cNvPr>
              <p:cNvSpPr>
                <a:spLocks/>
              </p:cNvSpPr>
              <p:nvPr/>
            </p:nvSpPr>
            <p:spPr bwMode="auto">
              <a:xfrm>
                <a:off x="8292194" y="2876550"/>
                <a:ext cx="303213" cy="50800"/>
              </a:xfrm>
              <a:custGeom>
                <a:avLst/>
                <a:gdLst>
                  <a:gd name="T0" fmla="*/ 608 w 608"/>
                  <a:gd name="T1" fmla="*/ 102 h 102"/>
                  <a:gd name="T2" fmla="*/ 0 w 608"/>
                  <a:gd name="T3" fmla="*/ 0 h 102"/>
                  <a:gd name="T4" fmla="*/ 0 w 608"/>
                  <a:gd name="T5" fmla="*/ 0 h 102"/>
                  <a:gd name="T6" fmla="*/ 608 w 608"/>
                  <a:gd name="T7" fmla="*/ 102 h 102"/>
                </a:gdLst>
                <a:ahLst/>
                <a:cxnLst>
                  <a:cxn ang="0">
                    <a:pos x="T0" y="T1"/>
                  </a:cxn>
                  <a:cxn ang="0">
                    <a:pos x="T2" y="T3"/>
                  </a:cxn>
                  <a:cxn ang="0">
                    <a:pos x="T4" y="T5"/>
                  </a:cxn>
                  <a:cxn ang="0">
                    <a:pos x="T6" y="T7"/>
                  </a:cxn>
                </a:cxnLst>
                <a:rect l="0" t="0" r="r" b="b"/>
                <a:pathLst>
                  <a:path w="608" h="102">
                    <a:moveTo>
                      <a:pt x="608" y="102"/>
                    </a:moveTo>
                    <a:cubicBezTo>
                      <a:pt x="409" y="56"/>
                      <a:pt x="206" y="25"/>
                      <a:pt x="0" y="0"/>
                    </a:cubicBezTo>
                    <a:cubicBezTo>
                      <a:pt x="0" y="0"/>
                      <a:pt x="0" y="0"/>
                      <a:pt x="0" y="0"/>
                    </a:cubicBezTo>
                    <a:cubicBezTo>
                      <a:pt x="206" y="25"/>
                      <a:pt x="409" y="56"/>
                      <a:pt x="608" y="102"/>
                    </a:cubicBezTo>
                    <a:close/>
                  </a:path>
                </a:pathLst>
              </a:custGeom>
              <a:solidFill>
                <a:srgbClr val="6F8F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1135">
                <a:extLst>
                  <a:ext uri="{FF2B5EF4-FFF2-40B4-BE49-F238E27FC236}">
                    <a16:creationId xmlns:a16="http://schemas.microsoft.com/office/drawing/2014/main" xmlns="" id="{A21BADCA-911A-4DFA-B017-5427298DC714}"/>
                  </a:ext>
                </a:extLst>
              </p:cNvPr>
              <p:cNvSpPr>
                <a:spLocks/>
              </p:cNvSpPr>
              <p:nvPr/>
            </p:nvSpPr>
            <p:spPr bwMode="auto">
              <a:xfrm>
                <a:off x="8584294" y="2062163"/>
                <a:ext cx="6350" cy="1588"/>
              </a:xfrm>
              <a:custGeom>
                <a:avLst/>
                <a:gdLst>
                  <a:gd name="T0" fmla="*/ 11 w 11"/>
                  <a:gd name="T1" fmla="*/ 1 h 1"/>
                  <a:gd name="T2" fmla="*/ 0 w 11"/>
                  <a:gd name="T3" fmla="*/ 0 h 1"/>
                  <a:gd name="T4" fmla="*/ 11 w 11"/>
                  <a:gd name="T5" fmla="*/ 1 h 1"/>
                </a:gdLst>
                <a:ahLst/>
                <a:cxnLst>
                  <a:cxn ang="0">
                    <a:pos x="T0" y="T1"/>
                  </a:cxn>
                  <a:cxn ang="0">
                    <a:pos x="T2" y="T3"/>
                  </a:cxn>
                  <a:cxn ang="0">
                    <a:pos x="T4" y="T5"/>
                  </a:cxn>
                </a:cxnLst>
                <a:rect l="0" t="0" r="r" b="b"/>
                <a:pathLst>
                  <a:path w="11" h="1">
                    <a:moveTo>
                      <a:pt x="11" y="1"/>
                    </a:moveTo>
                    <a:cubicBezTo>
                      <a:pt x="7" y="1"/>
                      <a:pt x="3" y="0"/>
                      <a:pt x="0" y="0"/>
                    </a:cubicBezTo>
                    <a:cubicBezTo>
                      <a:pt x="3" y="0"/>
                      <a:pt x="7" y="1"/>
                      <a:pt x="11" y="1"/>
                    </a:cubicBezTo>
                    <a:close/>
                  </a:path>
                </a:pathLst>
              </a:custGeom>
              <a:solidFill>
                <a:srgbClr val="ECD2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1137">
                <a:extLst>
                  <a:ext uri="{FF2B5EF4-FFF2-40B4-BE49-F238E27FC236}">
                    <a16:creationId xmlns:a16="http://schemas.microsoft.com/office/drawing/2014/main" xmlns="" id="{5CCA1083-FDFC-4357-AD6E-A4B305FB6855}"/>
                  </a:ext>
                </a:extLst>
              </p:cNvPr>
              <p:cNvSpPr>
                <a:spLocks noEditPoints="1"/>
              </p:cNvSpPr>
              <p:nvPr/>
            </p:nvSpPr>
            <p:spPr bwMode="auto">
              <a:xfrm>
                <a:off x="8658906" y="2667000"/>
                <a:ext cx="609600" cy="322263"/>
              </a:xfrm>
              <a:custGeom>
                <a:avLst/>
                <a:gdLst>
                  <a:gd name="T0" fmla="*/ 740 w 1222"/>
                  <a:gd name="T1" fmla="*/ 648 h 648"/>
                  <a:gd name="T2" fmla="*/ 463 w 1222"/>
                  <a:gd name="T3" fmla="*/ 623 h 648"/>
                  <a:gd name="T4" fmla="*/ 715 w 1222"/>
                  <a:gd name="T5" fmla="*/ 585 h 648"/>
                  <a:gd name="T6" fmla="*/ 713 w 1222"/>
                  <a:gd name="T7" fmla="*/ 460 h 648"/>
                  <a:gd name="T8" fmla="*/ 447 w 1222"/>
                  <a:gd name="T9" fmla="*/ 412 h 648"/>
                  <a:gd name="T10" fmla="*/ 104 w 1222"/>
                  <a:gd name="T11" fmla="*/ 307 h 648"/>
                  <a:gd name="T12" fmla="*/ 106 w 1222"/>
                  <a:gd name="T13" fmla="*/ 0 h 648"/>
                  <a:gd name="T14" fmla="*/ 87 w 1222"/>
                  <a:gd name="T15" fmla="*/ 179 h 648"/>
                  <a:gd name="T16" fmla="*/ 372 w 1222"/>
                  <a:gd name="T17" fmla="*/ 376 h 648"/>
                  <a:gd name="T18" fmla="*/ 495 w 1222"/>
                  <a:gd name="T19" fmla="*/ 392 h 648"/>
                  <a:gd name="T20" fmla="*/ 545 w 1222"/>
                  <a:gd name="T21" fmla="*/ 389 h 648"/>
                  <a:gd name="T22" fmla="*/ 728 w 1222"/>
                  <a:gd name="T23" fmla="*/ 302 h 648"/>
                  <a:gd name="T24" fmla="*/ 773 w 1222"/>
                  <a:gd name="T25" fmla="*/ 211 h 648"/>
                  <a:gd name="T26" fmla="*/ 805 w 1222"/>
                  <a:gd name="T27" fmla="*/ 148 h 648"/>
                  <a:gd name="T28" fmla="*/ 810 w 1222"/>
                  <a:gd name="T29" fmla="*/ 147 h 648"/>
                  <a:gd name="T30" fmla="*/ 819 w 1222"/>
                  <a:gd name="T31" fmla="*/ 149 h 648"/>
                  <a:gd name="T32" fmla="*/ 1198 w 1222"/>
                  <a:gd name="T33" fmla="*/ 366 h 648"/>
                  <a:gd name="T34" fmla="*/ 1212 w 1222"/>
                  <a:gd name="T35" fmla="*/ 503 h 648"/>
                  <a:gd name="T36" fmla="*/ 1008 w 1222"/>
                  <a:gd name="T37" fmla="*/ 612 h 648"/>
                  <a:gd name="T38" fmla="*/ 942 w 1222"/>
                  <a:gd name="T39" fmla="*/ 629 h 648"/>
                  <a:gd name="T40" fmla="*/ 774 w 1222"/>
                  <a:gd name="T41" fmla="*/ 648 h 648"/>
                  <a:gd name="T42" fmla="*/ 740 w 1222"/>
                  <a:gd name="T43" fmla="*/ 648 h 648"/>
                  <a:gd name="T44" fmla="*/ 481 w 1222"/>
                  <a:gd name="T45" fmla="*/ 369 h 648"/>
                  <a:gd name="T46" fmla="*/ 241 w 1222"/>
                  <a:gd name="T47" fmla="*/ 277 h 648"/>
                  <a:gd name="T48" fmla="*/ 229 w 1222"/>
                  <a:gd name="T49" fmla="*/ 264 h 648"/>
                  <a:gd name="T50" fmla="*/ 525 w 1222"/>
                  <a:gd name="T51" fmla="*/ 115 h 648"/>
                  <a:gd name="T52" fmla="*/ 534 w 1222"/>
                  <a:gd name="T53" fmla="*/ 114 h 648"/>
                  <a:gd name="T54" fmla="*/ 554 w 1222"/>
                  <a:gd name="T55" fmla="*/ 122 h 648"/>
                  <a:gd name="T56" fmla="*/ 540 w 1222"/>
                  <a:gd name="T57" fmla="*/ 152 h 648"/>
                  <a:gd name="T58" fmla="*/ 505 w 1222"/>
                  <a:gd name="T59" fmla="*/ 198 h 648"/>
                  <a:gd name="T60" fmla="*/ 493 w 1222"/>
                  <a:gd name="T61" fmla="*/ 206 h 648"/>
                  <a:gd name="T62" fmla="*/ 491 w 1222"/>
                  <a:gd name="T63" fmla="*/ 211 h 648"/>
                  <a:gd name="T64" fmla="*/ 496 w 1222"/>
                  <a:gd name="T65" fmla="*/ 217 h 648"/>
                  <a:gd name="T66" fmla="*/ 680 w 1222"/>
                  <a:gd name="T67" fmla="*/ 277 h 648"/>
                  <a:gd name="T68" fmla="*/ 481 w 1222"/>
                  <a:gd name="T69" fmla="*/ 369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2" h="648">
                    <a:moveTo>
                      <a:pt x="740" y="648"/>
                    </a:moveTo>
                    <a:cubicBezTo>
                      <a:pt x="648" y="648"/>
                      <a:pt x="554" y="638"/>
                      <a:pt x="463" y="623"/>
                    </a:cubicBezTo>
                    <a:cubicBezTo>
                      <a:pt x="551" y="616"/>
                      <a:pt x="638" y="606"/>
                      <a:pt x="715" y="585"/>
                    </a:cubicBezTo>
                    <a:cubicBezTo>
                      <a:pt x="826" y="555"/>
                      <a:pt x="799" y="496"/>
                      <a:pt x="713" y="460"/>
                    </a:cubicBezTo>
                    <a:cubicBezTo>
                      <a:pt x="636" y="429"/>
                      <a:pt x="539" y="421"/>
                      <a:pt x="447" y="412"/>
                    </a:cubicBezTo>
                    <a:cubicBezTo>
                      <a:pt x="303" y="397"/>
                      <a:pt x="187" y="379"/>
                      <a:pt x="104" y="307"/>
                    </a:cubicBezTo>
                    <a:cubicBezTo>
                      <a:pt x="0" y="218"/>
                      <a:pt x="48" y="101"/>
                      <a:pt x="106" y="0"/>
                    </a:cubicBezTo>
                    <a:cubicBezTo>
                      <a:pt x="84" y="59"/>
                      <a:pt x="73" y="118"/>
                      <a:pt x="87" y="179"/>
                    </a:cubicBezTo>
                    <a:cubicBezTo>
                      <a:pt x="110" y="274"/>
                      <a:pt x="217" y="347"/>
                      <a:pt x="372" y="376"/>
                    </a:cubicBezTo>
                    <a:cubicBezTo>
                      <a:pt x="410" y="386"/>
                      <a:pt x="453" y="392"/>
                      <a:pt x="495" y="392"/>
                    </a:cubicBezTo>
                    <a:cubicBezTo>
                      <a:pt x="512" y="392"/>
                      <a:pt x="529" y="391"/>
                      <a:pt x="545" y="389"/>
                    </a:cubicBezTo>
                    <a:cubicBezTo>
                      <a:pt x="629" y="384"/>
                      <a:pt x="713" y="347"/>
                      <a:pt x="728" y="302"/>
                    </a:cubicBezTo>
                    <a:cubicBezTo>
                      <a:pt x="751" y="273"/>
                      <a:pt x="759" y="240"/>
                      <a:pt x="773" y="211"/>
                    </a:cubicBezTo>
                    <a:cubicBezTo>
                      <a:pt x="782" y="190"/>
                      <a:pt x="793" y="169"/>
                      <a:pt x="805" y="148"/>
                    </a:cubicBezTo>
                    <a:cubicBezTo>
                      <a:pt x="807" y="148"/>
                      <a:pt x="808" y="147"/>
                      <a:pt x="810" y="147"/>
                    </a:cubicBezTo>
                    <a:cubicBezTo>
                      <a:pt x="813" y="147"/>
                      <a:pt x="816" y="148"/>
                      <a:pt x="819" y="149"/>
                    </a:cubicBezTo>
                    <a:cubicBezTo>
                      <a:pt x="1012" y="163"/>
                      <a:pt x="1153" y="267"/>
                      <a:pt x="1198" y="366"/>
                    </a:cubicBezTo>
                    <a:cubicBezTo>
                      <a:pt x="1218" y="412"/>
                      <a:pt x="1222" y="458"/>
                      <a:pt x="1212" y="503"/>
                    </a:cubicBezTo>
                    <a:cubicBezTo>
                      <a:pt x="1164" y="548"/>
                      <a:pt x="1095" y="586"/>
                      <a:pt x="1008" y="612"/>
                    </a:cubicBezTo>
                    <a:cubicBezTo>
                      <a:pt x="986" y="619"/>
                      <a:pt x="964" y="624"/>
                      <a:pt x="942" y="629"/>
                    </a:cubicBezTo>
                    <a:cubicBezTo>
                      <a:pt x="886" y="636"/>
                      <a:pt x="830" y="642"/>
                      <a:pt x="774" y="648"/>
                    </a:cubicBezTo>
                    <a:cubicBezTo>
                      <a:pt x="763" y="648"/>
                      <a:pt x="751" y="648"/>
                      <a:pt x="740" y="648"/>
                    </a:cubicBezTo>
                    <a:moveTo>
                      <a:pt x="481" y="369"/>
                    </a:moveTo>
                    <a:cubicBezTo>
                      <a:pt x="383" y="362"/>
                      <a:pt x="289" y="321"/>
                      <a:pt x="241" y="277"/>
                    </a:cubicBezTo>
                    <a:cubicBezTo>
                      <a:pt x="236" y="273"/>
                      <a:pt x="232" y="268"/>
                      <a:pt x="229" y="264"/>
                    </a:cubicBezTo>
                    <a:cubicBezTo>
                      <a:pt x="276" y="203"/>
                      <a:pt x="434" y="139"/>
                      <a:pt x="525" y="115"/>
                    </a:cubicBezTo>
                    <a:cubicBezTo>
                      <a:pt x="528" y="114"/>
                      <a:pt x="531" y="114"/>
                      <a:pt x="534" y="114"/>
                    </a:cubicBezTo>
                    <a:cubicBezTo>
                      <a:pt x="544" y="114"/>
                      <a:pt x="552" y="117"/>
                      <a:pt x="554" y="122"/>
                    </a:cubicBezTo>
                    <a:cubicBezTo>
                      <a:pt x="549" y="131"/>
                      <a:pt x="545" y="142"/>
                      <a:pt x="540" y="152"/>
                    </a:cubicBezTo>
                    <a:cubicBezTo>
                      <a:pt x="530" y="168"/>
                      <a:pt x="519" y="184"/>
                      <a:pt x="505" y="198"/>
                    </a:cubicBezTo>
                    <a:cubicBezTo>
                      <a:pt x="501" y="201"/>
                      <a:pt x="497" y="204"/>
                      <a:pt x="493" y="206"/>
                    </a:cubicBezTo>
                    <a:cubicBezTo>
                      <a:pt x="491" y="207"/>
                      <a:pt x="490" y="209"/>
                      <a:pt x="491" y="211"/>
                    </a:cubicBezTo>
                    <a:cubicBezTo>
                      <a:pt x="488" y="213"/>
                      <a:pt x="490" y="217"/>
                      <a:pt x="496" y="217"/>
                    </a:cubicBezTo>
                    <a:cubicBezTo>
                      <a:pt x="572" y="217"/>
                      <a:pt x="658" y="234"/>
                      <a:pt x="680" y="277"/>
                    </a:cubicBezTo>
                    <a:cubicBezTo>
                      <a:pt x="709" y="335"/>
                      <a:pt x="563" y="366"/>
                      <a:pt x="481" y="369"/>
                    </a:cubicBezTo>
                  </a:path>
                </a:pathLst>
              </a:custGeom>
              <a:solidFill>
                <a:srgbClr val="C17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1138">
                <a:extLst>
                  <a:ext uri="{FF2B5EF4-FFF2-40B4-BE49-F238E27FC236}">
                    <a16:creationId xmlns:a16="http://schemas.microsoft.com/office/drawing/2014/main" xmlns="" id="{5EC0623D-041B-4C0C-9895-F1986054379D}"/>
                  </a:ext>
                </a:extLst>
              </p:cNvPr>
              <p:cNvSpPr>
                <a:spLocks/>
              </p:cNvSpPr>
              <p:nvPr/>
            </p:nvSpPr>
            <p:spPr bwMode="auto">
              <a:xfrm>
                <a:off x="9028794" y="1922463"/>
                <a:ext cx="4763" cy="1588"/>
              </a:xfrm>
              <a:custGeom>
                <a:avLst/>
                <a:gdLst>
                  <a:gd name="T0" fmla="*/ 0 w 9"/>
                  <a:gd name="T1" fmla="*/ 4 h 4"/>
                  <a:gd name="T2" fmla="*/ 9 w 9"/>
                  <a:gd name="T3" fmla="*/ 0 h 4"/>
                  <a:gd name="T4" fmla="*/ 0 w 9"/>
                  <a:gd name="T5" fmla="*/ 4 h 4"/>
                </a:gdLst>
                <a:ahLst/>
                <a:cxnLst>
                  <a:cxn ang="0">
                    <a:pos x="T0" y="T1"/>
                  </a:cxn>
                  <a:cxn ang="0">
                    <a:pos x="T2" y="T3"/>
                  </a:cxn>
                  <a:cxn ang="0">
                    <a:pos x="T4" y="T5"/>
                  </a:cxn>
                </a:cxnLst>
                <a:rect l="0" t="0" r="r" b="b"/>
                <a:pathLst>
                  <a:path w="9" h="4">
                    <a:moveTo>
                      <a:pt x="0" y="4"/>
                    </a:moveTo>
                    <a:cubicBezTo>
                      <a:pt x="3" y="3"/>
                      <a:pt x="6" y="1"/>
                      <a:pt x="9" y="0"/>
                    </a:cubicBezTo>
                    <a:cubicBezTo>
                      <a:pt x="6" y="1"/>
                      <a:pt x="3" y="3"/>
                      <a:pt x="0" y="4"/>
                    </a:cubicBezTo>
                    <a:close/>
                  </a:path>
                </a:pathLst>
              </a:custGeom>
              <a:solidFill>
                <a:srgbClr val="868F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1139">
                <a:extLst>
                  <a:ext uri="{FF2B5EF4-FFF2-40B4-BE49-F238E27FC236}">
                    <a16:creationId xmlns:a16="http://schemas.microsoft.com/office/drawing/2014/main" xmlns="" id="{CD9F2AE9-FB2B-4D86-8607-191236AAD4B7}"/>
                  </a:ext>
                </a:extLst>
              </p:cNvPr>
              <p:cNvSpPr>
                <a:spLocks noEditPoints="1"/>
              </p:cNvSpPr>
              <p:nvPr/>
            </p:nvSpPr>
            <p:spPr bwMode="auto">
              <a:xfrm>
                <a:off x="8747806" y="2684463"/>
                <a:ext cx="558800" cy="233363"/>
              </a:xfrm>
              <a:custGeom>
                <a:avLst/>
                <a:gdLst>
                  <a:gd name="T0" fmla="*/ 1031 w 1118"/>
                  <a:gd name="T1" fmla="*/ 467 h 467"/>
                  <a:gd name="T2" fmla="*/ 1017 w 1118"/>
                  <a:gd name="T3" fmla="*/ 330 h 467"/>
                  <a:gd name="T4" fmla="*/ 638 w 1118"/>
                  <a:gd name="T5" fmla="*/ 113 h 467"/>
                  <a:gd name="T6" fmla="*/ 629 w 1118"/>
                  <a:gd name="T7" fmla="*/ 111 h 467"/>
                  <a:gd name="T8" fmla="*/ 624 w 1118"/>
                  <a:gd name="T9" fmla="*/ 112 h 467"/>
                  <a:gd name="T10" fmla="*/ 679 w 1118"/>
                  <a:gd name="T11" fmla="*/ 5 h 467"/>
                  <a:gd name="T12" fmla="*/ 982 w 1118"/>
                  <a:gd name="T13" fmla="*/ 89 h 467"/>
                  <a:gd name="T14" fmla="*/ 1102 w 1118"/>
                  <a:gd name="T15" fmla="*/ 347 h 467"/>
                  <a:gd name="T16" fmla="*/ 1031 w 1118"/>
                  <a:gd name="T17" fmla="*/ 467 h 467"/>
                  <a:gd name="T18" fmla="*/ 48 w 1118"/>
                  <a:gd name="T19" fmla="*/ 228 h 467"/>
                  <a:gd name="T20" fmla="*/ 159 w 1118"/>
                  <a:gd name="T21" fmla="*/ 68 h 467"/>
                  <a:gd name="T22" fmla="*/ 423 w 1118"/>
                  <a:gd name="T23" fmla="*/ 7 h 467"/>
                  <a:gd name="T24" fmla="*/ 378 w 1118"/>
                  <a:gd name="T25" fmla="*/ 77 h 467"/>
                  <a:gd name="T26" fmla="*/ 373 w 1118"/>
                  <a:gd name="T27" fmla="*/ 86 h 467"/>
                  <a:gd name="T28" fmla="*/ 353 w 1118"/>
                  <a:gd name="T29" fmla="*/ 78 h 467"/>
                  <a:gd name="T30" fmla="*/ 344 w 1118"/>
                  <a:gd name="T31" fmla="*/ 79 h 467"/>
                  <a:gd name="T32" fmla="*/ 48 w 1118"/>
                  <a:gd name="T33" fmla="*/ 228 h 467"/>
                  <a:gd name="T34" fmla="*/ 535 w 1118"/>
                  <a:gd name="T35" fmla="*/ 216 h 467"/>
                  <a:gd name="T36" fmla="*/ 371 w 1118"/>
                  <a:gd name="T37" fmla="*/ 169 h 467"/>
                  <a:gd name="T38" fmla="*/ 349 w 1118"/>
                  <a:gd name="T39" fmla="*/ 170 h 467"/>
                  <a:gd name="T40" fmla="*/ 401 w 1118"/>
                  <a:gd name="T41" fmla="*/ 115 h 467"/>
                  <a:gd name="T42" fmla="*/ 478 w 1118"/>
                  <a:gd name="T43" fmla="*/ 3 h 467"/>
                  <a:gd name="T44" fmla="*/ 567 w 1118"/>
                  <a:gd name="T45" fmla="*/ 0 h 467"/>
                  <a:gd name="T46" fmla="*/ 585 w 1118"/>
                  <a:gd name="T47" fmla="*/ 0 h 467"/>
                  <a:gd name="T48" fmla="*/ 629 w 1118"/>
                  <a:gd name="T49" fmla="*/ 2 h 467"/>
                  <a:gd name="T50" fmla="*/ 535 w 1118"/>
                  <a:gd name="T51" fmla="*/ 216 h 467"/>
                  <a:gd name="T52" fmla="*/ 324 w 1118"/>
                  <a:gd name="T53" fmla="*/ 162 h 467"/>
                  <a:gd name="T54" fmla="*/ 359 w 1118"/>
                  <a:gd name="T55" fmla="*/ 116 h 467"/>
                  <a:gd name="T56" fmla="*/ 324 w 1118"/>
                  <a:gd name="T57" fmla="*/ 162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18" h="467">
                    <a:moveTo>
                      <a:pt x="1031" y="467"/>
                    </a:moveTo>
                    <a:cubicBezTo>
                      <a:pt x="1041" y="422"/>
                      <a:pt x="1037" y="376"/>
                      <a:pt x="1017" y="330"/>
                    </a:cubicBezTo>
                    <a:cubicBezTo>
                      <a:pt x="972" y="231"/>
                      <a:pt x="831" y="127"/>
                      <a:pt x="638" y="113"/>
                    </a:cubicBezTo>
                    <a:cubicBezTo>
                      <a:pt x="635" y="112"/>
                      <a:pt x="632" y="111"/>
                      <a:pt x="629" y="111"/>
                    </a:cubicBezTo>
                    <a:cubicBezTo>
                      <a:pt x="627" y="111"/>
                      <a:pt x="626" y="112"/>
                      <a:pt x="624" y="112"/>
                    </a:cubicBezTo>
                    <a:cubicBezTo>
                      <a:pt x="644" y="76"/>
                      <a:pt x="664" y="41"/>
                      <a:pt x="679" y="5"/>
                    </a:cubicBezTo>
                    <a:cubicBezTo>
                      <a:pt x="793" y="15"/>
                      <a:pt x="904" y="42"/>
                      <a:pt x="982" y="89"/>
                    </a:cubicBezTo>
                    <a:cubicBezTo>
                      <a:pt x="1093" y="154"/>
                      <a:pt x="1118" y="262"/>
                      <a:pt x="1102" y="347"/>
                    </a:cubicBezTo>
                    <a:cubicBezTo>
                      <a:pt x="1094" y="390"/>
                      <a:pt x="1070" y="431"/>
                      <a:pt x="1031" y="467"/>
                    </a:cubicBezTo>
                    <a:moveTo>
                      <a:pt x="48" y="228"/>
                    </a:moveTo>
                    <a:cubicBezTo>
                      <a:pt x="0" y="167"/>
                      <a:pt x="70" y="108"/>
                      <a:pt x="159" y="68"/>
                    </a:cubicBezTo>
                    <a:cubicBezTo>
                      <a:pt x="233" y="35"/>
                      <a:pt x="327" y="16"/>
                      <a:pt x="423" y="7"/>
                    </a:cubicBezTo>
                    <a:cubicBezTo>
                      <a:pt x="404" y="29"/>
                      <a:pt x="392" y="54"/>
                      <a:pt x="378" y="77"/>
                    </a:cubicBezTo>
                    <a:cubicBezTo>
                      <a:pt x="376" y="80"/>
                      <a:pt x="375" y="83"/>
                      <a:pt x="373" y="86"/>
                    </a:cubicBezTo>
                    <a:cubicBezTo>
                      <a:pt x="371" y="81"/>
                      <a:pt x="363" y="78"/>
                      <a:pt x="353" y="78"/>
                    </a:cubicBezTo>
                    <a:cubicBezTo>
                      <a:pt x="350" y="78"/>
                      <a:pt x="347" y="78"/>
                      <a:pt x="344" y="79"/>
                    </a:cubicBezTo>
                    <a:cubicBezTo>
                      <a:pt x="253" y="103"/>
                      <a:pt x="95" y="167"/>
                      <a:pt x="48" y="228"/>
                    </a:cubicBezTo>
                    <a:close/>
                    <a:moveTo>
                      <a:pt x="535" y="216"/>
                    </a:moveTo>
                    <a:cubicBezTo>
                      <a:pt x="505" y="185"/>
                      <a:pt x="437" y="169"/>
                      <a:pt x="371" y="169"/>
                    </a:cubicBezTo>
                    <a:cubicBezTo>
                      <a:pt x="364" y="169"/>
                      <a:pt x="356" y="169"/>
                      <a:pt x="349" y="170"/>
                    </a:cubicBezTo>
                    <a:cubicBezTo>
                      <a:pt x="375" y="155"/>
                      <a:pt x="389" y="132"/>
                      <a:pt x="401" y="115"/>
                    </a:cubicBezTo>
                    <a:cubicBezTo>
                      <a:pt x="430" y="79"/>
                      <a:pt x="454" y="40"/>
                      <a:pt x="478" y="3"/>
                    </a:cubicBezTo>
                    <a:cubicBezTo>
                      <a:pt x="508" y="1"/>
                      <a:pt x="538" y="0"/>
                      <a:pt x="567" y="0"/>
                    </a:cubicBezTo>
                    <a:cubicBezTo>
                      <a:pt x="573" y="0"/>
                      <a:pt x="579" y="0"/>
                      <a:pt x="585" y="0"/>
                    </a:cubicBezTo>
                    <a:cubicBezTo>
                      <a:pt x="600" y="0"/>
                      <a:pt x="615" y="1"/>
                      <a:pt x="629" y="2"/>
                    </a:cubicBezTo>
                    <a:cubicBezTo>
                      <a:pt x="577" y="70"/>
                      <a:pt x="563" y="145"/>
                      <a:pt x="535" y="216"/>
                    </a:cubicBezTo>
                    <a:moveTo>
                      <a:pt x="324" y="162"/>
                    </a:moveTo>
                    <a:cubicBezTo>
                      <a:pt x="338" y="148"/>
                      <a:pt x="349" y="132"/>
                      <a:pt x="359" y="116"/>
                    </a:cubicBezTo>
                    <a:cubicBezTo>
                      <a:pt x="350" y="132"/>
                      <a:pt x="340" y="149"/>
                      <a:pt x="324" y="162"/>
                    </a:cubicBezTo>
                    <a:close/>
                  </a:path>
                </a:pathLst>
              </a:custGeom>
              <a:solidFill>
                <a:srgbClr val="B66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140">
                <a:extLst>
                  <a:ext uri="{FF2B5EF4-FFF2-40B4-BE49-F238E27FC236}">
                    <a16:creationId xmlns:a16="http://schemas.microsoft.com/office/drawing/2014/main" xmlns="" id="{FC720369-52D6-4B82-B2F4-D05C44E399B9}"/>
                  </a:ext>
                </a:extLst>
              </p:cNvPr>
              <p:cNvSpPr>
                <a:spLocks noEditPoints="1"/>
              </p:cNvSpPr>
              <p:nvPr/>
            </p:nvSpPr>
            <p:spPr bwMode="auto">
              <a:xfrm>
                <a:off x="4005944" y="1930400"/>
                <a:ext cx="4592638" cy="995363"/>
              </a:xfrm>
              <a:custGeom>
                <a:avLst/>
                <a:gdLst>
                  <a:gd name="T0" fmla="*/ 818 w 9205"/>
                  <a:gd name="T1" fmla="*/ 1997 h 1997"/>
                  <a:gd name="T2" fmla="*/ 715 w 9205"/>
                  <a:gd name="T3" fmla="*/ 1978 h 1997"/>
                  <a:gd name="T4" fmla="*/ 2822 w 9205"/>
                  <a:gd name="T5" fmla="*/ 1756 h 1997"/>
                  <a:gd name="T6" fmla="*/ 4284 w 9205"/>
                  <a:gd name="T7" fmla="*/ 1682 h 1997"/>
                  <a:gd name="T8" fmla="*/ 5347 w 9205"/>
                  <a:gd name="T9" fmla="*/ 1663 h 1997"/>
                  <a:gd name="T10" fmla="*/ 5785 w 9205"/>
                  <a:gd name="T11" fmla="*/ 1666 h 1997"/>
                  <a:gd name="T12" fmla="*/ 7247 w 9205"/>
                  <a:gd name="T13" fmla="*/ 1740 h 1997"/>
                  <a:gd name="T14" fmla="*/ 7679 w 9205"/>
                  <a:gd name="T15" fmla="*/ 1776 h 1997"/>
                  <a:gd name="T16" fmla="*/ 8437 w 9205"/>
                  <a:gd name="T17" fmla="*/ 1853 h 1997"/>
                  <a:gd name="T18" fmla="*/ 8646 w 9205"/>
                  <a:gd name="T19" fmla="*/ 1877 h 1997"/>
                  <a:gd name="T20" fmla="*/ 8592 w 9205"/>
                  <a:gd name="T21" fmla="*/ 1899 h 1997"/>
                  <a:gd name="T22" fmla="*/ 8102 w 9205"/>
                  <a:gd name="T23" fmla="*/ 1845 h 1997"/>
                  <a:gd name="T24" fmla="*/ 6694 w 9205"/>
                  <a:gd name="T25" fmla="*/ 1730 h 1997"/>
                  <a:gd name="T26" fmla="*/ 5345 w 9205"/>
                  <a:gd name="T27" fmla="*/ 1691 h 1997"/>
                  <a:gd name="T28" fmla="*/ 5274 w 9205"/>
                  <a:gd name="T29" fmla="*/ 1691 h 1997"/>
                  <a:gd name="T30" fmla="*/ 3775 w 9205"/>
                  <a:gd name="T31" fmla="*/ 1731 h 1997"/>
                  <a:gd name="T32" fmla="*/ 2306 w 9205"/>
                  <a:gd name="T33" fmla="*/ 1822 h 1997"/>
                  <a:gd name="T34" fmla="*/ 818 w 9205"/>
                  <a:gd name="T35" fmla="*/ 1997 h 1997"/>
                  <a:gd name="T36" fmla="*/ 0 w 9205"/>
                  <a:gd name="T37" fmla="*/ 300 h 1997"/>
                  <a:gd name="T38" fmla="*/ 1333 w 9205"/>
                  <a:gd name="T39" fmla="*/ 113 h 1997"/>
                  <a:gd name="T40" fmla="*/ 2677 w 9205"/>
                  <a:gd name="T41" fmla="*/ 30 h 1997"/>
                  <a:gd name="T42" fmla="*/ 3960 w 9205"/>
                  <a:gd name="T43" fmla="*/ 0 h 1997"/>
                  <a:gd name="T44" fmla="*/ 4063 w 9205"/>
                  <a:gd name="T45" fmla="*/ 1 h 1997"/>
                  <a:gd name="T46" fmla="*/ 5557 w 9205"/>
                  <a:gd name="T47" fmla="*/ 26 h 1997"/>
                  <a:gd name="T48" fmla="*/ 7028 w 9205"/>
                  <a:gd name="T49" fmla="*/ 69 h 1997"/>
                  <a:gd name="T50" fmla="*/ 8461 w 9205"/>
                  <a:gd name="T51" fmla="*/ 184 h 1997"/>
                  <a:gd name="T52" fmla="*/ 9177 w 9205"/>
                  <a:gd name="T53" fmla="*/ 266 h 1997"/>
                  <a:gd name="T54" fmla="*/ 9153 w 9205"/>
                  <a:gd name="T55" fmla="*/ 263 h 1997"/>
                  <a:gd name="T56" fmla="*/ 9205 w 9205"/>
                  <a:gd name="T57" fmla="*/ 297 h 1997"/>
                  <a:gd name="T58" fmla="*/ 8563 w 9205"/>
                  <a:gd name="T59" fmla="*/ 224 h 1997"/>
                  <a:gd name="T60" fmla="*/ 7234 w 9205"/>
                  <a:gd name="T61" fmla="*/ 112 h 1997"/>
                  <a:gd name="T62" fmla="*/ 5884 w 9205"/>
                  <a:gd name="T63" fmla="*/ 58 h 1997"/>
                  <a:gd name="T64" fmla="*/ 4543 w 9205"/>
                  <a:gd name="T65" fmla="*/ 35 h 1997"/>
                  <a:gd name="T66" fmla="*/ 4026 w 9205"/>
                  <a:gd name="T67" fmla="*/ 31 h 1997"/>
                  <a:gd name="T68" fmla="*/ 3055 w 9205"/>
                  <a:gd name="T69" fmla="*/ 45 h 1997"/>
                  <a:gd name="T70" fmla="*/ 1577 w 9205"/>
                  <a:gd name="T71" fmla="*/ 118 h 1997"/>
                  <a:gd name="T72" fmla="*/ 365 w 9205"/>
                  <a:gd name="T73" fmla="*/ 268 h 1997"/>
                  <a:gd name="T74" fmla="*/ 486 w 9205"/>
                  <a:gd name="T75" fmla="*/ 221 h 1997"/>
                  <a:gd name="T76" fmla="*/ 0 w 9205"/>
                  <a:gd name="T77" fmla="*/ 30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205" h="1997">
                    <a:moveTo>
                      <a:pt x="818" y="1997"/>
                    </a:moveTo>
                    <a:cubicBezTo>
                      <a:pt x="784" y="1991"/>
                      <a:pt x="749" y="1985"/>
                      <a:pt x="715" y="1978"/>
                    </a:cubicBezTo>
                    <a:cubicBezTo>
                      <a:pt x="1423" y="1879"/>
                      <a:pt x="2088" y="1810"/>
                      <a:pt x="2822" y="1756"/>
                    </a:cubicBezTo>
                    <a:cubicBezTo>
                      <a:pt x="3306" y="1720"/>
                      <a:pt x="3796" y="1698"/>
                      <a:pt x="4284" y="1682"/>
                    </a:cubicBezTo>
                    <a:cubicBezTo>
                      <a:pt x="4638" y="1670"/>
                      <a:pt x="4992" y="1663"/>
                      <a:pt x="5347" y="1663"/>
                    </a:cubicBezTo>
                    <a:cubicBezTo>
                      <a:pt x="5493" y="1663"/>
                      <a:pt x="5639" y="1664"/>
                      <a:pt x="5785" y="1666"/>
                    </a:cubicBezTo>
                    <a:cubicBezTo>
                      <a:pt x="6275" y="1675"/>
                      <a:pt x="6761" y="1702"/>
                      <a:pt x="7247" y="1740"/>
                    </a:cubicBezTo>
                    <a:cubicBezTo>
                      <a:pt x="7391" y="1751"/>
                      <a:pt x="7536" y="1763"/>
                      <a:pt x="7679" y="1776"/>
                    </a:cubicBezTo>
                    <a:cubicBezTo>
                      <a:pt x="7933" y="1798"/>
                      <a:pt x="8186" y="1823"/>
                      <a:pt x="8437" y="1853"/>
                    </a:cubicBezTo>
                    <a:cubicBezTo>
                      <a:pt x="8507" y="1861"/>
                      <a:pt x="8577" y="1869"/>
                      <a:pt x="8646" y="1877"/>
                    </a:cubicBezTo>
                    <a:cubicBezTo>
                      <a:pt x="8628" y="1884"/>
                      <a:pt x="8610" y="1892"/>
                      <a:pt x="8592" y="1899"/>
                    </a:cubicBezTo>
                    <a:cubicBezTo>
                      <a:pt x="8431" y="1879"/>
                      <a:pt x="8267" y="1863"/>
                      <a:pt x="8102" y="1845"/>
                    </a:cubicBezTo>
                    <a:cubicBezTo>
                      <a:pt x="7636" y="1796"/>
                      <a:pt x="7166" y="1756"/>
                      <a:pt x="6694" y="1730"/>
                    </a:cubicBezTo>
                    <a:cubicBezTo>
                      <a:pt x="6246" y="1705"/>
                      <a:pt x="5795" y="1691"/>
                      <a:pt x="5345" y="1691"/>
                    </a:cubicBezTo>
                    <a:cubicBezTo>
                      <a:pt x="5321" y="1691"/>
                      <a:pt x="5298" y="1691"/>
                      <a:pt x="5274" y="1691"/>
                    </a:cubicBezTo>
                    <a:cubicBezTo>
                      <a:pt x="4774" y="1693"/>
                      <a:pt x="4274" y="1707"/>
                      <a:pt x="3775" y="1731"/>
                    </a:cubicBezTo>
                    <a:cubicBezTo>
                      <a:pt x="3282" y="1753"/>
                      <a:pt x="2796" y="1783"/>
                      <a:pt x="2306" y="1822"/>
                    </a:cubicBezTo>
                    <a:cubicBezTo>
                      <a:pt x="2128" y="1837"/>
                      <a:pt x="1688" y="1868"/>
                      <a:pt x="818" y="1997"/>
                    </a:cubicBezTo>
                    <a:moveTo>
                      <a:pt x="0" y="300"/>
                    </a:moveTo>
                    <a:cubicBezTo>
                      <a:pt x="438" y="226"/>
                      <a:pt x="881" y="158"/>
                      <a:pt x="1333" y="113"/>
                    </a:cubicBezTo>
                    <a:cubicBezTo>
                      <a:pt x="1777" y="70"/>
                      <a:pt x="2227" y="46"/>
                      <a:pt x="2677" y="30"/>
                    </a:cubicBezTo>
                    <a:cubicBezTo>
                      <a:pt x="3104" y="14"/>
                      <a:pt x="3532" y="0"/>
                      <a:pt x="3960" y="0"/>
                    </a:cubicBezTo>
                    <a:cubicBezTo>
                      <a:pt x="3995" y="0"/>
                      <a:pt x="4029" y="0"/>
                      <a:pt x="4063" y="1"/>
                    </a:cubicBezTo>
                    <a:cubicBezTo>
                      <a:pt x="4561" y="3"/>
                      <a:pt x="5059" y="19"/>
                      <a:pt x="5557" y="26"/>
                    </a:cubicBezTo>
                    <a:cubicBezTo>
                      <a:pt x="6050" y="33"/>
                      <a:pt x="6538" y="39"/>
                      <a:pt x="7028" y="69"/>
                    </a:cubicBezTo>
                    <a:cubicBezTo>
                      <a:pt x="7508" y="99"/>
                      <a:pt x="7987" y="135"/>
                      <a:pt x="8461" y="184"/>
                    </a:cubicBezTo>
                    <a:cubicBezTo>
                      <a:pt x="8701" y="208"/>
                      <a:pt x="8939" y="235"/>
                      <a:pt x="9177" y="266"/>
                    </a:cubicBezTo>
                    <a:cubicBezTo>
                      <a:pt x="9169" y="265"/>
                      <a:pt x="9161" y="264"/>
                      <a:pt x="9153" y="263"/>
                    </a:cubicBezTo>
                    <a:cubicBezTo>
                      <a:pt x="9171" y="274"/>
                      <a:pt x="9188" y="285"/>
                      <a:pt x="9205" y="297"/>
                    </a:cubicBezTo>
                    <a:cubicBezTo>
                      <a:pt x="8991" y="270"/>
                      <a:pt x="8776" y="247"/>
                      <a:pt x="8563" y="224"/>
                    </a:cubicBezTo>
                    <a:cubicBezTo>
                      <a:pt x="8123" y="177"/>
                      <a:pt x="7679" y="141"/>
                      <a:pt x="7234" y="112"/>
                    </a:cubicBezTo>
                    <a:cubicBezTo>
                      <a:pt x="6786" y="82"/>
                      <a:pt x="6335" y="59"/>
                      <a:pt x="5884" y="58"/>
                    </a:cubicBezTo>
                    <a:cubicBezTo>
                      <a:pt x="5436" y="57"/>
                      <a:pt x="4989" y="43"/>
                      <a:pt x="4543" y="35"/>
                    </a:cubicBezTo>
                    <a:cubicBezTo>
                      <a:pt x="4370" y="32"/>
                      <a:pt x="4198" y="31"/>
                      <a:pt x="4026" y="31"/>
                    </a:cubicBezTo>
                    <a:cubicBezTo>
                      <a:pt x="3702" y="31"/>
                      <a:pt x="3379" y="36"/>
                      <a:pt x="3055" y="45"/>
                    </a:cubicBezTo>
                    <a:cubicBezTo>
                      <a:pt x="2561" y="60"/>
                      <a:pt x="2066" y="77"/>
                      <a:pt x="1577" y="118"/>
                    </a:cubicBezTo>
                    <a:cubicBezTo>
                      <a:pt x="1167" y="153"/>
                      <a:pt x="763" y="206"/>
                      <a:pt x="365" y="268"/>
                    </a:cubicBezTo>
                    <a:cubicBezTo>
                      <a:pt x="405" y="252"/>
                      <a:pt x="446" y="236"/>
                      <a:pt x="486" y="221"/>
                    </a:cubicBezTo>
                    <a:cubicBezTo>
                      <a:pt x="323" y="246"/>
                      <a:pt x="162" y="272"/>
                      <a:pt x="0" y="300"/>
                    </a:cubicBezTo>
                  </a:path>
                </a:pathLst>
              </a:custGeom>
              <a:solidFill>
                <a:srgbClr val="8C5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1141">
                <a:extLst>
                  <a:ext uri="{FF2B5EF4-FFF2-40B4-BE49-F238E27FC236}">
                    <a16:creationId xmlns:a16="http://schemas.microsoft.com/office/drawing/2014/main" xmlns="" id="{84E30CD0-4DD6-499A-9384-1CF5A33CAA14}"/>
                  </a:ext>
                </a:extLst>
              </p:cNvPr>
              <p:cNvSpPr>
                <a:spLocks noEditPoints="1"/>
              </p:cNvSpPr>
              <p:nvPr/>
            </p:nvSpPr>
            <p:spPr bwMode="auto">
              <a:xfrm>
                <a:off x="3437619" y="2039938"/>
                <a:ext cx="976313" cy="979488"/>
              </a:xfrm>
              <a:custGeom>
                <a:avLst/>
                <a:gdLst>
                  <a:gd name="T0" fmla="*/ 589 w 1958"/>
                  <a:gd name="T1" fmla="*/ 1963 h 1963"/>
                  <a:gd name="T2" fmla="*/ 759 w 1958"/>
                  <a:gd name="T3" fmla="*/ 1938 h 1963"/>
                  <a:gd name="T4" fmla="*/ 1725 w 1958"/>
                  <a:gd name="T5" fmla="*/ 1775 h 1963"/>
                  <a:gd name="T6" fmla="*/ 1855 w 1958"/>
                  <a:gd name="T7" fmla="*/ 1757 h 1963"/>
                  <a:gd name="T8" fmla="*/ 1958 w 1958"/>
                  <a:gd name="T9" fmla="*/ 1776 h 1963"/>
                  <a:gd name="T10" fmla="*/ 890 w 1958"/>
                  <a:gd name="T11" fmla="*/ 1949 h 1963"/>
                  <a:gd name="T12" fmla="*/ 589 w 1958"/>
                  <a:gd name="T13" fmla="*/ 1963 h 1963"/>
                  <a:gd name="T14" fmla="*/ 0 w 1958"/>
                  <a:gd name="T15" fmla="*/ 296 h 1963"/>
                  <a:gd name="T16" fmla="*/ 529 w 1958"/>
                  <a:gd name="T17" fmla="*/ 177 h 1963"/>
                  <a:gd name="T18" fmla="*/ 1140 w 1958"/>
                  <a:gd name="T19" fmla="*/ 79 h 1963"/>
                  <a:gd name="T20" fmla="*/ 1140 w 1958"/>
                  <a:gd name="T21" fmla="*/ 79 h 1963"/>
                  <a:gd name="T22" fmla="*/ 1626 w 1958"/>
                  <a:gd name="T23" fmla="*/ 0 h 1963"/>
                  <a:gd name="T24" fmla="*/ 1505 w 1958"/>
                  <a:gd name="T25" fmla="*/ 47 h 1963"/>
                  <a:gd name="T26" fmla="*/ 1294 w 1958"/>
                  <a:gd name="T27" fmla="*/ 81 h 1963"/>
                  <a:gd name="T28" fmla="*/ 617 w 1958"/>
                  <a:gd name="T29" fmla="*/ 191 h 1963"/>
                  <a:gd name="T30" fmla="*/ 99 w 1958"/>
                  <a:gd name="T31" fmla="*/ 288 h 1963"/>
                  <a:gd name="T32" fmla="*/ 91 w 1958"/>
                  <a:gd name="T33" fmla="*/ 267 h 1963"/>
                  <a:gd name="T34" fmla="*/ 0 w 1958"/>
                  <a:gd name="T35" fmla="*/ 296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58" h="1963">
                    <a:moveTo>
                      <a:pt x="589" y="1963"/>
                    </a:moveTo>
                    <a:cubicBezTo>
                      <a:pt x="646" y="1955"/>
                      <a:pt x="702" y="1946"/>
                      <a:pt x="759" y="1938"/>
                    </a:cubicBezTo>
                    <a:cubicBezTo>
                      <a:pt x="1060" y="1894"/>
                      <a:pt x="1422" y="1819"/>
                      <a:pt x="1725" y="1775"/>
                    </a:cubicBezTo>
                    <a:cubicBezTo>
                      <a:pt x="1768" y="1769"/>
                      <a:pt x="1812" y="1763"/>
                      <a:pt x="1855" y="1757"/>
                    </a:cubicBezTo>
                    <a:cubicBezTo>
                      <a:pt x="1889" y="1764"/>
                      <a:pt x="1924" y="1770"/>
                      <a:pt x="1958" y="1776"/>
                    </a:cubicBezTo>
                    <a:cubicBezTo>
                      <a:pt x="1656" y="1821"/>
                      <a:pt x="1302" y="1877"/>
                      <a:pt x="890" y="1949"/>
                    </a:cubicBezTo>
                    <a:cubicBezTo>
                      <a:pt x="790" y="1956"/>
                      <a:pt x="690" y="1961"/>
                      <a:pt x="589" y="1963"/>
                    </a:cubicBezTo>
                    <a:moveTo>
                      <a:pt x="0" y="296"/>
                    </a:moveTo>
                    <a:cubicBezTo>
                      <a:pt x="161" y="237"/>
                      <a:pt x="343" y="204"/>
                      <a:pt x="529" y="177"/>
                    </a:cubicBezTo>
                    <a:cubicBezTo>
                      <a:pt x="735" y="146"/>
                      <a:pt x="937" y="113"/>
                      <a:pt x="1140" y="79"/>
                    </a:cubicBezTo>
                    <a:lnTo>
                      <a:pt x="1140" y="79"/>
                    </a:lnTo>
                    <a:cubicBezTo>
                      <a:pt x="1302" y="51"/>
                      <a:pt x="1463" y="25"/>
                      <a:pt x="1626" y="0"/>
                    </a:cubicBezTo>
                    <a:cubicBezTo>
                      <a:pt x="1586" y="15"/>
                      <a:pt x="1545" y="31"/>
                      <a:pt x="1505" y="47"/>
                    </a:cubicBezTo>
                    <a:cubicBezTo>
                      <a:pt x="1434" y="58"/>
                      <a:pt x="1364" y="69"/>
                      <a:pt x="1294" y="81"/>
                    </a:cubicBezTo>
                    <a:cubicBezTo>
                      <a:pt x="1068" y="118"/>
                      <a:pt x="845" y="159"/>
                      <a:pt x="617" y="191"/>
                    </a:cubicBezTo>
                    <a:cubicBezTo>
                      <a:pt x="441" y="216"/>
                      <a:pt x="262" y="243"/>
                      <a:pt x="99" y="288"/>
                    </a:cubicBezTo>
                    <a:cubicBezTo>
                      <a:pt x="96" y="281"/>
                      <a:pt x="93" y="274"/>
                      <a:pt x="91" y="267"/>
                    </a:cubicBezTo>
                    <a:cubicBezTo>
                      <a:pt x="60" y="276"/>
                      <a:pt x="29" y="286"/>
                      <a:pt x="0" y="296"/>
                    </a:cubicBezTo>
                  </a:path>
                </a:pathLst>
              </a:custGeom>
              <a:solidFill>
                <a:srgbClr val="8445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142">
                <a:extLst>
                  <a:ext uri="{FF2B5EF4-FFF2-40B4-BE49-F238E27FC236}">
                    <a16:creationId xmlns:a16="http://schemas.microsoft.com/office/drawing/2014/main" xmlns="" id="{14F43ADE-949C-4D0C-BC25-0AACEF9D7595}"/>
                  </a:ext>
                </a:extLst>
              </p:cNvPr>
              <p:cNvSpPr>
                <a:spLocks noEditPoints="1"/>
              </p:cNvSpPr>
              <p:nvPr/>
            </p:nvSpPr>
            <p:spPr bwMode="auto">
              <a:xfrm>
                <a:off x="2677206" y="1908175"/>
                <a:ext cx="1204913" cy="1157288"/>
              </a:xfrm>
              <a:custGeom>
                <a:avLst/>
                <a:gdLst>
                  <a:gd name="T0" fmla="*/ 1433 w 2415"/>
                  <a:gd name="T1" fmla="*/ 2318 h 2318"/>
                  <a:gd name="T2" fmla="*/ 942 w 2415"/>
                  <a:gd name="T3" fmla="*/ 2258 h 2318"/>
                  <a:gd name="T4" fmla="*/ 1432 w 2415"/>
                  <a:gd name="T5" fmla="*/ 2318 h 2318"/>
                  <a:gd name="T6" fmla="*/ 1620 w 2415"/>
                  <a:gd name="T7" fmla="*/ 2313 h 2318"/>
                  <a:gd name="T8" fmla="*/ 1377 w 2415"/>
                  <a:gd name="T9" fmla="*/ 2287 h 2318"/>
                  <a:gd name="T10" fmla="*/ 1456 w 2415"/>
                  <a:gd name="T11" fmla="*/ 2288 h 2318"/>
                  <a:gd name="T12" fmla="*/ 1855 w 2415"/>
                  <a:gd name="T13" fmla="*/ 2263 h 2318"/>
                  <a:gd name="T14" fmla="*/ 2114 w 2415"/>
                  <a:gd name="T15" fmla="*/ 2227 h 2318"/>
                  <a:gd name="T16" fmla="*/ 2415 w 2415"/>
                  <a:gd name="T17" fmla="*/ 2213 h 2318"/>
                  <a:gd name="T18" fmla="*/ 2377 w 2415"/>
                  <a:gd name="T19" fmla="*/ 2220 h 2318"/>
                  <a:gd name="T20" fmla="*/ 1675 w 2415"/>
                  <a:gd name="T21" fmla="*/ 2310 h 2318"/>
                  <a:gd name="T22" fmla="*/ 1433 w 2415"/>
                  <a:gd name="T23" fmla="*/ 2318 h 2318"/>
                  <a:gd name="T24" fmla="*/ 1768 w 2415"/>
                  <a:gd name="T25" fmla="*/ 2047 h 2318"/>
                  <a:gd name="T26" fmla="*/ 1876 w 2415"/>
                  <a:gd name="T27" fmla="*/ 1976 h 2318"/>
                  <a:gd name="T28" fmla="*/ 1907 w 2415"/>
                  <a:gd name="T29" fmla="*/ 1777 h 2318"/>
                  <a:gd name="T30" fmla="*/ 1889 w 2415"/>
                  <a:gd name="T31" fmla="*/ 1675 h 2318"/>
                  <a:gd name="T32" fmla="*/ 1687 w 2415"/>
                  <a:gd name="T33" fmla="*/ 1148 h 2318"/>
                  <a:gd name="T34" fmla="*/ 1496 w 2415"/>
                  <a:gd name="T35" fmla="*/ 633 h 2318"/>
                  <a:gd name="T36" fmla="*/ 1426 w 2415"/>
                  <a:gd name="T37" fmla="*/ 376 h 2318"/>
                  <a:gd name="T38" fmla="*/ 1388 w 2415"/>
                  <a:gd name="T39" fmla="*/ 155 h 2318"/>
                  <a:gd name="T40" fmla="*/ 1222 w 2415"/>
                  <a:gd name="T41" fmla="*/ 76 h 2318"/>
                  <a:gd name="T42" fmla="*/ 928 w 2415"/>
                  <a:gd name="T43" fmla="*/ 27 h 2318"/>
                  <a:gd name="T44" fmla="*/ 474 w 2415"/>
                  <a:gd name="T45" fmla="*/ 108 h 2318"/>
                  <a:gd name="T46" fmla="*/ 39 w 2415"/>
                  <a:gd name="T47" fmla="*/ 505 h 2318"/>
                  <a:gd name="T48" fmla="*/ 39 w 2415"/>
                  <a:gd name="T49" fmla="*/ 505 h 2318"/>
                  <a:gd name="T50" fmla="*/ 39 w 2415"/>
                  <a:gd name="T51" fmla="*/ 505 h 2318"/>
                  <a:gd name="T52" fmla="*/ 39 w 2415"/>
                  <a:gd name="T53" fmla="*/ 505 h 2318"/>
                  <a:gd name="T54" fmla="*/ 39 w 2415"/>
                  <a:gd name="T55" fmla="*/ 505 h 2318"/>
                  <a:gd name="T56" fmla="*/ 414 w 2415"/>
                  <a:gd name="T57" fmla="*/ 1347 h 2318"/>
                  <a:gd name="T58" fmla="*/ 635 w 2415"/>
                  <a:gd name="T59" fmla="*/ 1801 h 2318"/>
                  <a:gd name="T60" fmla="*/ 640 w 2415"/>
                  <a:gd name="T61" fmla="*/ 1813 h 2318"/>
                  <a:gd name="T62" fmla="*/ 606 w 2415"/>
                  <a:gd name="T63" fmla="*/ 1852 h 2318"/>
                  <a:gd name="T64" fmla="*/ 593 w 2415"/>
                  <a:gd name="T65" fmla="*/ 1824 h 2318"/>
                  <a:gd name="T66" fmla="*/ 366 w 2415"/>
                  <a:gd name="T67" fmla="*/ 1355 h 2318"/>
                  <a:gd name="T68" fmla="*/ 2 w 2415"/>
                  <a:gd name="T69" fmla="*/ 510 h 2318"/>
                  <a:gd name="T70" fmla="*/ 0 w 2415"/>
                  <a:gd name="T71" fmla="*/ 496 h 2318"/>
                  <a:gd name="T72" fmla="*/ 38 w 2415"/>
                  <a:gd name="T73" fmla="*/ 411 h 2318"/>
                  <a:gd name="T74" fmla="*/ 68 w 2415"/>
                  <a:gd name="T75" fmla="*/ 352 h 2318"/>
                  <a:gd name="T76" fmla="*/ 174 w 2415"/>
                  <a:gd name="T77" fmla="*/ 239 h 2318"/>
                  <a:gd name="T78" fmla="*/ 502 w 2415"/>
                  <a:gd name="T79" fmla="*/ 65 h 2318"/>
                  <a:gd name="T80" fmla="*/ 700 w 2415"/>
                  <a:gd name="T81" fmla="*/ 18 h 2318"/>
                  <a:gd name="T82" fmla="*/ 913 w 2415"/>
                  <a:gd name="T83" fmla="*/ 0 h 2318"/>
                  <a:gd name="T84" fmla="*/ 1092 w 2415"/>
                  <a:gd name="T85" fmla="*/ 14 h 2318"/>
                  <a:gd name="T86" fmla="*/ 1265 w 2415"/>
                  <a:gd name="T87" fmla="*/ 59 h 2318"/>
                  <a:gd name="T88" fmla="*/ 1374 w 2415"/>
                  <a:gd name="T89" fmla="*/ 105 h 2318"/>
                  <a:gd name="T90" fmla="*/ 1442 w 2415"/>
                  <a:gd name="T91" fmla="*/ 143 h 2318"/>
                  <a:gd name="T92" fmla="*/ 1452 w 2415"/>
                  <a:gd name="T93" fmla="*/ 178 h 2318"/>
                  <a:gd name="T94" fmla="*/ 1452 w 2415"/>
                  <a:gd name="T95" fmla="*/ 187 h 2318"/>
                  <a:gd name="T96" fmla="*/ 1449 w 2415"/>
                  <a:gd name="T97" fmla="*/ 234 h 2318"/>
                  <a:gd name="T98" fmla="*/ 1449 w 2415"/>
                  <a:gd name="T99" fmla="*/ 234 h 2318"/>
                  <a:gd name="T100" fmla="*/ 1449 w 2415"/>
                  <a:gd name="T101" fmla="*/ 234 h 2318"/>
                  <a:gd name="T102" fmla="*/ 1451 w 2415"/>
                  <a:gd name="T103" fmla="*/ 250 h 2318"/>
                  <a:gd name="T104" fmla="*/ 1481 w 2415"/>
                  <a:gd name="T105" fmla="*/ 404 h 2318"/>
                  <a:gd name="T106" fmla="*/ 1525 w 2415"/>
                  <a:gd name="T107" fmla="*/ 560 h 2318"/>
                  <a:gd name="T108" fmla="*/ 1525 w 2415"/>
                  <a:gd name="T109" fmla="*/ 560 h 2318"/>
                  <a:gd name="T110" fmla="*/ 1616 w 2415"/>
                  <a:gd name="T111" fmla="*/ 531 h 2318"/>
                  <a:gd name="T112" fmla="*/ 1624 w 2415"/>
                  <a:gd name="T113" fmla="*/ 552 h 2318"/>
                  <a:gd name="T114" fmla="*/ 1532 w 2415"/>
                  <a:gd name="T115" fmla="*/ 581 h 2318"/>
                  <a:gd name="T116" fmla="*/ 1531 w 2415"/>
                  <a:gd name="T117" fmla="*/ 581 h 2318"/>
                  <a:gd name="T118" fmla="*/ 1566 w 2415"/>
                  <a:gd name="T119" fmla="*/ 688 h 2318"/>
                  <a:gd name="T120" fmla="*/ 1779 w 2415"/>
                  <a:gd name="T121" fmla="*/ 1234 h 2318"/>
                  <a:gd name="T122" fmla="*/ 1956 w 2415"/>
                  <a:gd name="T123" fmla="*/ 1757 h 2318"/>
                  <a:gd name="T124" fmla="*/ 1768 w 2415"/>
                  <a:gd name="T125" fmla="*/ 2047 h 2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15" h="2318">
                    <a:moveTo>
                      <a:pt x="1433" y="2318"/>
                    </a:moveTo>
                    <a:cubicBezTo>
                      <a:pt x="1262" y="2318"/>
                      <a:pt x="1087" y="2303"/>
                      <a:pt x="942" y="2258"/>
                    </a:cubicBezTo>
                    <a:cubicBezTo>
                      <a:pt x="1087" y="2303"/>
                      <a:pt x="1261" y="2318"/>
                      <a:pt x="1432" y="2318"/>
                    </a:cubicBezTo>
                    <a:cubicBezTo>
                      <a:pt x="1496" y="2318"/>
                      <a:pt x="1559" y="2316"/>
                      <a:pt x="1620" y="2313"/>
                    </a:cubicBezTo>
                    <a:cubicBezTo>
                      <a:pt x="1537" y="2309"/>
                      <a:pt x="1455" y="2301"/>
                      <a:pt x="1377" y="2287"/>
                    </a:cubicBezTo>
                    <a:cubicBezTo>
                      <a:pt x="1403" y="2288"/>
                      <a:pt x="1429" y="2288"/>
                      <a:pt x="1456" y="2288"/>
                    </a:cubicBezTo>
                    <a:cubicBezTo>
                      <a:pt x="1589" y="2288"/>
                      <a:pt x="1723" y="2279"/>
                      <a:pt x="1855" y="2263"/>
                    </a:cubicBezTo>
                    <a:cubicBezTo>
                      <a:pt x="1942" y="2253"/>
                      <a:pt x="2028" y="2241"/>
                      <a:pt x="2114" y="2227"/>
                    </a:cubicBezTo>
                    <a:cubicBezTo>
                      <a:pt x="2215" y="2225"/>
                      <a:pt x="2315" y="2220"/>
                      <a:pt x="2415" y="2213"/>
                    </a:cubicBezTo>
                    <a:cubicBezTo>
                      <a:pt x="2402" y="2215"/>
                      <a:pt x="2390" y="2218"/>
                      <a:pt x="2377" y="2220"/>
                    </a:cubicBezTo>
                    <a:cubicBezTo>
                      <a:pt x="2148" y="2260"/>
                      <a:pt x="1914" y="2293"/>
                      <a:pt x="1675" y="2310"/>
                    </a:cubicBezTo>
                    <a:cubicBezTo>
                      <a:pt x="1597" y="2315"/>
                      <a:pt x="1515" y="2318"/>
                      <a:pt x="1433" y="2318"/>
                    </a:cubicBezTo>
                    <a:moveTo>
                      <a:pt x="1768" y="2047"/>
                    </a:moveTo>
                    <a:cubicBezTo>
                      <a:pt x="1811" y="2030"/>
                      <a:pt x="1848" y="2006"/>
                      <a:pt x="1876" y="1976"/>
                    </a:cubicBezTo>
                    <a:cubicBezTo>
                      <a:pt x="1934" y="1914"/>
                      <a:pt x="1942" y="1842"/>
                      <a:pt x="1907" y="1777"/>
                    </a:cubicBezTo>
                    <a:cubicBezTo>
                      <a:pt x="1904" y="1741"/>
                      <a:pt x="1897" y="1707"/>
                      <a:pt x="1889" y="1675"/>
                    </a:cubicBezTo>
                    <a:cubicBezTo>
                      <a:pt x="1846" y="1497"/>
                      <a:pt x="1764" y="1323"/>
                      <a:pt x="1687" y="1148"/>
                    </a:cubicBezTo>
                    <a:cubicBezTo>
                      <a:pt x="1612" y="978"/>
                      <a:pt x="1551" y="806"/>
                      <a:pt x="1496" y="633"/>
                    </a:cubicBezTo>
                    <a:cubicBezTo>
                      <a:pt x="1470" y="548"/>
                      <a:pt x="1444" y="462"/>
                      <a:pt x="1426" y="376"/>
                    </a:cubicBezTo>
                    <a:cubicBezTo>
                      <a:pt x="1417" y="335"/>
                      <a:pt x="1398" y="165"/>
                      <a:pt x="1388" y="155"/>
                    </a:cubicBezTo>
                    <a:cubicBezTo>
                      <a:pt x="1371" y="138"/>
                      <a:pt x="1253" y="89"/>
                      <a:pt x="1222" y="76"/>
                    </a:cubicBezTo>
                    <a:cubicBezTo>
                      <a:pt x="1138" y="41"/>
                      <a:pt x="1035" y="27"/>
                      <a:pt x="928" y="27"/>
                    </a:cubicBezTo>
                    <a:cubicBezTo>
                      <a:pt x="765" y="27"/>
                      <a:pt x="595" y="61"/>
                      <a:pt x="474" y="108"/>
                    </a:cubicBezTo>
                    <a:cubicBezTo>
                      <a:pt x="229" y="203"/>
                      <a:pt x="91" y="347"/>
                      <a:pt x="39" y="505"/>
                    </a:cubicBezTo>
                    <a:lnTo>
                      <a:pt x="39" y="505"/>
                    </a:lnTo>
                    <a:lnTo>
                      <a:pt x="39" y="505"/>
                    </a:lnTo>
                    <a:lnTo>
                      <a:pt x="39" y="505"/>
                    </a:lnTo>
                    <a:lnTo>
                      <a:pt x="39" y="505"/>
                    </a:lnTo>
                    <a:cubicBezTo>
                      <a:pt x="147" y="788"/>
                      <a:pt x="277" y="1068"/>
                      <a:pt x="414" y="1347"/>
                    </a:cubicBezTo>
                    <a:cubicBezTo>
                      <a:pt x="488" y="1498"/>
                      <a:pt x="566" y="1649"/>
                      <a:pt x="635" y="1801"/>
                    </a:cubicBezTo>
                    <a:cubicBezTo>
                      <a:pt x="637" y="1805"/>
                      <a:pt x="638" y="1809"/>
                      <a:pt x="640" y="1813"/>
                    </a:cubicBezTo>
                    <a:cubicBezTo>
                      <a:pt x="627" y="1825"/>
                      <a:pt x="616" y="1838"/>
                      <a:pt x="606" y="1852"/>
                    </a:cubicBezTo>
                    <a:cubicBezTo>
                      <a:pt x="602" y="1842"/>
                      <a:pt x="598" y="1833"/>
                      <a:pt x="593" y="1824"/>
                    </a:cubicBezTo>
                    <a:cubicBezTo>
                      <a:pt x="523" y="1666"/>
                      <a:pt x="442" y="1511"/>
                      <a:pt x="366" y="1355"/>
                    </a:cubicBezTo>
                    <a:cubicBezTo>
                      <a:pt x="291" y="1202"/>
                      <a:pt x="40" y="620"/>
                      <a:pt x="2" y="510"/>
                    </a:cubicBezTo>
                    <a:cubicBezTo>
                      <a:pt x="1" y="506"/>
                      <a:pt x="0" y="501"/>
                      <a:pt x="0" y="496"/>
                    </a:cubicBezTo>
                    <a:cubicBezTo>
                      <a:pt x="0" y="468"/>
                      <a:pt x="25" y="439"/>
                      <a:pt x="38" y="411"/>
                    </a:cubicBezTo>
                    <a:cubicBezTo>
                      <a:pt x="47" y="391"/>
                      <a:pt x="56" y="372"/>
                      <a:pt x="68" y="352"/>
                    </a:cubicBezTo>
                    <a:cubicBezTo>
                      <a:pt x="94" y="313"/>
                      <a:pt x="132" y="275"/>
                      <a:pt x="174" y="239"/>
                    </a:cubicBezTo>
                    <a:cubicBezTo>
                      <a:pt x="257" y="170"/>
                      <a:pt x="370" y="108"/>
                      <a:pt x="502" y="65"/>
                    </a:cubicBezTo>
                    <a:cubicBezTo>
                      <a:pt x="562" y="45"/>
                      <a:pt x="633" y="30"/>
                      <a:pt x="700" y="18"/>
                    </a:cubicBezTo>
                    <a:cubicBezTo>
                      <a:pt x="770" y="6"/>
                      <a:pt x="841" y="0"/>
                      <a:pt x="913" y="0"/>
                    </a:cubicBezTo>
                    <a:cubicBezTo>
                      <a:pt x="973" y="0"/>
                      <a:pt x="1033" y="5"/>
                      <a:pt x="1092" y="14"/>
                    </a:cubicBezTo>
                    <a:cubicBezTo>
                      <a:pt x="1155" y="23"/>
                      <a:pt x="1213" y="39"/>
                      <a:pt x="1265" y="59"/>
                    </a:cubicBezTo>
                    <a:cubicBezTo>
                      <a:pt x="1303" y="73"/>
                      <a:pt x="1343" y="87"/>
                      <a:pt x="1374" y="105"/>
                    </a:cubicBezTo>
                    <a:cubicBezTo>
                      <a:pt x="1392" y="117"/>
                      <a:pt x="1432" y="130"/>
                      <a:pt x="1442" y="143"/>
                    </a:cubicBezTo>
                    <a:cubicBezTo>
                      <a:pt x="1450" y="154"/>
                      <a:pt x="1451" y="167"/>
                      <a:pt x="1452" y="178"/>
                    </a:cubicBezTo>
                    <a:cubicBezTo>
                      <a:pt x="1452" y="181"/>
                      <a:pt x="1452" y="184"/>
                      <a:pt x="1452" y="187"/>
                    </a:cubicBezTo>
                    <a:cubicBezTo>
                      <a:pt x="1452" y="203"/>
                      <a:pt x="1449" y="219"/>
                      <a:pt x="1449" y="234"/>
                    </a:cubicBezTo>
                    <a:lnTo>
                      <a:pt x="1449" y="234"/>
                    </a:lnTo>
                    <a:lnTo>
                      <a:pt x="1449" y="234"/>
                    </a:lnTo>
                    <a:cubicBezTo>
                      <a:pt x="1449" y="240"/>
                      <a:pt x="1450" y="245"/>
                      <a:pt x="1451" y="250"/>
                    </a:cubicBezTo>
                    <a:cubicBezTo>
                      <a:pt x="1460" y="302"/>
                      <a:pt x="1468" y="353"/>
                      <a:pt x="1481" y="404"/>
                    </a:cubicBezTo>
                    <a:cubicBezTo>
                      <a:pt x="1494" y="457"/>
                      <a:pt x="1509" y="509"/>
                      <a:pt x="1525" y="560"/>
                    </a:cubicBezTo>
                    <a:lnTo>
                      <a:pt x="1525" y="560"/>
                    </a:lnTo>
                    <a:cubicBezTo>
                      <a:pt x="1554" y="550"/>
                      <a:pt x="1585" y="540"/>
                      <a:pt x="1616" y="531"/>
                    </a:cubicBezTo>
                    <a:cubicBezTo>
                      <a:pt x="1618" y="538"/>
                      <a:pt x="1621" y="545"/>
                      <a:pt x="1624" y="552"/>
                    </a:cubicBezTo>
                    <a:cubicBezTo>
                      <a:pt x="1593" y="561"/>
                      <a:pt x="1562" y="571"/>
                      <a:pt x="1532" y="581"/>
                    </a:cubicBezTo>
                    <a:lnTo>
                      <a:pt x="1531" y="581"/>
                    </a:lnTo>
                    <a:cubicBezTo>
                      <a:pt x="1542" y="617"/>
                      <a:pt x="1554" y="653"/>
                      <a:pt x="1566" y="688"/>
                    </a:cubicBezTo>
                    <a:cubicBezTo>
                      <a:pt x="1628" y="872"/>
                      <a:pt x="1698" y="1053"/>
                      <a:pt x="1779" y="1234"/>
                    </a:cubicBezTo>
                    <a:cubicBezTo>
                      <a:pt x="1855" y="1405"/>
                      <a:pt x="1939" y="1581"/>
                      <a:pt x="1956" y="1757"/>
                    </a:cubicBezTo>
                    <a:cubicBezTo>
                      <a:pt x="1966" y="1861"/>
                      <a:pt x="1949" y="1990"/>
                      <a:pt x="1768" y="2047"/>
                    </a:cubicBezTo>
                  </a:path>
                </a:pathLst>
              </a:custGeom>
              <a:solidFill>
                <a:srgbClr val="7C3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1143">
                <a:extLst>
                  <a:ext uri="{FF2B5EF4-FFF2-40B4-BE49-F238E27FC236}">
                    <a16:creationId xmlns:a16="http://schemas.microsoft.com/office/drawing/2014/main" xmlns="" id="{293199B6-8953-42E3-8EB2-5C909A69797F}"/>
                  </a:ext>
                </a:extLst>
              </p:cNvPr>
              <p:cNvSpPr>
                <a:spLocks/>
              </p:cNvSpPr>
              <p:nvPr/>
            </p:nvSpPr>
            <p:spPr bwMode="auto">
              <a:xfrm>
                <a:off x="3012169" y="2917825"/>
                <a:ext cx="1588"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2"/>
                      <a:pt x="1" y="1"/>
                      <a:pt x="0" y="0"/>
                    </a:cubicBezTo>
                    <a:cubicBezTo>
                      <a:pt x="1" y="1"/>
                      <a:pt x="1" y="2"/>
                      <a:pt x="1" y="3"/>
                    </a:cubicBezTo>
                    <a:close/>
                  </a:path>
                </a:pathLst>
              </a:custGeom>
              <a:solidFill>
                <a:srgbClr val="7C3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144">
                <a:extLst>
                  <a:ext uri="{FF2B5EF4-FFF2-40B4-BE49-F238E27FC236}">
                    <a16:creationId xmlns:a16="http://schemas.microsoft.com/office/drawing/2014/main" xmlns="" id="{766E2134-FCD0-4A27-9BA5-D5E758565463}"/>
                  </a:ext>
                </a:extLst>
              </p:cNvPr>
              <p:cNvSpPr>
                <a:spLocks noEditPoints="1"/>
              </p:cNvSpPr>
              <p:nvPr/>
            </p:nvSpPr>
            <p:spPr bwMode="auto">
              <a:xfrm>
                <a:off x="2978831" y="2757488"/>
                <a:ext cx="666750" cy="307975"/>
              </a:xfrm>
              <a:custGeom>
                <a:avLst/>
                <a:gdLst>
                  <a:gd name="T0" fmla="*/ 336 w 1336"/>
                  <a:gd name="T1" fmla="*/ 557 h 617"/>
                  <a:gd name="T2" fmla="*/ 202 w 1336"/>
                  <a:gd name="T3" fmla="*/ 494 h 617"/>
                  <a:gd name="T4" fmla="*/ 188 w 1336"/>
                  <a:gd name="T5" fmla="*/ 491 h 617"/>
                  <a:gd name="T6" fmla="*/ 68 w 1336"/>
                  <a:gd name="T7" fmla="*/ 324 h 617"/>
                  <a:gd name="T8" fmla="*/ 67 w 1336"/>
                  <a:gd name="T9" fmla="*/ 321 h 617"/>
                  <a:gd name="T10" fmla="*/ 34 w 1336"/>
                  <a:gd name="T11" fmla="*/ 112 h 617"/>
                  <a:gd name="T12" fmla="*/ 128 w 1336"/>
                  <a:gd name="T13" fmla="*/ 347 h 617"/>
                  <a:gd name="T14" fmla="*/ 254 w 1336"/>
                  <a:gd name="T15" fmla="*/ 178 h 617"/>
                  <a:gd name="T16" fmla="*/ 384 w 1336"/>
                  <a:gd name="T17" fmla="*/ 103 h 617"/>
                  <a:gd name="T18" fmla="*/ 833 w 1336"/>
                  <a:gd name="T19" fmla="*/ 0 h 617"/>
                  <a:gd name="T20" fmla="*/ 1146 w 1336"/>
                  <a:gd name="T21" fmla="*/ 50 h 617"/>
                  <a:gd name="T22" fmla="*/ 1291 w 1336"/>
                  <a:gd name="T23" fmla="*/ 184 h 617"/>
                  <a:gd name="T24" fmla="*/ 1302 w 1336"/>
                  <a:gd name="T25" fmla="*/ 105 h 617"/>
                  <a:gd name="T26" fmla="*/ 1270 w 1336"/>
                  <a:gd name="T27" fmla="*/ 275 h 617"/>
                  <a:gd name="T28" fmla="*/ 1138 w 1336"/>
                  <a:gd name="T29" fmla="*/ 353 h 617"/>
                  <a:gd name="T30" fmla="*/ 1127 w 1336"/>
                  <a:gd name="T31" fmla="*/ 354 h 617"/>
                  <a:gd name="T32" fmla="*/ 919 w 1336"/>
                  <a:gd name="T33" fmla="*/ 368 h 617"/>
                  <a:gd name="T34" fmla="*/ 910 w 1336"/>
                  <a:gd name="T35" fmla="*/ 373 h 617"/>
                  <a:gd name="T36" fmla="*/ 205 w 1336"/>
                  <a:gd name="T37" fmla="*/ 285 h 617"/>
                  <a:gd name="T38" fmla="*/ 545 w 1336"/>
                  <a:gd name="T39" fmla="*/ 568 h 617"/>
                  <a:gd name="T40" fmla="*/ 1014 w 1336"/>
                  <a:gd name="T41" fmla="*/ 612 h 617"/>
                  <a:gd name="T42" fmla="*/ 891 w 1336"/>
                  <a:gd name="T43" fmla="*/ 158 h 617"/>
                  <a:gd name="T44" fmla="*/ 991 w 1336"/>
                  <a:gd name="T45" fmla="*/ 344 h 617"/>
                  <a:gd name="T46" fmla="*/ 853 w 1336"/>
                  <a:gd name="T47" fmla="*/ 29 h 617"/>
                  <a:gd name="T48" fmla="*/ 966 w 1336"/>
                  <a:gd name="T49" fmla="*/ 171 h 617"/>
                  <a:gd name="T50" fmla="*/ 942 w 1336"/>
                  <a:gd name="T51" fmla="*/ 161 h 617"/>
                  <a:gd name="T52" fmla="*/ 937 w 1336"/>
                  <a:gd name="T53" fmla="*/ 161 h 617"/>
                  <a:gd name="T54" fmla="*/ 809 w 1336"/>
                  <a:gd name="T55" fmla="*/ 30 h 617"/>
                  <a:gd name="T56" fmla="*/ 607 w 1336"/>
                  <a:gd name="T57" fmla="*/ 59 h 617"/>
                  <a:gd name="T58" fmla="*/ 727 w 1336"/>
                  <a:gd name="T59" fmla="*/ 263 h 617"/>
                  <a:gd name="T60" fmla="*/ 915 w 1336"/>
                  <a:gd name="T61" fmla="*/ 146 h 617"/>
                  <a:gd name="T62" fmla="*/ 809 w 1336"/>
                  <a:gd name="T63" fmla="*/ 3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36" h="617">
                    <a:moveTo>
                      <a:pt x="826" y="617"/>
                    </a:moveTo>
                    <a:cubicBezTo>
                      <a:pt x="655" y="617"/>
                      <a:pt x="481" y="602"/>
                      <a:pt x="336" y="557"/>
                    </a:cubicBezTo>
                    <a:lnTo>
                      <a:pt x="336" y="557"/>
                    </a:lnTo>
                    <a:cubicBezTo>
                      <a:pt x="278" y="539"/>
                      <a:pt x="235" y="518"/>
                      <a:pt x="202" y="494"/>
                    </a:cubicBezTo>
                    <a:cubicBezTo>
                      <a:pt x="201" y="494"/>
                      <a:pt x="199" y="494"/>
                      <a:pt x="198" y="494"/>
                    </a:cubicBezTo>
                    <a:cubicBezTo>
                      <a:pt x="195" y="494"/>
                      <a:pt x="191" y="493"/>
                      <a:pt x="188" y="491"/>
                    </a:cubicBezTo>
                    <a:cubicBezTo>
                      <a:pt x="145" y="460"/>
                      <a:pt x="118" y="427"/>
                      <a:pt x="98" y="392"/>
                    </a:cubicBezTo>
                    <a:cubicBezTo>
                      <a:pt x="86" y="370"/>
                      <a:pt x="77" y="347"/>
                      <a:pt x="68" y="324"/>
                    </a:cubicBezTo>
                    <a:lnTo>
                      <a:pt x="68" y="324"/>
                    </a:lnTo>
                    <a:cubicBezTo>
                      <a:pt x="68" y="323"/>
                      <a:pt x="68" y="322"/>
                      <a:pt x="67" y="321"/>
                    </a:cubicBezTo>
                    <a:cubicBezTo>
                      <a:pt x="47" y="264"/>
                      <a:pt x="25" y="207"/>
                      <a:pt x="0" y="151"/>
                    </a:cubicBezTo>
                    <a:cubicBezTo>
                      <a:pt x="10" y="137"/>
                      <a:pt x="21" y="124"/>
                      <a:pt x="34" y="112"/>
                    </a:cubicBezTo>
                    <a:cubicBezTo>
                      <a:pt x="63" y="176"/>
                      <a:pt x="90" y="239"/>
                      <a:pt x="112" y="304"/>
                    </a:cubicBezTo>
                    <a:cubicBezTo>
                      <a:pt x="117" y="318"/>
                      <a:pt x="123" y="332"/>
                      <a:pt x="128" y="347"/>
                    </a:cubicBezTo>
                    <a:cubicBezTo>
                      <a:pt x="137" y="289"/>
                      <a:pt x="182" y="229"/>
                      <a:pt x="254" y="178"/>
                    </a:cubicBezTo>
                    <a:lnTo>
                      <a:pt x="254" y="178"/>
                    </a:lnTo>
                    <a:cubicBezTo>
                      <a:pt x="273" y="164"/>
                      <a:pt x="294" y="151"/>
                      <a:pt x="316" y="138"/>
                    </a:cubicBezTo>
                    <a:cubicBezTo>
                      <a:pt x="338" y="126"/>
                      <a:pt x="361" y="114"/>
                      <a:pt x="384" y="103"/>
                    </a:cubicBezTo>
                    <a:cubicBezTo>
                      <a:pt x="384" y="103"/>
                      <a:pt x="384" y="103"/>
                      <a:pt x="384" y="103"/>
                    </a:cubicBezTo>
                    <a:cubicBezTo>
                      <a:pt x="510" y="44"/>
                      <a:pt x="666" y="2"/>
                      <a:pt x="833" y="0"/>
                    </a:cubicBezTo>
                    <a:cubicBezTo>
                      <a:pt x="837" y="0"/>
                      <a:pt x="841" y="0"/>
                      <a:pt x="845" y="0"/>
                    </a:cubicBezTo>
                    <a:cubicBezTo>
                      <a:pt x="951" y="0"/>
                      <a:pt x="1062" y="17"/>
                      <a:pt x="1146" y="50"/>
                    </a:cubicBezTo>
                    <a:cubicBezTo>
                      <a:pt x="1146" y="50"/>
                      <a:pt x="1147" y="50"/>
                      <a:pt x="1147" y="50"/>
                    </a:cubicBezTo>
                    <a:cubicBezTo>
                      <a:pt x="1227" y="82"/>
                      <a:pt x="1284" y="126"/>
                      <a:pt x="1291" y="184"/>
                    </a:cubicBezTo>
                    <a:cubicBezTo>
                      <a:pt x="1299" y="158"/>
                      <a:pt x="1302" y="132"/>
                      <a:pt x="1302" y="105"/>
                    </a:cubicBezTo>
                    <a:lnTo>
                      <a:pt x="1302" y="105"/>
                    </a:lnTo>
                    <a:cubicBezTo>
                      <a:pt x="1302" y="96"/>
                      <a:pt x="1302" y="86"/>
                      <a:pt x="1301" y="76"/>
                    </a:cubicBezTo>
                    <a:cubicBezTo>
                      <a:pt x="1336" y="141"/>
                      <a:pt x="1328" y="213"/>
                      <a:pt x="1270" y="275"/>
                    </a:cubicBezTo>
                    <a:cubicBezTo>
                      <a:pt x="1242" y="305"/>
                      <a:pt x="1205" y="329"/>
                      <a:pt x="1162" y="346"/>
                    </a:cubicBezTo>
                    <a:cubicBezTo>
                      <a:pt x="1154" y="349"/>
                      <a:pt x="1146" y="351"/>
                      <a:pt x="1138" y="353"/>
                    </a:cubicBezTo>
                    <a:cubicBezTo>
                      <a:pt x="1135" y="354"/>
                      <a:pt x="1133" y="354"/>
                      <a:pt x="1131" y="354"/>
                    </a:cubicBezTo>
                    <a:cubicBezTo>
                      <a:pt x="1129" y="354"/>
                      <a:pt x="1128" y="354"/>
                      <a:pt x="1127" y="354"/>
                    </a:cubicBezTo>
                    <a:cubicBezTo>
                      <a:pt x="1085" y="366"/>
                      <a:pt x="1039" y="374"/>
                      <a:pt x="990" y="374"/>
                    </a:cubicBezTo>
                    <a:cubicBezTo>
                      <a:pt x="967" y="374"/>
                      <a:pt x="943" y="372"/>
                      <a:pt x="919" y="368"/>
                    </a:cubicBezTo>
                    <a:cubicBezTo>
                      <a:pt x="919" y="371"/>
                      <a:pt x="916" y="373"/>
                      <a:pt x="911" y="373"/>
                    </a:cubicBezTo>
                    <a:cubicBezTo>
                      <a:pt x="911" y="373"/>
                      <a:pt x="910" y="373"/>
                      <a:pt x="910" y="373"/>
                    </a:cubicBezTo>
                    <a:cubicBezTo>
                      <a:pt x="670" y="346"/>
                      <a:pt x="622" y="176"/>
                      <a:pt x="580" y="66"/>
                    </a:cubicBezTo>
                    <a:cubicBezTo>
                      <a:pt x="412" y="111"/>
                      <a:pt x="267" y="191"/>
                      <a:pt x="205" y="285"/>
                    </a:cubicBezTo>
                    <a:cubicBezTo>
                      <a:pt x="170" y="338"/>
                      <a:pt x="157" y="401"/>
                      <a:pt x="210" y="452"/>
                    </a:cubicBezTo>
                    <a:cubicBezTo>
                      <a:pt x="279" y="519"/>
                      <a:pt x="413" y="551"/>
                      <a:pt x="545" y="568"/>
                    </a:cubicBezTo>
                    <a:cubicBezTo>
                      <a:pt x="620" y="578"/>
                      <a:pt x="695" y="584"/>
                      <a:pt x="771" y="586"/>
                    </a:cubicBezTo>
                    <a:cubicBezTo>
                      <a:pt x="849" y="600"/>
                      <a:pt x="931" y="608"/>
                      <a:pt x="1014" y="612"/>
                    </a:cubicBezTo>
                    <a:cubicBezTo>
                      <a:pt x="953" y="615"/>
                      <a:pt x="890" y="617"/>
                      <a:pt x="826" y="617"/>
                    </a:cubicBezTo>
                    <a:moveTo>
                      <a:pt x="891" y="158"/>
                    </a:moveTo>
                    <a:cubicBezTo>
                      <a:pt x="746" y="158"/>
                      <a:pt x="733" y="269"/>
                      <a:pt x="842" y="317"/>
                    </a:cubicBezTo>
                    <a:cubicBezTo>
                      <a:pt x="886" y="336"/>
                      <a:pt x="939" y="344"/>
                      <a:pt x="991" y="344"/>
                    </a:cubicBezTo>
                    <a:cubicBezTo>
                      <a:pt x="1088" y="344"/>
                      <a:pt x="1183" y="314"/>
                      <a:pt x="1218" y="260"/>
                    </a:cubicBezTo>
                    <a:cubicBezTo>
                      <a:pt x="1309" y="122"/>
                      <a:pt x="1081" y="32"/>
                      <a:pt x="853" y="29"/>
                    </a:cubicBezTo>
                    <a:cubicBezTo>
                      <a:pt x="898" y="73"/>
                      <a:pt x="924" y="124"/>
                      <a:pt x="971" y="167"/>
                    </a:cubicBezTo>
                    <a:cubicBezTo>
                      <a:pt x="972" y="169"/>
                      <a:pt x="970" y="171"/>
                      <a:pt x="966" y="171"/>
                    </a:cubicBezTo>
                    <a:cubicBezTo>
                      <a:pt x="966" y="171"/>
                      <a:pt x="965" y="171"/>
                      <a:pt x="964" y="171"/>
                    </a:cubicBezTo>
                    <a:cubicBezTo>
                      <a:pt x="956" y="168"/>
                      <a:pt x="949" y="165"/>
                      <a:pt x="942" y="161"/>
                    </a:cubicBezTo>
                    <a:cubicBezTo>
                      <a:pt x="941" y="162"/>
                      <a:pt x="941" y="162"/>
                      <a:pt x="940" y="162"/>
                    </a:cubicBezTo>
                    <a:cubicBezTo>
                      <a:pt x="939" y="162"/>
                      <a:pt x="938" y="161"/>
                      <a:pt x="937" y="161"/>
                    </a:cubicBezTo>
                    <a:cubicBezTo>
                      <a:pt x="920" y="159"/>
                      <a:pt x="905" y="158"/>
                      <a:pt x="891" y="158"/>
                    </a:cubicBezTo>
                    <a:moveTo>
                      <a:pt x="809" y="30"/>
                    </a:moveTo>
                    <a:cubicBezTo>
                      <a:pt x="787" y="31"/>
                      <a:pt x="764" y="32"/>
                      <a:pt x="742" y="35"/>
                    </a:cubicBezTo>
                    <a:cubicBezTo>
                      <a:pt x="696" y="41"/>
                      <a:pt x="651" y="49"/>
                      <a:pt x="607" y="59"/>
                    </a:cubicBezTo>
                    <a:cubicBezTo>
                      <a:pt x="645" y="113"/>
                      <a:pt x="663" y="169"/>
                      <a:pt x="698" y="223"/>
                    </a:cubicBezTo>
                    <a:cubicBezTo>
                      <a:pt x="707" y="236"/>
                      <a:pt x="716" y="250"/>
                      <a:pt x="727" y="263"/>
                    </a:cubicBezTo>
                    <a:cubicBezTo>
                      <a:pt x="705" y="205"/>
                      <a:pt x="753" y="143"/>
                      <a:pt x="866" y="143"/>
                    </a:cubicBezTo>
                    <a:cubicBezTo>
                      <a:pt x="881" y="143"/>
                      <a:pt x="897" y="144"/>
                      <a:pt x="915" y="146"/>
                    </a:cubicBezTo>
                    <a:cubicBezTo>
                      <a:pt x="896" y="134"/>
                      <a:pt x="881" y="120"/>
                      <a:pt x="868" y="106"/>
                    </a:cubicBezTo>
                    <a:cubicBezTo>
                      <a:pt x="848" y="82"/>
                      <a:pt x="821" y="56"/>
                      <a:pt x="809" y="30"/>
                    </a:cubicBezTo>
                    <a:close/>
                  </a:path>
                </a:pathLst>
              </a:custGeom>
              <a:solidFill>
                <a:srgbClr val="753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145">
                <a:extLst>
                  <a:ext uri="{FF2B5EF4-FFF2-40B4-BE49-F238E27FC236}">
                    <a16:creationId xmlns:a16="http://schemas.microsoft.com/office/drawing/2014/main" xmlns="" id="{086A02DD-D8A8-4DF9-A589-18EFAB2EDD1E}"/>
                  </a:ext>
                </a:extLst>
              </p:cNvPr>
              <p:cNvSpPr>
                <a:spLocks noEditPoints="1"/>
              </p:cNvSpPr>
              <p:nvPr/>
            </p:nvSpPr>
            <p:spPr bwMode="auto">
              <a:xfrm>
                <a:off x="8292194" y="1924050"/>
                <a:ext cx="736600" cy="1057275"/>
              </a:xfrm>
              <a:custGeom>
                <a:avLst/>
                <a:gdLst>
                  <a:gd name="T0" fmla="*/ 1065 w 1475"/>
                  <a:gd name="T1" fmla="*/ 2118 h 2118"/>
                  <a:gd name="T2" fmla="*/ 608 w 1475"/>
                  <a:gd name="T3" fmla="*/ 2012 h 2118"/>
                  <a:gd name="T4" fmla="*/ 0 w 1475"/>
                  <a:gd name="T5" fmla="*/ 1910 h 2118"/>
                  <a:gd name="T6" fmla="*/ 54 w 1475"/>
                  <a:gd name="T7" fmla="*/ 1888 h 2118"/>
                  <a:gd name="T8" fmla="*/ 461 w 1475"/>
                  <a:gd name="T9" fmla="*/ 1949 h 2118"/>
                  <a:gd name="T10" fmla="*/ 1029 w 1475"/>
                  <a:gd name="T11" fmla="*/ 2078 h 2118"/>
                  <a:gd name="T12" fmla="*/ 1196 w 1475"/>
                  <a:gd name="T13" fmla="*/ 2111 h 2118"/>
                  <a:gd name="T14" fmla="*/ 1065 w 1475"/>
                  <a:gd name="T15" fmla="*/ 2118 h 2118"/>
                  <a:gd name="T16" fmla="*/ 839 w 1475"/>
                  <a:gd name="T17" fmla="*/ 1488 h 2118"/>
                  <a:gd name="T18" fmla="*/ 867 w 1475"/>
                  <a:gd name="T19" fmla="*/ 1422 h 2118"/>
                  <a:gd name="T20" fmla="*/ 987 w 1475"/>
                  <a:gd name="T21" fmla="*/ 1166 h 2118"/>
                  <a:gd name="T22" fmla="*/ 1179 w 1475"/>
                  <a:gd name="T23" fmla="*/ 634 h 2118"/>
                  <a:gd name="T24" fmla="*/ 1249 w 1475"/>
                  <a:gd name="T25" fmla="*/ 402 h 2118"/>
                  <a:gd name="T26" fmla="*/ 613 w 1475"/>
                  <a:gd name="T27" fmla="*/ 308 h 2118"/>
                  <a:gd name="T28" fmla="*/ 561 w 1475"/>
                  <a:gd name="T29" fmla="*/ 274 h 2118"/>
                  <a:gd name="T30" fmla="*/ 585 w 1475"/>
                  <a:gd name="T31" fmla="*/ 277 h 2118"/>
                  <a:gd name="T32" fmla="*/ 596 w 1475"/>
                  <a:gd name="T33" fmla="*/ 278 h 2118"/>
                  <a:gd name="T34" fmla="*/ 1258 w 1475"/>
                  <a:gd name="T35" fmla="*/ 373 h 2118"/>
                  <a:gd name="T36" fmla="*/ 1324 w 1475"/>
                  <a:gd name="T37" fmla="*/ 89 h 2118"/>
                  <a:gd name="T38" fmla="*/ 1402 w 1475"/>
                  <a:gd name="T39" fmla="*/ 37 h 2118"/>
                  <a:gd name="T40" fmla="*/ 1475 w 1475"/>
                  <a:gd name="T41" fmla="*/ 0 h 2118"/>
                  <a:gd name="T42" fmla="*/ 1418 w 1475"/>
                  <a:gd name="T43" fmla="*/ 28 h 2118"/>
                  <a:gd name="T44" fmla="*/ 1418 w 1475"/>
                  <a:gd name="T45" fmla="*/ 28 h 2118"/>
                  <a:gd name="T46" fmla="*/ 1418 w 1475"/>
                  <a:gd name="T47" fmla="*/ 28 h 2118"/>
                  <a:gd name="T48" fmla="*/ 1422 w 1475"/>
                  <a:gd name="T49" fmla="*/ 50 h 2118"/>
                  <a:gd name="T50" fmla="*/ 1352 w 1475"/>
                  <a:gd name="T51" fmla="*/ 81 h 2118"/>
                  <a:gd name="T52" fmla="*/ 1352 w 1475"/>
                  <a:gd name="T53" fmla="*/ 81 h 2118"/>
                  <a:gd name="T54" fmla="*/ 1352 w 1475"/>
                  <a:gd name="T55" fmla="*/ 81 h 2118"/>
                  <a:gd name="T56" fmla="*/ 1352 w 1475"/>
                  <a:gd name="T57" fmla="*/ 81 h 2118"/>
                  <a:gd name="T58" fmla="*/ 1353 w 1475"/>
                  <a:gd name="T59" fmla="*/ 82 h 2118"/>
                  <a:gd name="T60" fmla="*/ 1359 w 1475"/>
                  <a:gd name="T61" fmla="*/ 143 h 2118"/>
                  <a:gd name="T62" fmla="*/ 1325 w 1475"/>
                  <a:gd name="T63" fmla="*/ 323 h 2118"/>
                  <a:gd name="T64" fmla="*/ 1247 w 1475"/>
                  <a:gd name="T65" fmla="*/ 578 h 2118"/>
                  <a:gd name="T66" fmla="*/ 1102 w 1475"/>
                  <a:gd name="T67" fmla="*/ 1015 h 2118"/>
                  <a:gd name="T68" fmla="*/ 877 w 1475"/>
                  <a:gd name="T69" fmla="*/ 1425 h 2118"/>
                  <a:gd name="T70" fmla="*/ 874 w 1475"/>
                  <a:gd name="T71" fmla="*/ 1431 h 2118"/>
                  <a:gd name="T72" fmla="*/ 873 w 1475"/>
                  <a:gd name="T73" fmla="*/ 1432 h 2118"/>
                  <a:gd name="T74" fmla="*/ 872 w 1475"/>
                  <a:gd name="T75" fmla="*/ 1433 h 2118"/>
                  <a:gd name="T76" fmla="*/ 839 w 1475"/>
                  <a:gd name="T77" fmla="*/ 1488 h 2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75" h="2118">
                    <a:moveTo>
                      <a:pt x="1065" y="2118"/>
                    </a:moveTo>
                    <a:cubicBezTo>
                      <a:pt x="910" y="2087"/>
                      <a:pt x="760" y="2048"/>
                      <a:pt x="608" y="2012"/>
                    </a:cubicBezTo>
                    <a:cubicBezTo>
                      <a:pt x="409" y="1966"/>
                      <a:pt x="206" y="1935"/>
                      <a:pt x="0" y="1910"/>
                    </a:cubicBezTo>
                    <a:cubicBezTo>
                      <a:pt x="18" y="1903"/>
                      <a:pt x="36" y="1895"/>
                      <a:pt x="54" y="1888"/>
                    </a:cubicBezTo>
                    <a:cubicBezTo>
                      <a:pt x="192" y="1905"/>
                      <a:pt x="329" y="1923"/>
                      <a:pt x="461" y="1949"/>
                    </a:cubicBezTo>
                    <a:cubicBezTo>
                      <a:pt x="655" y="1986"/>
                      <a:pt x="839" y="2037"/>
                      <a:pt x="1029" y="2078"/>
                    </a:cubicBezTo>
                    <a:cubicBezTo>
                      <a:pt x="1083" y="2090"/>
                      <a:pt x="1139" y="2101"/>
                      <a:pt x="1196" y="2111"/>
                    </a:cubicBezTo>
                    <a:cubicBezTo>
                      <a:pt x="1153" y="2114"/>
                      <a:pt x="1108" y="2116"/>
                      <a:pt x="1065" y="2118"/>
                    </a:cubicBezTo>
                    <a:moveTo>
                      <a:pt x="839" y="1488"/>
                    </a:moveTo>
                    <a:cubicBezTo>
                      <a:pt x="847" y="1466"/>
                      <a:pt x="857" y="1444"/>
                      <a:pt x="867" y="1422"/>
                    </a:cubicBezTo>
                    <a:cubicBezTo>
                      <a:pt x="908" y="1337"/>
                      <a:pt x="950" y="1252"/>
                      <a:pt x="987" y="1166"/>
                    </a:cubicBezTo>
                    <a:cubicBezTo>
                      <a:pt x="1064" y="990"/>
                      <a:pt x="1125" y="813"/>
                      <a:pt x="1179" y="634"/>
                    </a:cubicBezTo>
                    <a:cubicBezTo>
                      <a:pt x="1203" y="557"/>
                      <a:pt x="1227" y="479"/>
                      <a:pt x="1249" y="402"/>
                    </a:cubicBezTo>
                    <a:cubicBezTo>
                      <a:pt x="1041" y="365"/>
                      <a:pt x="828" y="335"/>
                      <a:pt x="613" y="308"/>
                    </a:cubicBezTo>
                    <a:cubicBezTo>
                      <a:pt x="596" y="296"/>
                      <a:pt x="579" y="285"/>
                      <a:pt x="561" y="274"/>
                    </a:cubicBezTo>
                    <a:cubicBezTo>
                      <a:pt x="569" y="275"/>
                      <a:pt x="577" y="276"/>
                      <a:pt x="585" y="277"/>
                    </a:cubicBezTo>
                    <a:cubicBezTo>
                      <a:pt x="588" y="277"/>
                      <a:pt x="592" y="278"/>
                      <a:pt x="596" y="278"/>
                    </a:cubicBezTo>
                    <a:cubicBezTo>
                      <a:pt x="817" y="307"/>
                      <a:pt x="1041" y="334"/>
                      <a:pt x="1258" y="373"/>
                    </a:cubicBezTo>
                    <a:cubicBezTo>
                      <a:pt x="1284" y="279"/>
                      <a:pt x="1308" y="185"/>
                      <a:pt x="1324" y="89"/>
                    </a:cubicBezTo>
                    <a:cubicBezTo>
                      <a:pt x="1328" y="65"/>
                      <a:pt x="1372" y="53"/>
                      <a:pt x="1402" y="37"/>
                    </a:cubicBezTo>
                    <a:cubicBezTo>
                      <a:pt x="1425" y="24"/>
                      <a:pt x="1450" y="12"/>
                      <a:pt x="1475" y="0"/>
                    </a:cubicBezTo>
                    <a:cubicBezTo>
                      <a:pt x="1455" y="9"/>
                      <a:pt x="1436" y="19"/>
                      <a:pt x="1418" y="28"/>
                    </a:cubicBezTo>
                    <a:lnTo>
                      <a:pt x="1418" y="28"/>
                    </a:lnTo>
                    <a:lnTo>
                      <a:pt x="1418" y="28"/>
                    </a:lnTo>
                    <a:cubicBezTo>
                      <a:pt x="1419" y="36"/>
                      <a:pt x="1421" y="43"/>
                      <a:pt x="1422" y="50"/>
                    </a:cubicBezTo>
                    <a:cubicBezTo>
                      <a:pt x="1399" y="60"/>
                      <a:pt x="1375" y="71"/>
                      <a:pt x="1352" y="81"/>
                    </a:cubicBezTo>
                    <a:lnTo>
                      <a:pt x="1352" y="81"/>
                    </a:lnTo>
                    <a:lnTo>
                      <a:pt x="1352" y="81"/>
                    </a:lnTo>
                    <a:lnTo>
                      <a:pt x="1352" y="81"/>
                    </a:lnTo>
                    <a:lnTo>
                      <a:pt x="1353" y="82"/>
                    </a:lnTo>
                    <a:cubicBezTo>
                      <a:pt x="1357" y="102"/>
                      <a:pt x="1359" y="122"/>
                      <a:pt x="1359" y="143"/>
                    </a:cubicBezTo>
                    <a:cubicBezTo>
                      <a:pt x="1359" y="203"/>
                      <a:pt x="1343" y="264"/>
                      <a:pt x="1325" y="323"/>
                    </a:cubicBezTo>
                    <a:cubicBezTo>
                      <a:pt x="1300" y="408"/>
                      <a:pt x="1273" y="493"/>
                      <a:pt x="1247" y="578"/>
                    </a:cubicBezTo>
                    <a:cubicBezTo>
                      <a:pt x="1203" y="724"/>
                      <a:pt x="1159" y="870"/>
                      <a:pt x="1102" y="1015"/>
                    </a:cubicBezTo>
                    <a:cubicBezTo>
                      <a:pt x="1035" y="1153"/>
                      <a:pt x="960" y="1290"/>
                      <a:pt x="877" y="1425"/>
                    </a:cubicBezTo>
                    <a:cubicBezTo>
                      <a:pt x="876" y="1427"/>
                      <a:pt x="875" y="1429"/>
                      <a:pt x="874" y="1431"/>
                    </a:cubicBezTo>
                    <a:cubicBezTo>
                      <a:pt x="873" y="1431"/>
                      <a:pt x="873" y="1432"/>
                      <a:pt x="873" y="1432"/>
                    </a:cubicBezTo>
                    <a:cubicBezTo>
                      <a:pt x="873" y="1432"/>
                      <a:pt x="872" y="1432"/>
                      <a:pt x="872" y="1433"/>
                    </a:cubicBezTo>
                    <a:cubicBezTo>
                      <a:pt x="862" y="1450"/>
                      <a:pt x="850" y="1469"/>
                      <a:pt x="839" y="1488"/>
                    </a:cubicBezTo>
                  </a:path>
                </a:pathLst>
              </a:custGeom>
              <a:solidFill>
                <a:srgbClr val="8445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146">
                <a:extLst>
                  <a:ext uri="{FF2B5EF4-FFF2-40B4-BE49-F238E27FC236}">
                    <a16:creationId xmlns:a16="http://schemas.microsoft.com/office/drawing/2014/main" xmlns="" id="{DC275FB9-B9AC-4461-A869-AA26FFCB5F6C}"/>
                  </a:ext>
                </a:extLst>
              </p:cNvPr>
              <p:cNvSpPr>
                <a:spLocks noEditPoints="1"/>
              </p:cNvSpPr>
              <p:nvPr/>
            </p:nvSpPr>
            <p:spPr bwMode="auto">
              <a:xfrm>
                <a:off x="8695419" y="2430463"/>
                <a:ext cx="652463" cy="574675"/>
              </a:xfrm>
              <a:custGeom>
                <a:avLst/>
                <a:gdLst>
                  <a:gd name="T0" fmla="*/ 606 w 1309"/>
                  <a:gd name="T1" fmla="*/ 1151 h 1151"/>
                  <a:gd name="T2" fmla="*/ 594 w 1309"/>
                  <a:gd name="T3" fmla="*/ 1148 h 1151"/>
                  <a:gd name="T4" fmla="*/ 417 w 1309"/>
                  <a:gd name="T5" fmla="*/ 1132 h 1151"/>
                  <a:gd name="T6" fmla="*/ 259 w 1309"/>
                  <a:gd name="T7" fmla="*/ 1103 h 1151"/>
                  <a:gd name="T8" fmla="*/ 390 w 1309"/>
                  <a:gd name="T9" fmla="*/ 1096 h 1151"/>
                  <a:gd name="T10" fmla="*/ 667 w 1309"/>
                  <a:gd name="T11" fmla="*/ 1121 h 1151"/>
                  <a:gd name="T12" fmla="*/ 701 w 1309"/>
                  <a:gd name="T13" fmla="*/ 1121 h 1151"/>
                  <a:gd name="T14" fmla="*/ 869 w 1309"/>
                  <a:gd name="T15" fmla="*/ 1102 h 1151"/>
                  <a:gd name="T16" fmla="*/ 935 w 1309"/>
                  <a:gd name="T17" fmla="*/ 1085 h 1151"/>
                  <a:gd name="T18" fmla="*/ 1139 w 1309"/>
                  <a:gd name="T19" fmla="*/ 976 h 1151"/>
                  <a:gd name="T20" fmla="*/ 1116 w 1309"/>
                  <a:gd name="T21" fmla="*/ 1040 h 1151"/>
                  <a:gd name="T22" fmla="*/ 1097 w 1309"/>
                  <a:gd name="T23" fmla="*/ 1051 h 1151"/>
                  <a:gd name="T24" fmla="*/ 1097 w 1309"/>
                  <a:gd name="T25" fmla="*/ 1051 h 1151"/>
                  <a:gd name="T26" fmla="*/ 1097 w 1309"/>
                  <a:gd name="T27" fmla="*/ 1051 h 1151"/>
                  <a:gd name="T28" fmla="*/ 1097 w 1309"/>
                  <a:gd name="T29" fmla="*/ 1051 h 1151"/>
                  <a:gd name="T30" fmla="*/ 1097 w 1309"/>
                  <a:gd name="T31" fmla="*/ 1051 h 1151"/>
                  <a:gd name="T32" fmla="*/ 1114 w 1309"/>
                  <a:gd name="T33" fmla="*/ 1045 h 1151"/>
                  <a:gd name="T34" fmla="*/ 1087 w 1309"/>
                  <a:gd name="T35" fmla="*/ 1087 h 1151"/>
                  <a:gd name="T36" fmla="*/ 1309 w 1309"/>
                  <a:gd name="T37" fmla="*/ 983 h 1151"/>
                  <a:gd name="T38" fmla="*/ 1273 w 1309"/>
                  <a:gd name="T39" fmla="*/ 1007 h 1151"/>
                  <a:gd name="T40" fmla="*/ 1125 w 1309"/>
                  <a:gd name="T41" fmla="*/ 1075 h 1151"/>
                  <a:gd name="T42" fmla="*/ 1101 w 1309"/>
                  <a:gd name="T43" fmla="*/ 1083 h 1151"/>
                  <a:gd name="T44" fmla="*/ 749 w 1309"/>
                  <a:gd name="T45" fmla="*/ 1145 h 1151"/>
                  <a:gd name="T46" fmla="*/ 733 w 1309"/>
                  <a:gd name="T47" fmla="*/ 1146 h 1151"/>
                  <a:gd name="T48" fmla="*/ 607 w 1309"/>
                  <a:gd name="T49" fmla="*/ 1151 h 1151"/>
                  <a:gd name="T50" fmla="*/ 606 w 1309"/>
                  <a:gd name="T51" fmla="*/ 1151 h 1151"/>
                  <a:gd name="T52" fmla="*/ 422 w 1309"/>
                  <a:gd name="T53" fmla="*/ 865 h 1151"/>
                  <a:gd name="T54" fmla="*/ 299 w 1309"/>
                  <a:gd name="T55" fmla="*/ 849 h 1151"/>
                  <a:gd name="T56" fmla="*/ 14 w 1309"/>
                  <a:gd name="T57" fmla="*/ 652 h 1151"/>
                  <a:gd name="T58" fmla="*/ 33 w 1309"/>
                  <a:gd name="T59" fmla="*/ 473 h 1151"/>
                  <a:gd name="T60" fmla="*/ 66 w 1309"/>
                  <a:gd name="T61" fmla="*/ 418 h 1151"/>
                  <a:gd name="T62" fmla="*/ 32 w 1309"/>
                  <a:gd name="T63" fmla="*/ 550 h 1151"/>
                  <a:gd name="T64" fmla="*/ 145 w 1309"/>
                  <a:gd name="T65" fmla="*/ 757 h 1151"/>
                  <a:gd name="T66" fmla="*/ 156 w 1309"/>
                  <a:gd name="T67" fmla="*/ 737 h 1151"/>
                  <a:gd name="T68" fmla="*/ 168 w 1309"/>
                  <a:gd name="T69" fmla="*/ 750 h 1151"/>
                  <a:gd name="T70" fmla="*/ 408 w 1309"/>
                  <a:gd name="T71" fmla="*/ 842 h 1151"/>
                  <a:gd name="T72" fmla="*/ 607 w 1309"/>
                  <a:gd name="T73" fmla="*/ 750 h 1151"/>
                  <a:gd name="T74" fmla="*/ 423 w 1309"/>
                  <a:gd name="T75" fmla="*/ 690 h 1151"/>
                  <a:gd name="T76" fmla="*/ 418 w 1309"/>
                  <a:gd name="T77" fmla="*/ 684 h 1151"/>
                  <a:gd name="T78" fmla="*/ 420 w 1309"/>
                  <a:gd name="T79" fmla="*/ 679 h 1151"/>
                  <a:gd name="T80" fmla="*/ 432 w 1309"/>
                  <a:gd name="T81" fmla="*/ 671 h 1151"/>
                  <a:gd name="T82" fmla="*/ 418 w 1309"/>
                  <a:gd name="T83" fmla="*/ 684 h 1151"/>
                  <a:gd name="T84" fmla="*/ 446 w 1309"/>
                  <a:gd name="T85" fmla="*/ 683 h 1151"/>
                  <a:gd name="T86" fmla="*/ 635 w 1309"/>
                  <a:gd name="T87" fmla="*/ 758 h 1151"/>
                  <a:gd name="T88" fmla="*/ 710 w 1309"/>
                  <a:gd name="T89" fmla="*/ 640 h 1151"/>
                  <a:gd name="T90" fmla="*/ 715 w 1309"/>
                  <a:gd name="T91" fmla="*/ 620 h 1151"/>
                  <a:gd name="T92" fmla="*/ 716 w 1309"/>
                  <a:gd name="T93" fmla="*/ 620 h 1151"/>
                  <a:gd name="T94" fmla="*/ 731 w 1309"/>
                  <a:gd name="T95" fmla="*/ 621 h 1151"/>
                  <a:gd name="T96" fmla="*/ 732 w 1309"/>
                  <a:gd name="T97" fmla="*/ 621 h 1151"/>
                  <a:gd name="T98" fmla="*/ 700 w 1309"/>
                  <a:gd name="T99" fmla="*/ 684 h 1151"/>
                  <a:gd name="T100" fmla="*/ 655 w 1309"/>
                  <a:gd name="T101" fmla="*/ 775 h 1151"/>
                  <a:gd name="T102" fmla="*/ 472 w 1309"/>
                  <a:gd name="T103" fmla="*/ 862 h 1151"/>
                  <a:gd name="T104" fmla="*/ 422 w 1309"/>
                  <a:gd name="T105" fmla="*/ 865 h 1151"/>
                  <a:gd name="T106" fmla="*/ 467 w 1309"/>
                  <a:gd name="T107" fmla="*/ 625 h 1151"/>
                  <a:gd name="T108" fmla="*/ 481 w 1309"/>
                  <a:gd name="T109" fmla="*/ 595 h 1151"/>
                  <a:gd name="T110" fmla="*/ 481 w 1309"/>
                  <a:gd name="T111" fmla="*/ 600 h 1151"/>
                  <a:gd name="T112" fmla="*/ 467 w 1309"/>
                  <a:gd name="T113" fmla="*/ 625 h 1151"/>
                  <a:gd name="T114" fmla="*/ 68 w 1309"/>
                  <a:gd name="T115" fmla="*/ 416 h 1151"/>
                  <a:gd name="T116" fmla="*/ 71 w 1309"/>
                  <a:gd name="T117" fmla="*/ 410 h 1151"/>
                  <a:gd name="T118" fmla="*/ 296 w 1309"/>
                  <a:gd name="T119" fmla="*/ 0 h 1151"/>
                  <a:gd name="T120" fmla="*/ 296 w 1309"/>
                  <a:gd name="T121" fmla="*/ 0 h 1151"/>
                  <a:gd name="T122" fmla="*/ 71 w 1309"/>
                  <a:gd name="T123" fmla="*/ 410 h 1151"/>
                  <a:gd name="T124" fmla="*/ 68 w 1309"/>
                  <a:gd name="T125" fmla="*/ 416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09" h="1151">
                    <a:moveTo>
                      <a:pt x="606" y="1151"/>
                    </a:moveTo>
                    <a:cubicBezTo>
                      <a:pt x="601" y="1151"/>
                      <a:pt x="597" y="1150"/>
                      <a:pt x="594" y="1148"/>
                    </a:cubicBezTo>
                    <a:cubicBezTo>
                      <a:pt x="535" y="1146"/>
                      <a:pt x="476" y="1141"/>
                      <a:pt x="417" y="1132"/>
                    </a:cubicBezTo>
                    <a:cubicBezTo>
                      <a:pt x="364" y="1123"/>
                      <a:pt x="311" y="1114"/>
                      <a:pt x="259" y="1103"/>
                    </a:cubicBezTo>
                    <a:cubicBezTo>
                      <a:pt x="302" y="1101"/>
                      <a:pt x="347" y="1099"/>
                      <a:pt x="390" y="1096"/>
                    </a:cubicBezTo>
                    <a:cubicBezTo>
                      <a:pt x="481" y="1111"/>
                      <a:pt x="575" y="1121"/>
                      <a:pt x="667" y="1121"/>
                    </a:cubicBezTo>
                    <a:cubicBezTo>
                      <a:pt x="678" y="1121"/>
                      <a:pt x="690" y="1121"/>
                      <a:pt x="701" y="1121"/>
                    </a:cubicBezTo>
                    <a:cubicBezTo>
                      <a:pt x="757" y="1115"/>
                      <a:pt x="813" y="1109"/>
                      <a:pt x="869" y="1102"/>
                    </a:cubicBezTo>
                    <a:cubicBezTo>
                      <a:pt x="891" y="1097"/>
                      <a:pt x="913" y="1092"/>
                      <a:pt x="935" y="1085"/>
                    </a:cubicBezTo>
                    <a:cubicBezTo>
                      <a:pt x="1022" y="1059"/>
                      <a:pt x="1091" y="1021"/>
                      <a:pt x="1139" y="976"/>
                    </a:cubicBezTo>
                    <a:cubicBezTo>
                      <a:pt x="1135" y="997"/>
                      <a:pt x="1127" y="1019"/>
                      <a:pt x="1116" y="1040"/>
                    </a:cubicBezTo>
                    <a:cubicBezTo>
                      <a:pt x="1110" y="1043"/>
                      <a:pt x="1104" y="1047"/>
                      <a:pt x="1097" y="1051"/>
                    </a:cubicBezTo>
                    <a:lnTo>
                      <a:pt x="1097" y="1051"/>
                    </a:lnTo>
                    <a:lnTo>
                      <a:pt x="1097" y="1051"/>
                    </a:lnTo>
                    <a:lnTo>
                      <a:pt x="1097" y="1051"/>
                    </a:lnTo>
                    <a:lnTo>
                      <a:pt x="1097" y="1051"/>
                    </a:lnTo>
                    <a:cubicBezTo>
                      <a:pt x="1103" y="1049"/>
                      <a:pt x="1108" y="1047"/>
                      <a:pt x="1114" y="1045"/>
                    </a:cubicBezTo>
                    <a:cubicBezTo>
                      <a:pt x="1106" y="1059"/>
                      <a:pt x="1097" y="1073"/>
                      <a:pt x="1087" y="1087"/>
                    </a:cubicBezTo>
                    <a:cubicBezTo>
                      <a:pt x="1172" y="1061"/>
                      <a:pt x="1247" y="1028"/>
                      <a:pt x="1309" y="983"/>
                    </a:cubicBezTo>
                    <a:cubicBezTo>
                      <a:pt x="1297" y="991"/>
                      <a:pt x="1286" y="999"/>
                      <a:pt x="1273" y="1007"/>
                    </a:cubicBezTo>
                    <a:cubicBezTo>
                      <a:pt x="1229" y="1034"/>
                      <a:pt x="1179" y="1056"/>
                      <a:pt x="1125" y="1075"/>
                    </a:cubicBezTo>
                    <a:cubicBezTo>
                      <a:pt x="1117" y="1078"/>
                      <a:pt x="1109" y="1080"/>
                      <a:pt x="1101" y="1083"/>
                    </a:cubicBezTo>
                    <a:cubicBezTo>
                      <a:pt x="995" y="1116"/>
                      <a:pt x="874" y="1135"/>
                      <a:pt x="749" y="1145"/>
                    </a:cubicBezTo>
                    <a:cubicBezTo>
                      <a:pt x="744" y="1145"/>
                      <a:pt x="739" y="1146"/>
                      <a:pt x="733" y="1146"/>
                    </a:cubicBezTo>
                    <a:cubicBezTo>
                      <a:pt x="691" y="1149"/>
                      <a:pt x="649" y="1150"/>
                      <a:pt x="607" y="1151"/>
                    </a:cubicBezTo>
                    <a:cubicBezTo>
                      <a:pt x="606" y="1151"/>
                      <a:pt x="606" y="1151"/>
                      <a:pt x="606" y="1151"/>
                    </a:cubicBezTo>
                    <a:moveTo>
                      <a:pt x="422" y="865"/>
                    </a:moveTo>
                    <a:cubicBezTo>
                      <a:pt x="380" y="865"/>
                      <a:pt x="337" y="859"/>
                      <a:pt x="299" y="849"/>
                    </a:cubicBezTo>
                    <a:cubicBezTo>
                      <a:pt x="144" y="820"/>
                      <a:pt x="37" y="747"/>
                      <a:pt x="14" y="652"/>
                    </a:cubicBezTo>
                    <a:cubicBezTo>
                      <a:pt x="0" y="591"/>
                      <a:pt x="11" y="532"/>
                      <a:pt x="33" y="473"/>
                    </a:cubicBezTo>
                    <a:cubicBezTo>
                      <a:pt x="44" y="454"/>
                      <a:pt x="56" y="435"/>
                      <a:pt x="66" y="418"/>
                    </a:cubicBezTo>
                    <a:cubicBezTo>
                      <a:pt x="50" y="461"/>
                      <a:pt x="30" y="504"/>
                      <a:pt x="32" y="550"/>
                    </a:cubicBezTo>
                    <a:cubicBezTo>
                      <a:pt x="36" y="624"/>
                      <a:pt x="66" y="699"/>
                      <a:pt x="145" y="757"/>
                    </a:cubicBezTo>
                    <a:cubicBezTo>
                      <a:pt x="147" y="751"/>
                      <a:pt x="151" y="744"/>
                      <a:pt x="156" y="737"/>
                    </a:cubicBezTo>
                    <a:cubicBezTo>
                      <a:pt x="159" y="741"/>
                      <a:pt x="163" y="746"/>
                      <a:pt x="168" y="750"/>
                    </a:cubicBezTo>
                    <a:cubicBezTo>
                      <a:pt x="216" y="794"/>
                      <a:pt x="310" y="835"/>
                      <a:pt x="408" y="842"/>
                    </a:cubicBezTo>
                    <a:cubicBezTo>
                      <a:pt x="490" y="839"/>
                      <a:pt x="636" y="808"/>
                      <a:pt x="607" y="750"/>
                    </a:cubicBezTo>
                    <a:cubicBezTo>
                      <a:pt x="585" y="707"/>
                      <a:pt x="499" y="690"/>
                      <a:pt x="423" y="690"/>
                    </a:cubicBezTo>
                    <a:cubicBezTo>
                      <a:pt x="417" y="690"/>
                      <a:pt x="415" y="686"/>
                      <a:pt x="418" y="684"/>
                    </a:cubicBezTo>
                    <a:cubicBezTo>
                      <a:pt x="417" y="682"/>
                      <a:pt x="418" y="680"/>
                      <a:pt x="420" y="679"/>
                    </a:cubicBezTo>
                    <a:cubicBezTo>
                      <a:pt x="424" y="677"/>
                      <a:pt x="428" y="674"/>
                      <a:pt x="432" y="671"/>
                    </a:cubicBezTo>
                    <a:cubicBezTo>
                      <a:pt x="428" y="676"/>
                      <a:pt x="423" y="680"/>
                      <a:pt x="418" y="684"/>
                    </a:cubicBezTo>
                    <a:cubicBezTo>
                      <a:pt x="428" y="683"/>
                      <a:pt x="437" y="683"/>
                      <a:pt x="446" y="683"/>
                    </a:cubicBezTo>
                    <a:cubicBezTo>
                      <a:pt x="532" y="683"/>
                      <a:pt x="608" y="713"/>
                      <a:pt x="635" y="758"/>
                    </a:cubicBezTo>
                    <a:cubicBezTo>
                      <a:pt x="662" y="719"/>
                      <a:pt x="687" y="680"/>
                      <a:pt x="710" y="640"/>
                    </a:cubicBezTo>
                    <a:cubicBezTo>
                      <a:pt x="692" y="637"/>
                      <a:pt x="693" y="620"/>
                      <a:pt x="715" y="620"/>
                    </a:cubicBezTo>
                    <a:cubicBezTo>
                      <a:pt x="715" y="620"/>
                      <a:pt x="716" y="620"/>
                      <a:pt x="716" y="620"/>
                    </a:cubicBezTo>
                    <a:cubicBezTo>
                      <a:pt x="721" y="620"/>
                      <a:pt x="726" y="620"/>
                      <a:pt x="731" y="621"/>
                    </a:cubicBezTo>
                    <a:cubicBezTo>
                      <a:pt x="732" y="621"/>
                      <a:pt x="732" y="621"/>
                      <a:pt x="732" y="621"/>
                    </a:cubicBezTo>
                    <a:cubicBezTo>
                      <a:pt x="720" y="642"/>
                      <a:pt x="709" y="663"/>
                      <a:pt x="700" y="684"/>
                    </a:cubicBezTo>
                    <a:cubicBezTo>
                      <a:pt x="686" y="713"/>
                      <a:pt x="678" y="746"/>
                      <a:pt x="655" y="775"/>
                    </a:cubicBezTo>
                    <a:cubicBezTo>
                      <a:pt x="640" y="820"/>
                      <a:pt x="556" y="857"/>
                      <a:pt x="472" y="862"/>
                    </a:cubicBezTo>
                    <a:cubicBezTo>
                      <a:pt x="456" y="864"/>
                      <a:pt x="439" y="865"/>
                      <a:pt x="422" y="865"/>
                    </a:cubicBezTo>
                    <a:moveTo>
                      <a:pt x="467" y="625"/>
                    </a:moveTo>
                    <a:cubicBezTo>
                      <a:pt x="472" y="615"/>
                      <a:pt x="476" y="604"/>
                      <a:pt x="481" y="595"/>
                    </a:cubicBezTo>
                    <a:cubicBezTo>
                      <a:pt x="482" y="597"/>
                      <a:pt x="482" y="598"/>
                      <a:pt x="481" y="600"/>
                    </a:cubicBezTo>
                    <a:cubicBezTo>
                      <a:pt x="476" y="608"/>
                      <a:pt x="472" y="617"/>
                      <a:pt x="467" y="625"/>
                    </a:cubicBezTo>
                    <a:close/>
                    <a:moveTo>
                      <a:pt x="68" y="416"/>
                    </a:moveTo>
                    <a:cubicBezTo>
                      <a:pt x="69" y="414"/>
                      <a:pt x="70" y="412"/>
                      <a:pt x="71" y="410"/>
                    </a:cubicBezTo>
                    <a:cubicBezTo>
                      <a:pt x="154" y="275"/>
                      <a:pt x="229" y="138"/>
                      <a:pt x="296" y="0"/>
                    </a:cubicBezTo>
                    <a:lnTo>
                      <a:pt x="296" y="0"/>
                    </a:lnTo>
                    <a:cubicBezTo>
                      <a:pt x="229" y="138"/>
                      <a:pt x="154" y="275"/>
                      <a:pt x="71" y="410"/>
                    </a:cubicBezTo>
                    <a:cubicBezTo>
                      <a:pt x="70" y="412"/>
                      <a:pt x="69" y="414"/>
                      <a:pt x="68" y="416"/>
                    </a:cubicBezTo>
                    <a:close/>
                  </a:path>
                </a:pathLst>
              </a:custGeom>
              <a:solidFill>
                <a:srgbClr val="7C3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1147">
                <a:extLst>
                  <a:ext uri="{FF2B5EF4-FFF2-40B4-BE49-F238E27FC236}">
                    <a16:creationId xmlns:a16="http://schemas.microsoft.com/office/drawing/2014/main" xmlns="" id="{E44D7EF2-A8AC-4E06-A7E6-0DAD666723DE}"/>
                  </a:ext>
                </a:extLst>
              </p:cNvPr>
              <p:cNvSpPr>
                <a:spLocks/>
              </p:cNvSpPr>
              <p:nvPr/>
            </p:nvSpPr>
            <p:spPr bwMode="auto">
              <a:xfrm>
                <a:off x="8727169" y="2638425"/>
                <a:ext cx="1588" cy="0"/>
              </a:xfrm>
              <a:custGeom>
                <a:avLst/>
                <a:gdLst>
                  <a:gd name="T0" fmla="*/ 0 w 2"/>
                  <a:gd name="T1" fmla="*/ 2 h 2"/>
                  <a:gd name="T2" fmla="*/ 1 w 2"/>
                  <a:gd name="T3" fmla="*/ 1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0" y="1"/>
                      <a:pt x="1" y="1"/>
                      <a:pt x="1" y="1"/>
                    </a:cubicBezTo>
                    <a:cubicBezTo>
                      <a:pt x="1" y="1"/>
                      <a:pt x="1" y="0"/>
                      <a:pt x="2" y="0"/>
                    </a:cubicBezTo>
                    <a:cubicBezTo>
                      <a:pt x="1" y="0"/>
                      <a:pt x="1" y="1"/>
                      <a:pt x="0" y="2"/>
                    </a:cubicBezTo>
                    <a:close/>
                  </a:path>
                </a:pathLst>
              </a:custGeom>
              <a:solidFill>
                <a:srgbClr val="7C3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148">
                <a:extLst>
                  <a:ext uri="{FF2B5EF4-FFF2-40B4-BE49-F238E27FC236}">
                    <a16:creationId xmlns:a16="http://schemas.microsoft.com/office/drawing/2014/main" xmlns="" id="{15961EF5-1672-4136-8198-615A36012201}"/>
                  </a:ext>
                </a:extLst>
              </p:cNvPr>
              <p:cNvSpPr>
                <a:spLocks noEditPoints="1"/>
              </p:cNvSpPr>
              <p:nvPr/>
            </p:nvSpPr>
            <p:spPr bwMode="auto">
              <a:xfrm>
                <a:off x="8709706" y="1860550"/>
                <a:ext cx="1092200" cy="1112838"/>
              </a:xfrm>
              <a:custGeom>
                <a:avLst/>
                <a:gdLst>
                  <a:gd name="T0" fmla="*/ 1084 w 2188"/>
                  <a:gd name="T1" fmla="*/ 2189 h 2231"/>
                  <a:gd name="T2" fmla="*/ 1667 w 2188"/>
                  <a:gd name="T3" fmla="*/ 1508 h 2231"/>
                  <a:gd name="T4" fmla="*/ 2146 w 2188"/>
                  <a:gd name="T5" fmla="*/ 370 h 2231"/>
                  <a:gd name="T6" fmla="*/ 2146 w 2188"/>
                  <a:gd name="T7" fmla="*/ 370 h 2231"/>
                  <a:gd name="T8" fmla="*/ 2146 w 2188"/>
                  <a:gd name="T9" fmla="*/ 370 h 2231"/>
                  <a:gd name="T10" fmla="*/ 1380 w 2188"/>
                  <a:gd name="T11" fmla="*/ 30 h 2231"/>
                  <a:gd name="T12" fmla="*/ 586 w 2188"/>
                  <a:gd name="T13" fmla="*/ 179 h 2231"/>
                  <a:gd name="T14" fmla="*/ 639 w 2188"/>
                  <a:gd name="T15" fmla="*/ 129 h 2231"/>
                  <a:gd name="T16" fmla="*/ 1310 w 2188"/>
                  <a:gd name="T17" fmla="*/ 0 h 2231"/>
                  <a:gd name="T18" fmla="*/ 2184 w 2188"/>
                  <a:gd name="T19" fmla="*/ 349 h 2231"/>
                  <a:gd name="T20" fmla="*/ 2115 w 2188"/>
                  <a:gd name="T21" fmla="*/ 596 h 2231"/>
                  <a:gd name="T22" fmla="*/ 1695 w 2188"/>
                  <a:gd name="T23" fmla="*/ 1558 h 2231"/>
                  <a:gd name="T24" fmla="*/ 1279 w 2188"/>
                  <a:gd name="T25" fmla="*/ 2127 h 2231"/>
                  <a:gd name="T26" fmla="*/ 1057 w 2188"/>
                  <a:gd name="T27" fmla="*/ 2231 h 2231"/>
                  <a:gd name="T28" fmla="*/ 1109 w 2188"/>
                  <a:gd name="T29" fmla="*/ 2120 h 2231"/>
                  <a:gd name="T30" fmla="*/ 1060 w 2188"/>
                  <a:gd name="T31" fmla="*/ 1742 h 2231"/>
                  <a:gd name="T32" fmla="*/ 702 w 2188"/>
                  <a:gd name="T33" fmla="*/ 1765 h 2231"/>
                  <a:gd name="T34" fmla="*/ 686 w 2188"/>
                  <a:gd name="T35" fmla="*/ 1764 h 2231"/>
                  <a:gd name="T36" fmla="*/ 680 w 2188"/>
                  <a:gd name="T37" fmla="*/ 1784 h 2231"/>
                  <a:gd name="T38" fmla="*/ 416 w 2188"/>
                  <a:gd name="T39" fmla="*/ 1827 h 2231"/>
                  <a:gd name="T40" fmla="*/ 402 w 2188"/>
                  <a:gd name="T41" fmla="*/ 1815 h 2231"/>
                  <a:gd name="T42" fmla="*/ 451 w 2188"/>
                  <a:gd name="T43" fmla="*/ 1744 h 2231"/>
                  <a:gd name="T44" fmla="*/ 456 w 2188"/>
                  <a:gd name="T45" fmla="*/ 1730 h 2231"/>
                  <a:gd name="T46" fmla="*/ 237 w 2188"/>
                  <a:gd name="T47" fmla="*/ 1721 h 2231"/>
                  <a:gd name="T48" fmla="*/ 115 w 2188"/>
                  <a:gd name="T49" fmla="*/ 1901 h 2231"/>
                  <a:gd name="T50" fmla="*/ 36 w 2188"/>
                  <a:gd name="T51" fmla="*/ 1562 h 2231"/>
                  <a:gd name="T52" fmla="*/ 41 w 2188"/>
                  <a:gd name="T53" fmla="*/ 1554 h 2231"/>
                  <a:gd name="T54" fmla="*/ 246 w 2188"/>
                  <a:gd name="T55" fmla="*/ 1195 h 2231"/>
                  <a:gd name="T56" fmla="*/ 35 w 2188"/>
                  <a:gd name="T57" fmla="*/ 1690 h 2231"/>
                  <a:gd name="T58" fmla="*/ 31 w 2188"/>
                  <a:gd name="T59" fmla="*/ 1737 h 2231"/>
                  <a:gd name="T60" fmla="*/ 58 w 2188"/>
                  <a:gd name="T61" fmla="*/ 1843 h 2231"/>
                  <a:gd name="T62" fmla="*/ 58 w 2188"/>
                  <a:gd name="T63" fmla="*/ 1843 h 2231"/>
                  <a:gd name="T64" fmla="*/ 58 w 2188"/>
                  <a:gd name="T65" fmla="*/ 1843 h 2231"/>
                  <a:gd name="T66" fmla="*/ 58 w 2188"/>
                  <a:gd name="T67" fmla="*/ 1842 h 2231"/>
                  <a:gd name="T68" fmla="*/ 58 w 2188"/>
                  <a:gd name="T69" fmla="*/ 1840 h 2231"/>
                  <a:gd name="T70" fmla="*/ 59 w 2188"/>
                  <a:gd name="T71" fmla="*/ 1832 h 2231"/>
                  <a:gd name="T72" fmla="*/ 173 w 2188"/>
                  <a:gd name="T73" fmla="*/ 1713 h 2231"/>
                  <a:gd name="T74" fmla="*/ 187 w 2188"/>
                  <a:gd name="T75" fmla="*/ 1706 h 2231"/>
                  <a:gd name="T76" fmla="*/ 940 w 2188"/>
                  <a:gd name="T77" fmla="*/ 1659 h 2231"/>
                  <a:gd name="T78" fmla="*/ 1215 w 2188"/>
                  <a:gd name="T79" fmla="*/ 1851 h 2231"/>
                  <a:gd name="T80" fmla="*/ 1214 w 2188"/>
                  <a:gd name="T81" fmla="*/ 2054 h 2231"/>
                  <a:gd name="T82" fmla="*/ 449 w 2188"/>
                  <a:gd name="T83" fmla="*/ 1822 h 2231"/>
                  <a:gd name="T84" fmla="*/ 707 w 2188"/>
                  <a:gd name="T85" fmla="*/ 1655 h 2231"/>
                  <a:gd name="T86" fmla="*/ 645 w 2188"/>
                  <a:gd name="T87" fmla="*/ 1653 h 2231"/>
                  <a:gd name="T88" fmla="*/ 479 w 2188"/>
                  <a:gd name="T89" fmla="*/ 1768 h 2231"/>
                  <a:gd name="T90" fmla="*/ 449 w 2188"/>
                  <a:gd name="T91" fmla="*/ 1822 h 2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8" h="2231">
                    <a:moveTo>
                      <a:pt x="1057" y="2231"/>
                    </a:moveTo>
                    <a:cubicBezTo>
                      <a:pt x="1067" y="2217"/>
                      <a:pt x="1076" y="2203"/>
                      <a:pt x="1084" y="2189"/>
                    </a:cubicBezTo>
                    <a:cubicBezTo>
                      <a:pt x="1164" y="2159"/>
                      <a:pt x="1231" y="2120"/>
                      <a:pt x="1280" y="2073"/>
                    </a:cubicBezTo>
                    <a:cubicBezTo>
                      <a:pt x="1460" y="1898"/>
                      <a:pt x="1568" y="1700"/>
                      <a:pt x="1667" y="1508"/>
                    </a:cubicBezTo>
                    <a:cubicBezTo>
                      <a:pt x="1767" y="1313"/>
                      <a:pt x="1998" y="794"/>
                      <a:pt x="2062" y="600"/>
                    </a:cubicBezTo>
                    <a:cubicBezTo>
                      <a:pt x="2087" y="523"/>
                      <a:pt x="2139" y="440"/>
                      <a:pt x="2146" y="370"/>
                    </a:cubicBezTo>
                    <a:lnTo>
                      <a:pt x="2146" y="370"/>
                    </a:lnTo>
                    <a:lnTo>
                      <a:pt x="2146" y="370"/>
                    </a:lnTo>
                    <a:lnTo>
                      <a:pt x="2146" y="370"/>
                    </a:lnTo>
                    <a:lnTo>
                      <a:pt x="2146" y="370"/>
                    </a:lnTo>
                    <a:cubicBezTo>
                      <a:pt x="2089" y="262"/>
                      <a:pt x="1997" y="183"/>
                      <a:pt x="1825" y="116"/>
                    </a:cubicBezTo>
                    <a:cubicBezTo>
                      <a:pt x="1694" y="66"/>
                      <a:pt x="1540" y="35"/>
                      <a:pt x="1380" y="30"/>
                    </a:cubicBezTo>
                    <a:cubicBezTo>
                      <a:pt x="1359" y="30"/>
                      <a:pt x="1339" y="29"/>
                      <a:pt x="1319" y="29"/>
                    </a:cubicBezTo>
                    <a:cubicBezTo>
                      <a:pt x="1043" y="29"/>
                      <a:pt x="800" y="89"/>
                      <a:pt x="586" y="179"/>
                    </a:cubicBezTo>
                    <a:cubicBezTo>
                      <a:pt x="585" y="172"/>
                      <a:pt x="583" y="165"/>
                      <a:pt x="582" y="157"/>
                    </a:cubicBezTo>
                    <a:cubicBezTo>
                      <a:pt x="600" y="148"/>
                      <a:pt x="619" y="138"/>
                      <a:pt x="639" y="129"/>
                    </a:cubicBezTo>
                    <a:cubicBezTo>
                      <a:pt x="642" y="128"/>
                      <a:pt x="645" y="126"/>
                      <a:pt x="648" y="125"/>
                    </a:cubicBezTo>
                    <a:cubicBezTo>
                      <a:pt x="830" y="44"/>
                      <a:pt x="1072" y="0"/>
                      <a:pt x="1310" y="0"/>
                    </a:cubicBezTo>
                    <a:cubicBezTo>
                      <a:pt x="1346" y="0"/>
                      <a:pt x="1382" y="1"/>
                      <a:pt x="1417" y="3"/>
                    </a:cubicBezTo>
                    <a:cubicBezTo>
                      <a:pt x="1798" y="25"/>
                      <a:pt x="2065" y="160"/>
                      <a:pt x="2184" y="349"/>
                    </a:cubicBezTo>
                    <a:cubicBezTo>
                      <a:pt x="2187" y="353"/>
                      <a:pt x="2188" y="360"/>
                      <a:pt x="2188" y="369"/>
                    </a:cubicBezTo>
                    <a:cubicBezTo>
                      <a:pt x="2188" y="420"/>
                      <a:pt x="2143" y="530"/>
                      <a:pt x="2115" y="596"/>
                    </a:cubicBezTo>
                    <a:cubicBezTo>
                      <a:pt x="2070" y="705"/>
                      <a:pt x="2025" y="809"/>
                      <a:pt x="1983" y="918"/>
                    </a:cubicBezTo>
                    <a:cubicBezTo>
                      <a:pt x="1900" y="1131"/>
                      <a:pt x="1806" y="1349"/>
                      <a:pt x="1695" y="1558"/>
                    </a:cubicBezTo>
                    <a:cubicBezTo>
                      <a:pt x="1641" y="1662"/>
                      <a:pt x="1582" y="1764"/>
                      <a:pt x="1511" y="1865"/>
                    </a:cubicBezTo>
                    <a:cubicBezTo>
                      <a:pt x="1448" y="1953"/>
                      <a:pt x="1384" y="2051"/>
                      <a:pt x="1279" y="2127"/>
                    </a:cubicBezTo>
                    <a:lnTo>
                      <a:pt x="1279" y="2127"/>
                    </a:lnTo>
                    <a:cubicBezTo>
                      <a:pt x="1217" y="2172"/>
                      <a:pt x="1142" y="2205"/>
                      <a:pt x="1057" y="2231"/>
                    </a:cubicBezTo>
                    <a:moveTo>
                      <a:pt x="1086" y="2184"/>
                    </a:moveTo>
                    <a:cubicBezTo>
                      <a:pt x="1097" y="2163"/>
                      <a:pt x="1105" y="2141"/>
                      <a:pt x="1109" y="2120"/>
                    </a:cubicBezTo>
                    <a:cubicBezTo>
                      <a:pt x="1148" y="2084"/>
                      <a:pt x="1172" y="2043"/>
                      <a:pt x="1180" y="2000"/>
                    </a:cubicBezTo>
                    <a:cubicBezTo>
                      <a:pt x="1196" y="1915"/>
                      <a:pt x="1171" y="1807"/>
                      <a:pt x="1060" y="1742"/>
                    </a:cubicBezTo>
                    <a:cubicBezTo>
                      <a:pt x="982" y="1695"/>
                      <a:pt x="871" y="1668"/>
                      <a:pt x="757" y="1658"/>
                    </a:cubicBezTo>
                    <a:cubicBezTo>
                      <a:pt x="742" y="1694"/>
                      <a:pt x="722" y="1729"/>
                      <a:pt x="702" y="1765"/>
                    </a:cubicBezTo>
                    <a:cubicBezTo>
                      <a:pt x="702" y="1765"/>
                      <a:pt x="702" y="1765"/>
                      <a:pt x="701" y="1765"/>
                    </a:cubicBezTo>
                    <a:cubicBezTo>
                      <a:pt x="696" y="1764"/>
                      <a:pt x="691" y="1764"/>
                      <a:pt x="686" y="1764"/>
                    </a:cubicBezTo>
                    <a:cubicBezTo>
                      <a:pt x="686" y="1764"/>
                      <a:pt x="685" y="1764"/>
                      <a:pt x="685" y="1764"/>
                    </a:cubicBezTo>
                    <a:cubicBezTo>
                      <a:pt x="663" y="1764"/>
                      <a:pt x="662" y="1781"/>
                      <a:pt x="680" y="1784"/>
                    </a:cubicBezTo>
                    <a:cubicBezTo>
                      <a:pt x="657" y="1824"/>
                      <a:pt x="632" y="1863"/>
                      <a:pt x="605" y="1902"/>
                    </a:cubicBezTo>
                    <a:cubicBezTo>
                      <a:pt x="578" y="1857"/>
                      <a:pt x="502" y="1827"/>
                      <a:pt x="416" y="1827"/>
                    </a:cubicBezTo>
                    <a:cubicBezTo>
                      <a:pt x="407" y="1827"/>
                      <a:pt x="398" y="1827"/>
                      <a:pt x="388" y="1828"/>
                    </a:cubicBezTo>
                    <a:cubicBezTo>
                      <a:pt x="393" y="1824"/>
                      <a:pt x="398" y="1820"/>
                      <a:pt x="402" y="1815"/>
                    </a:cubicBezTo>
                    <a:cubicBezTo>
                      <a:pt x="418" y="1802"/>
                      <a:pt x="428" y="1785"/>
                      <a:pt x="437" y="1769"/>
                    </a:cubicBezTo>
                    <a:cubicBezTo>
                      <a:pt x="442" y="1761"/>
                      <a:pt x="446" y="1752"/>
                      <a:pt x="451" y="1744"/>
                    </a:cubicBezTo>
                    <a:cubicBezTo>
                      <a:pt x="452" y="1742"/>
                      <a:pt x="452" y="1741"/>
                      <a:pt x="451" y="1739"/>
                    </a:cubicBezTo>
                    <a:cubicBezTo>
                      <a:pt x="453" y="1736"/>
                      <a:pt x="454" y="1733"/>
                      <a:pt x="456" y="1730"/>
                    </a:cubicBezTo>
                    <a:cubicBezTo>
                      <a:pt x="470" y="1707"/>
                      <a:pt x="482" y="1682"/>
                      <a:pt x="501" y="1660"/>
                    </a:cubicBezTo>
                    <a:cubicBezTo>
                      <a:pt x="405" y="1669"/>
                      <a:pt x="311" y="1688"/>
                      <a:pt x="237" y="1721"/>
                    </a:cubicBezTo>
                    <a:cubicBezTo>
                      <a:pt x="148" y="1761"/>
                      <a:pt x="78" y="1820"/>
                      <a:pt x="126" y="1881"/>
                    </a:cubicBezTo>
                    <a:cubicBezTo>
                      <a:pt x="121" y="1888"/>
                      <a:pt x="117" y="1895"/>
                      <a:pt x="115" y="1901"/>
                    </a:cubicBezTo>
                    <a:cubicBezTo>
                      <a:pt x="36" y="1843"/>
                      <a:pt x="6" y="1768"/>
                      <a:pt x="2" y="1694"/>
                    </a:cubicBezTo>
                    <a:cubicBezTo>
                      <a:pt x="0" y="1648"/>
                      <a:pt x="20" y="1605"/>
                      <a:pt x="36" y="1562"/>
                    </a:cubicBezTo>
                    <a:cubicBezTo>
                      <a:pt x="37" y="1561"/>
                      <a:pt x="37" y="1560"/>
                      <a:pt x="38" y="1560"/>
                    </a:cubicBezTo>
                    <a:cubicBezTo>
                      <a:pt x="39" y="1558"/>
                      <a:pt x="40" y="1556"/>
                      <a:pt x="41" y="1554"/>
                    </a:cubicBezTo>
                    <a:cubicBezTo>
                      <a:pt x="124" y="1419"/>
                      <a:pt x="199" y="1282"/>
                      <a:pt x="266" y="1144"/>
                    </a:cubicBezTo>
                    <a:cubicBezTo>
                      <a:pt x="260" y="1161"/>
                      <a:pt x="253" y="1178"/>
                      <a:pt x="246" y="1195"/>
                    </a:cubicBezTo>
                    <a:cubicBezTo>
                      <a:pt x="212" y="1277"/>
                      <a:pt x="177" y="1359"/>
                      <a:pt x="137" y="1440"/>
                    </a:cubicBezTo>
                    <a:cubicBezTo>
                      <a:pt x="98" y="1522"/>
                      <a:pt x="48" y="1606"/>
                      <a:pt x="35" y="1690"/>
                    </a:cubicBezTo>
                    <a:cubicBezTo>
                      <a:pt x="32" y="1706"/>
                      <a:pt x="31" y="1721"/>
                      <a:pt x="31" y="1737"/>
                    </a:cubicBezTo>
                    <a:lnTo>
                      <a:pt x="31" y="1737"/>
                    </a:lnTo>
                    <a:cubicBezTo>
                      <a:pt x="31" y="1773"/>
                      <a:pt x="38" y="1809"/>
                      <a:pt x="58" y="1843"/>
                    </a:cubicBezTo>
                    <a:lnTo>
                      <a:pt x="58" y="1843"/>
                    </a:lnTo>
                    <a:lnTo>
                      <a:pt x="58" y="1843"/>
                    </a:lnTo>
                    <a:lnTo>
                      <a:pt x="58" y="1843"/>
                    </a:lnTo>
                    <a:lnTo>
                      <a:pt x="58" y="1843"/>
                    </a:lnTo>
                    <a:lnTo>
                      <a:pt x="58" y="1843"/>
                    </a:lnTo>
                    <a:cubicBezTo>
                      <a:pt x="58" y="1843"/>
                      <a:pt x="58" y="1843"/>
                      <a:pt x="58" y="1842"/>
                    </a:cubicBezTo>
                    <a:cubicBezTo>
                      <a:pt x="58" y="1842"/>
                      <a:pt x="58" y="1842"/>
                      <a:pt x="58" y="1842"/>
                    </a:cubicBezTo>
                    <a:lnTo>
                      <a:pt x="58" y="1842"/>
                    </a:lnTo>
                    <a:cubicBezTo>
                      <a:pt x="58" y="1841"/>
                      <a:pt x="58" y="1840"/>
                      <a:pt x="58" y="1840"/>
                    </a:cubicBezTo>
                    <a:cubicBezTo>
                      <a:pt x="58" y="1837"/>
                      <a:pt x="58" y="1835"/>
                      <a:pt x="59" y="1832"/>
                    </a:cubicBezTo>
                    <a:cubicBezTo>
                      <a:pt x="59" y="1832"/>
                      <a:pt x="59" y="1832"/>
                      <a:pt x="59" y="1832"/>
                    </a:cubicBezTo>
                    <a:cubicBezTo>
                      <a:pt x="59" y="1832"/>
                      <a:pt x="59" y="1832"/>
                      <a:pt x="59" y="1832"/>
                    </a:cubicBezTo>
                    <a:cubicBezTo>
                      <a:pt x="63" y="1786"/>
                      <a:pt x="109" y="1745"/>
                      <a:pt x="173" y="1713"/>
                    </a:cubicBezTo>
                    <a:cubicBezTo>
                      <a:pt x="173" y="1713"/>
                      <a:pt x="173" y="1713"/>
                      <a:pt x="173" y="1713"/>
                    </a:cubicBezTo>
                    <a:cubicBezTo>
                      <a:pt x="177" y="1711"/>
                      <a:pt x="182" y="1708"/>
                      <a:pt x="187" y="1706"/>
                    </a:cubicBezTo>
                    <a:cubicBezTo>
                      <a:pt x="309" y="1652"/>
                      <a:pt x="474" y="1623"/>
                      <a:pt x="638" y="1623"/>
                    </a:cubicBezTo>
                    <a:cubicBezTo>
                      <a:pt x="744" y="1623"/>
                      <a:pt x="848" y="1635"/>
                      <a:pt x="940" y="1659"/>
                    </a:cubicBezTo>
                    <a:cubicBezTo>
                      <a:pt x="1084" y="1697"/>
                      <a:pt x="1175" y="1769"/>
                      <a:pt x="1216" y="1851"/>
                    </a:cubicBezTo>
                    <a:cubicBezTo>
                      <a:pt x="1215" y="1851"/>
                      <a:pt x="1215" y="1851"/>
                      <a:pt x="1215" y="1851"/>
                    </a:cubicBezTo>
                    <a:cubicBezTo>
                      <a:pt x="1248" y="1917"/>
                      <a:pt x="1247" y="1990"/>
                      <a:pt x="1214" y="2054"/>
                    </a:cubicBezTo>
                    <a:lnTo>
                      <a:pt x="1214" y="2054"/>
                    </a:lnTo>
                    <a:cubicBezTo>
                      <a:pt x="1188" y="2106"/>
                      <a:pt x="1143" y="2149"/>
                      <a:pt x="1086" y="2184"/>
                    </a:cubicBezTo>
                    <a:moveTo>
                      <a:pt x="449" y="1822"/>
                    </a:moveTo>
                    <a:cubicBezTo>
                      <a:pt x="515" y="1822"/>
                      <a:pt x="583" y="1838"/>
                      <a:pt x="613" y="1869"/>
                    </a:cubicBezTo>
                    <a:cubicBezTo>
                      <a:pt x="641" y="1798"/>
                      <a:pt x="655" y="1723"/>
                      <a:pt x="707" y="1655"/>
                    </a:cubicBezTo>
                    <a:cubicBezTo>
                      <a:pt x="693" y="1654"/>
                      <a:pt x="678" y="1653"/>
                      <a:pt x="663" y="1653"/>
                    </a:cubicBezTo>
                    <a:cubicBezTo>
                      <a:pt x="657" y="1653"/>
                      <a:pt x="651" y="1653"/>
                      <a:pt x="645" y="1653"/>
                    </a:cubicBezTo>
                    <a:cubicBezTo>
                      <a:pt x="616" y="1653"/>
                      <a:pt x="586" y="1654"/>
                      <a:pt x="556" y="1656"/>
                    </a:cubicBezTo>
                    <a:cubicBezTo>
                      <a:pt x="532" y="1693"/>
                      <a:pt x="508" y="1732"/>
                      <a:pt x="479" y="1768"/>
                    </a:cubicBezTo>
                    <a:cubicBezTo>
                      <a:pt x="467" y="1785"/>
                      <a:pt x="453" y="1808"/>
                      <a:pt x="427" y="1823"/>
                    </a:cubicBezTo>
                    <a:cubicBezTo>
                      <a:pt x="434" y="1822"/>
                      <a:pt x="442" y="1822"/>
                      <a:pt x="449" y="1822"/>
                    </a:cubicBezTo>
                  </a:path>
                </a:pathLst>
              </a:custGeom>
              <a:solidFill>
                <a:srgbClr val="753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1149">
                <a:extLst>
                  <a:ext uri="{FF2B5EF4-FFF2-40B4-BE49-F238E27FC236}">
                    <a16:creationId xmlns:a16="http://schemas.microsoft.com/office/drawing/2014/main" xmlns="" id="{58B7B532-B51D-4F68-8207-E965BF54E2F9}"/>
                  </a:ext>
                </a:extLst>
              </p:cNvPr>
              <p:cNvSpPr>
                <a:spLocks noEditPoints="1"/>
              </p:cNvSpPr>
              <p:nvPr/>
            </p:nvSpPr>
            <p:spPr bwMode="auto">
              <a:xfrm>
                <a:off x="2696256" y="1922463"/>
                <a:ext cx="931863" cy="923925"/>
              </a:xfrm>
              <a:custGeom>
                <a:avLst/>
                <a:gdLst>
                  <a:gd name="T0" fmla="*/ 821 w 1869"/>
                  <a:gd name="T1" fmla="*/ 1852 h 1852"/>
                  <a:gd name="T2" fmla="*/ 883 w 1869"/>
                  <a:gd name="T3" fmla="*/ 1812 h 1852"/>
                  <a:gd name="T4" fmla="*/ 821 w 1869"/>
                  <a:gd name="T5" fmla="*/ 1852 h 1852"/>
                  <a:gd name="T6" fmla="*/ 1869 w 1869"/>
                  <a:gd name="T7" fmla="*/ 1779 h 1852"/>
                  <a:gd name="T8" fmla="*/ 1850 w 1869"/>
                  <a:gd name="T9" fmla="*/ 1648 h 1852"/>
                  <a:gd name="T10" fmla="*/ 1648 w 1869"/>
                  <a:gd name="T11" fmla="*/ 1121 h 1852"/>
                  <a:gd name="T12" fmla="*/ 1457 w 1869"/>
                  <a:gd name="T13" fmla="*/ 606 h 1852"/>
                  <a:gd name="T14" fmla="*/ 1387 w 1869"/>
                  <a:gd name="T15" fmla="*/ 349 h 1852"/>
                  <a:gd name="T16" fmla="*/ 1349 w 1869"/>
                  <a:gd name="T17" fmla="*/ 128 h 1852"/>
                  <a:gd name="T18" fmla="*/ 1183 w 1869"/>
                  <a:gd name="T19" fmla="*/ 49 h 1852"/>
                  <a:gd name="T20" fmla="*/ 1038 w 1869"/>
                  <a:gd name="T21" fmla="*/ 11 h 1852"/>
                  <a:gd name="T22" fmla="*/ 1311 w 1869"/>
                  <a:gd name="T23" fmla="*/ 562 h 1852"/>
                  <a:gd name="T24" fmla="*/ 1713 w 1869"/>
                  <a:gd name="T25" fmla="*/ 1724 h 1852"/>
                  <a:gd name="T26" fmla="*/ 1412 w 1869"/>
                  <a:gd name="T27" fmla="*/ 1674 h 1852"/>
                  <a:gd name="T28" fmla="*/ 1400 w 1869"/>
                  <a:gd name="T29" fmla="*/ 1674 h 1852"/>
                  <a:gd name="T30" fmla="*/ 951 w 1869"/>
                  <a:gd name="T31" fmla="*/ 1777 h 1852"/>
                  <a:gd name="T32" fmla="*/ 790 w 1869"/>
                  <a:gd name="T33" fmla="*/ 1707 h 1852"/>
                  <a:gd name="T34" fmla="*/ 360 w 1869"/>
                  <a:gd name="T35" fmla="*/ 651 h 1852"/>
                  <a:gd name="T36" fmla="*/ 363 w 1869"/>
                  <a:gd name="T37" fmla="*/ 112 h 1852"/>
                  <a:gd name="T38" fmla="*/ 0 w 1869"/>
                  <a:gd name="T39" fmla="*/ 478 h 1852"/>
                  <a:gd name="T40" fmla="*/ 0 w 1869"/>
                  <a:gd name="T41" fmla="*/ 478 h 1852"/>
                  <a:gd name="T42" fmla="*/ 0 w 1869"/>
                  <a:gd name="T43" fmla="*/ 478 h 1852"/>
                  <a:gd name="T44" fmla="*/ 435 w 1869"/>
                  <a:gd name="T45" fmla="*/ 81 h 1852"/>
                  <a:gd name="T46" fmla="*/ 889 w 1869"/>
                  <a:gd name="T47" fmla="*/ 0 h 1852"/>
                  <a:gd name="T48" fmla="*/ 1183 w 1869"/>
                  <a:gd name="T49" fmla="*/ 49 h 1852"/>
                  <a:gd name="T50" fmla="*/ 1349 w 1869"/>
                  <a:gd name="T51" fmla="*/ 128 h 1852"/>
                  <a:gd name="T52" fmla="*/ 1387 w 1869"/>
                  <a:gd name="T53" fmla="*/ 349 h 1852"/>
                  <a:gd name="T54" fmla="*/ 1457 w 1869"/>
                  <a:gd name="T55" fmla="*/ 606 h 1852"/>
                  <a:gd name="T56" fmla="*/ 1648 w 1869"/>
                  <a:gd name="T57" fmla="*/ 1121 h 1852"/>
                  <a:gd name="T58" fmla="*/ 1850 w 1869"/>
                  <a:gd name="T59" fmla="*/ 1648 h 1852"/>
                  <a:gd name="T60" fmla="*/ 1869 w 1869"/>
                  <a:gd name="T61" fmla="*/ 1779 h 1852"/>
                  <a:gd name="T62" fmla="*/ 1869 w 1869"/>
                  <a:gd name="T63" fmla="*/ 1779 h 1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69" h="1852">
                    <a:moveTo>
                      <a:pt x="821" y="1852"/>
                    </a:moveTo>
                    <a:cubicBezTo>
                      <a:pt x="840" y="1838"/>
                      <a:pt x="861" y="1825"/>
                      <a:pt x="883" y="1812"/>
                    </a:cubicBezTo>
                    <a:cubicBezTo>
                      <a:pt x="861" y="1825"/>
                      <a:pt x="840" y="1838"/>
                      <a:pt x="821" y="1852"/>
                    </a:cubicBezTo>
                    <a:close/>
                    <a:moveTo>
                      <a:pt x="1869" y="1779"/>
                    </a:moveTo>
                    <a:cubicBezTo>
                      <a:pt x="1869" y="1734"/>
                      <a:pt x="1860" y="1688"/>
                      <a:pt x="1850" y="1648"/>
                    </a:cubicBezTo>
                    <a:cubicBezTo>
                      <a:pt x="1807" y="1470"/>
                      <a:pt x="1725" y="1296"/>
                      <a:pt x="1648" y="1121"/>
                    </a:cubicBezTo>
                    <a:cubicBezTo>
                      <a:pt x="1573" y="951"/>
                      <a:pt x="1512" y="779"/>
                      <a:pt x="1457" y="606"/>
                    </a:cubicBezTo>
                    <a:cubicBezTo>
                      <a:pt x="1431" y="521"/>
                      <a:pt x="1405" y="435"/>
                      <a:pt x="1387" y="349"/>
                    </a:cubicBezTo>
                    <a:cubicBezTo>
                      <a:pt x="1378" y="308"/>
                      <a:pt x="1359" y="138"/>
                      <a:pt x="1349" y="128"/>
                    </a:cubicBezTo>
                    <a:cubicBezTo>
                      <a:pt x="1332" y="111"/>
                      <a:pt x="1214" y="62"/>
                      <a:pt x="1183" y="49"/>
                    </a:cubicBezTo>
                    <a:cubicBezTo>
                      <a:pt x="1139" y="31"/>
                      <a:pt x="1090" y="18"/>
                      <a:pt x="1038" y="11"/>
                    </a:cubicBezTo>
                    <a:cubicBezTo>
                      <a:pt x="1236" y="159"/>
                      <a:pt x="1276" y="412"/>
                      <a:pt x="1311" y="562"/>
                    </a:cubicBezTo>
                    <a:cubicBezTo>
                      <a:pt x="1400" y="940"/>
                      <a:pt x="1542" y="1335"/>
                      <a:pt x="1713" y="1724"/>
                    </a:cubicBezTo>
                    <a:cubicBezTo>
                      <a:pt x="1629" y="1691"/>
                      <a:pt x="1518" y="1674"/>
                      <a:pt x="1412" y="1674"/>
                    </a:cubicBezTo>
                    <a:cubicBezTo>
                      <a:pt x="1408" y="1674"/>
                      <a:pt x="1404" y="1674"/>
                      <a:pt x="1400" y="1674"/>
                    </a:cubicBezTo>
                    <a:cubicBezTo>
                      <a:pt x="1233" y="1676"/>
                      <a:pt x="1077" y="1718"/>
                      <a:pt x="951" y="1777"/>
                    </a:cubicBezTo>
                    <a:cubicBezTo>
                      <a:pt x="877" y="1774"/>
                      <a:pt x="817" y="1749"/>
                      <a:pt x="790" y="1707"/>
                    </a:cubicBezTo>
                    <a:cubicBezTo>
                      <a:pt x="578" y="1365"/>
                      <a:pt x="467" y="1006"/>
                      <a:pt x="360" y="651"/>
                    </a:cubicBezTo>
                    <a:cubicBezTo>
                      <a:pt x="305" y="469"/>
                      <a:pt x="280" y="282"/>
                      <a:pt x="363" y="112"/>
                    </a:cubicBezTo>
                    <a:cubicBezTo>
                      <a:pt x="163" y="206"/>
                      <a:pt x="46" y="336"/>
                      <a:pt x="0" y="478"/>
                    </a:cubicBezTo>
                    <a:lnTo>
                      <a:pt x="0" y="478"/>
                    </a:lnTo>
                    <a:lnTo>
                      <a:pt x="0" y="478"/>
                    </a:lnTo>
                    <a:cubicBezTo>
                      <a:pt x="52" y="320"/>
                      <a:pt x="190" y="176"/>
                      <a:pt x="435" y="81"/>
                    </a:cubicBezTo>
                    <a:cubicBezTo>
                      <a:pt x="556" y="34"/>
                      <a:pt x="726" y="0"/>
                      <a:pt x="889" y="0"/>
                    </a:cubicBezTo>
                    <a:cubicBezTo>
                      <a:pt x="996" y="0"/>
                      <a:pt x="1099" y="14"/>
                      <a:pt x="1183" y="49"/>
                    </a:cubicBezTo>
                    <a:cubicBezTo>
                      <a:pt x="1214" y="62"/>
                      <a:pt x="1332" y="111"/>
                      <a:pt x="1349" y="128"/>
                    </a:cubicBezTo>
                    <a:cubicBezTo>
                      <a:pt x="1359" y="138"/>
                      <a:pt x="1378" y="308"/>
                      <a:pt x="1387" y="349"/>
                    </a:cubicBezTo>
                    <a:cubicBezTo>
                      <a:pt x="1405" y="435"/>
                      <a:pt x="1431" y="521"/>
                      <a:pt x="1457" y="606"/>
                    </a:cubicBezTo>
                    <a:cubicBezTo>
                      <a:pt x="1512" y="779"/>
                      <a:pt x="1573" y="951"/>
                      <a:pt x="1648" y="1121"/>
                    </a:cubicBezTo>
                    <a:cubicBezTo>
                      <a:pt x="1725" y="1296"/>
                      <a:pt x="1807" y="1470"/>
                      <a:pt x="1850" y="1648"/>
                    </a:cubicBezTo>
                    <a:cubicBezTo>
                      <a:pt x="1860" y="1688"/>
                      <a:pt x="1869" y="1734"/>
                      <a:pt x="1869" y="1779"/>
                    </a:cubicBezTo>
                    <a:lnTo>
                      <a:pt x="1869" y="1779"/>
                    </a:lnTo>
                  </a:path>
                </a:pathLst>
              </a:custGeom>
              <a:solidFill>
                <a:srgbClr val="E8B7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1150">
                <a:extLst>
                  <a:ext uri="{FF2B5EF4-FFF2-40B4-BE49-F238E27FC236}">
                    <a16:creationId xmlns:a16="http://schemas.microsoft.com/office/drawing/2014/main" xmlns="" id="{993D6194-CF20-4935-AD5A-5DFEF5600A7E}"/>
                  </a:ext>
                </a:extLst>
              </p:cNvPr>
              <p:cNvSpPr>
                <a:spLocks noEditPoints="1"/>
              </p:cNvSpPr>
              <p:nvPr/>
            </p:nvSpPr>
            <p:spPr bwMode="auto">
              <a:xfrm>
                <a:off x="8738281" y="1874838"/>
                <a:ext cx="1041400" cy="908050"/>
              </a:xfrm>
              <a:custGeom>
                <a:avLst/>
                <a:gdLst>
                  <a:gd name="T0" fmla="*/ 1158 w 2088"/>
                  <a:gd name="T1" fmla="*/ 1822 h 1822"/>
                  <a:gd name="T2" fmla="*/ 882 w 2088"/>
                  <a:gd name="T3" fmla="*/ 1630 h 1822"/>
                  <a:gd name="T4" fmla="*/ 580 w 2088"/>
                  <a:gd name="T5" fmla="*/ 1594 h 1822"/>
                  <a:gd name="T6" fmla="*/ 129 w 2088"/>
                  <a:gd name="T7" fmla="*/ 1677 h 1822"/>
                  <a:gd name="T8" fmla="*/ 115 w 2088"/>
                  <a:gd name="T9" fmla="*/ 1684 h 1822"/>
                  <a:gd name="T10" fmla="*/ 255 w 2088"/>
                  <a:gd name="T11" fmla="*/ 1265 h 1822"/>
                  <a:gd name="T12" fmla="*/ 509 w 2088"/>
                  <a:gd name="T13" fmla="*/ 672 h 1822"/>
                  <a:gd name="T14" fmla="*/ 763 w 2088"/>
                  <a:gd name="T15" fmla="*/ 69 h 1822"/>
                  <a:gd name="T16" fmla="*/ 458 w 2088"/>
                  <a:gd name="T17" fmla="*/ 181 h 1822"/>
                  <a:gd name="T18" fmla="*/ 458 w 2088"/>
                  <a:gd name="T19" fmla="*/ 181 h 1822"/>
                  <a:gd name="T20" fmla="*/ 458 w 2088"/>
                  <a:gd name="T21" fmla="*/ 181 h 1822"/>
                  <a:gd name="T22" fmla="*/ 1261 w 2088"/>
                  <a:gd name="T23" fmla="*/ 0 h 1822"/>
                  <a:gd name="T24" fmla="*/ 1322 w 2088"/>
                  <a:gd name="T25" fmla="*/ 1 h 1822"/>
                  <a:gd name="T26" fmla="*/ 1767 w 2088"/>
                  <a:gd name="T27" fmla="*/ 87 h 1822"/>
                  <a:gd name="T28" fmla="*/ 2088 w 2088"/>
                  <a:gd name="T29" fmla="*/ 341 h 1822"/>
                  <a:gd name="T30" fmla="*/ 2088 w 2088"/>
                  <a:gd name="T31" fmla="*/ 341 h 1822"/>
                  <a:gd name="T32" fmla="*/ 2088 w 2088"/>
                  <a:gd name="T33" fmla="*/ 341 h 1822"/>
                  <a:gd name="T34" fmla="*/ 1819 w 2088"/>
                  <a:gd name="T35" fmla="*/ 109 h 1822"/>
                  <a:gd name="T36" fmla="*/ 1840 w 2088"/>
                  <a:gd name="T37" fmla="*/ 661 h 1822"/>
                  <a:gd name="T38" fmla="*/ 1296 w 2088"/>
                  <a:gd name="T39" fmla="*/ 1752 h 1822"/>
                  <a:gd name="T40" fmla="*/ 1158 w 2088"/>
                  <a:gd name="T41" fmla="*/ 1822 h 1822"/>
                  <a:gd name="T42" fmla="*/ 0 w 2088"/>
                  <a:gd name="T43" fmla="*/ 1813 h 1822"/>
                  <a:gd name="T44" fmla="*/ 0 w 2088"/>
                  <a:gd name="T45" fmla="*/ 1813 h 1822"/>
                  <a:gd name="T46" fmla="*/ 0 w 2088"/>
                  <a:gd name="T47" fmla="*/ 1813 h 1822"/>
                  <a:gd name="T48" fmla="*/ 0 w 2088"/>
                  <a:gd name="T49" fmla="*/ 1813 h 1822"/>
                  <a:gd name="T50" fmla="*/ 1 w 2088"/>
                  <a:gd name="T51" fmla="*/ 1803 h 1822"/>
                  <a:gd name="T52" fmla="*/ 0 w 2088"/>
                  <a:gd name="T53" fmla="*/ 1811 h 1822"/>
                  <a:gd name="T54" fmla="*/ 0 w 2088"/>
                  <a:gd name="T55" fmla="*/ 1813 h 1822"/>
                  <a:gd name="T56" fmla="*/ 1 w 2088"/>
                  <a:gd name="T57" fmla="*/ 1803 h 1822"/>
                  <a:gd name="T58" fmla="*/ 1 w 2088"/>
                  <a:gd name="T59" fmla="*/ 1803 h 1822"/>
                  <a:gd name="T60" fmla="*/ 1 w 2088"/>
                  <a:gd name="T61" fmla="*/ 1803 h 1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88" h="1822">
                    <a:moveTo>
                      <a:pt x="1158" y="1822"/>
                    </a:moveTo>
                    <a:cubicBezTo>
                      <a:pt x="1117" y="1740"/>
                      <a:pt x="1026" y="1668"/>
                      <a:pt x="882" y="1630"/>
                    </a:cubicBezTo>
                    <a:cubicBezTo>
                      <a:pt x="790" y="1606"/>
                      <a:pt x="686" y="1594"/>
                      <a:pt x="580" y="1594"/>
                    </a:cubicBezTo>
                    <a:cubicBezTo>
                      <a:pt x="416" y="1594"/>
                      <a:pt x="251" y="1623"/>
                      <a:pt x="129" y="1677"/>
                    </a:cubicBezTo>
                    <a:cubicBezTo>
                      <a:pt x="124" y="1679"/>
                      <a:pt x="119" y="1682"/>
                      <a:pt x="115" y="1684"/>
                    </a:cubicBezTo>
                    <a:cubicBezTo>
                      <a:pt x="95" y="1547"/>
                      <a:pt x="211" y="1389"/>
                      <a:pt x="255" y="1265"/>
                    </a:cubicBezTo>
                    <a:cubicBezTo>
                      <a:pt x="326" y="1065"/>
                      <a:pt x="450" y="873"/>
                      <a:pt x="509" y="672"/>
                    </a:cubicBezTo>
                    <a:cubicBezTo>
                      <a:pt x="562" y="490"/>
                      <a:pt x="599" y="253"/>
                      <a:pt x="763" y="69"/>
                    </a:cubicBezTo>
                    <a:cubicBezTo>
                      <a:pt x="655" y="99"/>
                      <a:pt x="554" y="137"/>
                      <a:pt x="458" y="181"/>
                    </a:cubicBezTo>
                    <a:lnTo>
                      <a:pt x="458" y="181"/>
                    </a:lnTo>
                    <a:lnTo>
                      <a:pt x="458" y="181"/>
                    </a:lnTo>
                    <a:cubicBezTo>
                      <a:pt x="689" y="74"/>
                      <a:pt x="955" y="0"/>
                      <a:pt x="1261" y="0"/>
                    </a:cubicBezTo>
                    <a:cubicBezTo>
                      <a:pt x="1281" y="0"/>
                      <a:pt x="1301" y="1"/>
                      <a:pt x="1322" y="1"/>
                    </a:cubicBezTo>
                    <a:cubicBezTo>
                      <a:pt x="1482" y="6"/>
                      <a:pt x="1636" y="37"/>
                      <a:pt x="1767" y="87"/>
                    </a:cubicBezTo>
                    <a:cubicBezTo>
                      <a:pt x="1939" y="154"/>
                      <a:pt x="2031" y="233"/>
                      <a:pt x="2088" y="341"/>
                    </a:cubicBezTo>
                    <a:lnTo>
                      <a:pt x="2088" y="341"/>
                    </a:lnTo>
                    <a:lnTo>
                      <a:pt x="2088" y="341"/>
                    </a:lnTo>
                    <a:cubicBezTo>
                      <a:pt x="2037" y="245"/>
                      <a:pt x="1958" y="171"/>
                      <a:pt x="1819" y="109"/>
                    </a:cubicBezTo>
                    <a:cubicBezTo>
                      <a:pt x="1937" y="282"/>
                      <a:pt x="1912" y="490"/>
                      <a:pt x="1840" y="661"/>
                    </a:cubicBezTo>
                    <a:cubicBezTo>
                      <a:pt x="1686" y="1029"/>
                      <a:pt x="1444" y="1384"/>
                      <a:pt x="1296" y="1752"/>
                    </a:cubicBezTo>
                    <a:cubicBezTo>
                      <a:pt x="1278" y="1797"/>
                      <a:pt x="1221" y="1818"/>
                      <a:pt x="1158" y="1822"/>
                    </a:cubicBezTo>
                    <a:moveTo>
                      <a:pt x="0" y="1813"/>
                    </a:moveTo>
                    <a:cubicBezTo>
                      <a:pt x="0" y="1813"/>
                      <a:pt x="0" y="1813"/>
                      <a:pt x="0" y="1813"/>
                    </a:cubicBezTo>
                    <a:cubicBezTo>
                      <a:pt x="0" y="1813"/>
                      <a:pt x="0" y="1813"/>
                      <a:pt x="0" y="1813"/>
                    </a:cubicBezTo>
                    <a:close/>
                    <a:moveTo>
                      <a:pt x="0" y="1813"/>
                    </a:moveTo>
                    <a:cubicBezTo>
                      <a:pt x="0" y="1810"/>
                      <a:pt x="0" y="1806"/>
                      <a:pt x="1" y="1803"/>
                    </a:cubicBezTo>
                    <a:cubicBezTo>
                      <a:pt x="0" y="1806"/>
                      <a:pt x="0" y="1808"/>
                      <a:pt x="0" y="1811"/>
                    </a:cubicBezTo>
                    <a:cubicBezTo>
                      <a:pt x="0" y="1811"/>
                      <a:pt x="0" y="1812"/>
                      <a:pt x="0" y="1813"/>
                    </a:cubicBezTo>
                    <a:moveTo>
                      <a:pt x="1" y="1803"/>
                    </a:moveTo>
                    <a:cubicBezTo>
                      <a:pt x="1" y="1803"/>
                      <a:pt x="1" y="1803"/>
                      <a:pt x="1" y="1803"/>
                    </a:cubicBezTo>
                    <a:cubicBezTo>
                      <a:pt x="1" y="1803"/>
                      <a:pt x="1" y="1803"/>
                      <a:pt x="1" y="1803"/>
                    </a:cubicBezTo>
                    <a:close/>
                  </a:path>
                </a:pathLst>
              </a:custGeom>
              <a:solidFill>
                <a:srgbClr val="E8B7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1151">
                <a:extLst>
                  <a:ext uri="{FF2B5EF4-FFF2-40B4-BE49-F238E27FC236}">
                    <a16:creationId xmlns:a16="http://schemas.microsoft.com/office/drawing/2014/main" xmlns="" id="{884C2498-8586-45FD-A701-E8B884F49A61}"/>
                  </a:ext>
                </a:extLst>
              </p:cNvPr>
              <p:cNvSpPr>
                <a:spLocks/>
              </p:cNvSpPr>
              <p:nvPr/>
            </p:nvSpPr>
            <p:spPr bwMode="auto">
              <a:xfrm>
                <a:off x="3135994" y="2808288"/>
                <a:ext cx="34925" cy="17463"/>
              </a:xfrm>
              <a:custGeom>
                <a:avLst/>
                <a:gdLst>
                  <a:gd name="T0" fmla="*/ 0 w 68"/>
                  <a:gd name="T1" fmla="*/ 35 h 35"/>
                  <a:gd name="T2" fmla="*/ 68 w 68"/>
                  <a:gd name="T3" fmla="*/ 0 h 35"/>
                  <a:gd name="T4" fmla="*/ 68 w 68"/>
                  <a:gd name="T5" fmla="*/ 0 h 35"/>
                  <a:gd name="T6" fmla="*/ 0 w 68"/>
                  <a:gd name="T7" fmla="*/ 35 h 35"/>
                </a:gdLst>
                <a:ahLst/>
                <a:cxnLst>
                  <a:cxn ang="0">
                    <a:pos x="T0" y="T1"/>
                  </a:cxn>
                  <a:cxn ang="0">
                    <a:pos x="T2" y="T3"/>
                  </a:cxn>
                  <a:cxn ang="0">
                    <a:pos x="T4" y="T5"/>
                  </a:cxn>
                  <a:cxn ang="0">
                    <a:pos x="T6" y="T7"/>
                  </a:cxn>
                </a:cxnLst>
                <a:rect l="0" t="0" r="r" b="b"/>
                <a:pathLst>
                  <a:path w="68" h="35">
                    <a:moveTo>
                      <a:pt x="0" y="35"/>
                    </a:moveTo>
                    <a:cubicBezTo>
                      <a:pt x="22" y="23"/>
                      <a:pt x="44" y="11"/>
                      <a:pt x="68" y="0"/>
                    </a:cubicBezTo>
                    <a:cubicBezTo>
                      <a:pt x="68" y="0"/>
                      <a:pt x="68" y="0"/>
                      <a:pt x="68" y="0"/>
                    </a:cubicBezTo>
                    <a:cubicBezTo>
                      <a:pt x="45" y="11"/>
                      <a:pt x="22" y="23"/>
                      <a:pt x="0" y="35"/>
                    </a:cubicBezTo>
                    <a:close/>
                  </a:path>
                </a:pathLst>
              </a:custGeom>
              <a:solidFill>
                <a:srgbClr val="A46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1152">
                <a:extLst>
                  <a:ext uri="{FF2B5EF4-FFF2-40B4-BE49-F238E27FC236}">
                    <a16:creationId xmlns:a16="http://schemas.microsoft.com/office/drawing/2014/main" xmlns="" id="{ECC6B2E7-B276-4E7C-9FE8-201529B68F48}"/>
                  </a:ext>
                </a:extLst>
              </p:cNvPr>
              <p:cNvSpPr>
                <a:spLocks/>
              </p:cNvSpPr>
              <p:nvPr/>
            </p:nvSpPr>
            <p:spPr bwMode="auto">
              <a:xfrm>
                <a:off x="2696256" y="1978025"/>
                <a:ext cx="474663" cy="952500"/>
              </a:xfrm>
              <a:custGeom>
                <a:avLst/>
                <a:gdLst>
                  <a:gd name="T0" fmla="*/ 695 w 951"/>
                  <a:gd name="T1" fmla="*/ 1909 h 1909"/>
                  <a:gd name="T2" fmla="*/ 679 w 951"/>
                  <a:gd name="T3" fmla="*/ 1866 h 1909"/>
                  <a:gd name="T4" fmla="*/ 596 w 951"/>
                  <a:gd name="T5" fmla="*/ 1662 h 1909"/>
                  <a:gd name="T6" fmla="*/ 375 w 951"/>
                  <a:gd name="T7" fmla="*/ 1208 h 1909"/>
                  <a:gd name="T8" fmla="*/ 0 w 951"/>
                  <a:gd name="T9" fmla="*/ 366 h 1909"/>
                  <a:gd name="T10" fmla="*/ 363 w 951"/>
                  <a:gd name="T11" fmla="*/ 0 h 1909"/>
                  <a:gd name="T12" fmla="*/ 360 w 951"/>
                  <a:gd name="T13" fmla="*/ 539 h 1909"/>
                  <a:gd name="T14" fmla="*/ 790 w 951"/>
                  <a:gd name="T15" fmla="*/ 1595 h 1909"/>
                  <a:gd name="T16" fmla="*/ 951 w 951"/>
                  <a:gd name="T17" fmla="*/ 1665 h 1909"/>
                  <a:gd name="T18" fmla="*/ 883 w 951"/>
                  <a:gd name="T19" fmla="*/ 1700 h 1909"/>
                  <a:gd name="T20" fmla="*/ 821 w 951"/>
                  <a:gd name="T21" fmla="*/ 1740 h 1909"/>
                  <a:gd name="T22" fmla="*/ 821 w 951"/>
                  <a:gd name="T23" fmla="*/ 1740 h 1909"/>
                  <a:gd name="T24" fmla="*/ 695 w 951"/>
                  <a:gd name="T25" fmla="*/ 1909 h 1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1" h="1909">
                    <a:moveTo>
                      <a:pt x="695" y="1909"/>
                    </a:moveTo>
                    <a:cubicBezTo>
                      <a:pt x="690" y="1894"/>
                      <a:pt x="684" y="1880"/>
                      <a:pt x="679" y="1866"/>
                    </a:cubicBezTo>
                    <a:cubicBezTo>
                      <a:pt x="655" y="1797"/>
                      <a:pt x="626" y="1730"/>
                      <a:pt x="596" y="1662"/>
                    </a:cubicBezTo>
                    <a:cubicBezTo>
                      <a:pt x="527" y="1510"/>
                      <a:pt x="449" y="1359"/>
                      <a:pt x="375" y="1208"/>
                    </a:cubicBezTo>
                    <a:cubicBezTo>
                      <a:pt x="238" y="929"/>
                      <a:pt x="108" y="649"/>
                      <a:pt x="0" y="366"/>
                    </a:cubicBezTo>
                    <a:cubicBezTo>
                      <a:pt x="46" y="224"/>
                      <a:pt x="163" y="94"/>
                      <a:pt x="363" y="0"/>
                    </a:cubicBezTo>
                    <a:cubicBezTo>
                      <a:pt x="280" y="170"/>
                      <a:pt x="305" y="357"/>
                      <a:pt x="360" y="539"/>
                    </a:cubicBezTo>
                    <a:cubicBezTo>
                      <a:pt x="467" y="894"/>
                      <a:pt x="578" y="1253"/>
                      <a:pt x="790" y="1595"/>
                    </a:cubicBezTo>
                    <a:cubicBezTo>
                      <a:pt x="817" y="1637"/>
                      <a:pt x="877" y="1662"/>
                      <a:pt x="951" y="1665"/>
                    </a:cubicBezTo>
                    <a:cubicBezTo>
                      <a:pt x="927" y="1676"/>
                      <a:pt x="905" y="1688"/>
                      <a:pt x="883" y="1700"/>
                    </a:cubicBezTo>
                    <a:cubicBezTo>
                      <a:pt x="861" y="1713"/>
                      <a:pt x="840" y="1726"/>
                      <a:pt x="821" y="1740"/>
                    </a:cubicBezTo>
                    <a:lnTo>
                      <a:pt x="821" y="1740"/>
                    </a:lnTo>
                    <a:cubicBezTo>
                      <a:pt x="749" y="1791"/>
                      <a:pt x="704" y="1851"/>
                      <a:pt x="695" y="1909"/>
                    </a:cubicBezTo>
                    <a:close/>
                  </a:path>
                </a:pathLst>
              </a:custGeom>
              <a:solidFill>
                <a:srgbClr val="DDA6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1153">
                <a:extLst>
                  <a:ext uri="{FF2B5EF4-FFF2-40B4-BE49-F238E27FC236}">
                    <a16:creationId xmlns:a16="http://schemas.microsoft.com/office/drawing/2014/main" xmlns="" id="{F6E579AE-AC4B-4F28-A8AE-A2345DE843D0}"/>
                  </a:ext>
                </a:extLst>
              </p:cNvPr>
              <p:cNvSpPr>
                <a:spLocks/>
              </p:cNvSpPr>
              <p:nvPr/>
            </p:nvSpPr>
            <p:spPr bwMode="auto">
              <a:xfrm>
                <a:off x="3550331" y="2781300"/>
                <a:ext cx="77788" cy="66675"/>
              </a:xfrm>
              <a:custGeom>
                <a:avLst/>
                <a:gdLst>
                  <a:gd name="T0" fmla="*/ 145 w 156"/>
                  <a:gd name="T1" fmla="*/ 134 h 134"/>
                  <a:gd name="T2" fmla="*/ 1 w 156"/>
                  <a:gd name="T3" fmla="*/ 0 h 134"/>
                  <a:gd name="T4" fmla="*/ 0 w 156"/>
                  <a:gd name="T5" fmla="*/ 0 h 134"/>
                  <a:gd name="T6" fmla="*/ 145 w 156"/>
                  <a:gd name="T7" fmla="*/ 134 h 134"/>
                  <a:gd name="T8" fmla="*/ 156 w 156"/>
                  <a:gd name="T9" fmla="*/ 55 h 134"/>
                  <a:gd name="T10" fmla="*/ 145 w 156"/>
                  <a:gd name="T11" fmla="*/ 134 h 134"/>
                </a:gdLst>
                <a:ahLst/>
                <a:cxnLst>
                  <a:cxn ang="0">
                    <a:pos x="T0" y="T1"/>
                  </a:cxn>
                  <a:cxn ang="0">
                    <a:pos x="T2" y="T3"/>
                  </a:cxn>
                  <a:cxn ang="0">
                    <a:pos x="T4" y="T5"/>
                  </a:cxn>
                  <a:cxn ang="0">
                    <a:pos x="T6" y="T7"/>
                  </a:cxn>
                  <a:cxn ang="0">
                    <a:pos x="T8" y="T9"/>
                  </a:cxn>
                  <a:cxn ang="0">
                    <a:pos x="T10" y="T11"/>
                  </a:cxn>
                </a:cxnLst>
                <a:rect l="0" t="0" r="r" b="b"/>
                <a:pathLst>
                  <a:path w="156" h="134">
                    <a:moveTo>
                      <a:pt x="145" y="134"/>
                    </a:moveTo>
                    <a:cubicBezTo>
                      <a:pt x="138" y="76"/>
                      <a:pt x="81" y="32"/>
                      <a:pt x="1" y="0"/>
                    </a:cubicBezTo>
                    <a:cubicBezTo>
                      <a:pt x="1" y="0"/>
                      <a:pt x="0" y="0"/>
                      <a:pt x="0" y="0"/>
                    </a:cubicBezTo>
                    <a:cubicBezTo>
                      <a:pt x="81" y="31"/>
                      <a:pt x="138" y="76"/>
                      <a:pt x="145" y="134"/>
                    </a:cubicBezTo>
                    <a:cubicBezTo>
                      <a:pt x="153" y="108"/>
                      <a:pt x="156" y="82"/>
                      <a:pt x="156" y="55"/>
                    </a:cubicBezTo>
                    <a:cubicBezTo>
                      <a:pt x="156" y="82"/>
                      <a:pt x="153" y="108"/>
                      <a:pt x="145" y="134"/>
                    </a:cubicBezTo>
                  </a:path>
                </a:pathLst>
              </a:custGeom>
              <a:solidFill>
                <a:srgbClr val="A46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1154">
                <a:extLst>
                  <a:ext uri="{FF2B5EF4-FFF2-40B4-BE49-F238E27FC236}">
                    <a16:creationId xmlns:a16="http://schemas.microsoft.com/office/drawing/2014/main" xmlns="" id="{2A132A28-315C-4E55-92A2-7A86FD2F81AE}"/>
                  </a:ext>
                </a:extLst>
              </p:cNvPr>
              <p:cNvSpPr>
                <a:spLocks/>
              </p:cNvSpPr>
              <p:nvPr/>
            </p:nvSpPr>
            <p:spPr bwMode="auto">
              <a:xfrm>
                <a:off x="3213781" y="1927225"/>
                <a:ext cx="414338" cy="920750"/>
              </a:xfrm>
              <a:custGeom>
                <a:avLst/>
                <a:gdLst>
                  <a:gd name="T0" fmla="*/ 820 w 831"/>
                  <a:gd name="T1" fmla="*/ 1847 h 1847"/>
                  <a:gd name="T2" fmla="*/ 675 w 831"/>
                  <a:gd name="T3" fmla="*/ 1713 h 1847"/>
                  <a:gd name="T4" fmla="*/ 273 w 831"/>
                  <a:gd name="T5" fmla="*/ 551 h 1847"/>
                  <a:gd name="T6" fmla="*/ 0 w 831"/>
                  <a:gd name="T7" fmla="*/ 0 h 1847"/>
                  <a:gd name="T8" fmla="*/ 145 w 831"/>
                  <a:gd name="T9" fmla="*/ 38 h 1847"/>
                  <a:gd name="T10" fmla="*/ 311 w 831"/>
                  <a:gd name="T11" fmla="*/ 117 h 1847"/>
                  <a:gd name="T12" fmla="*/ 349 w 831"/>
                  <a:gd name="T13" fmla="*/ 338 h 1847"/>
                  <a:gd name="T14" fmla="*/ 419 w 831"/>
                  <a:gd name="T15" fmla="*/ 595 h 1847"/>
                  <a:gd name="T16" fmla="*/ 610 w 831"/>
                  <a:gd name="T17" fmla="*/ 1110 h 1847"/>
                  <a:gd name="T18" fmla="*/ 812 w 831"/>
                  <a:gd name="T19" fmla="*/ 1637 h 1847"/>
                  <a:gd name="T20" fmla="*/ 831 w 831"/>
                  <a:gd name="T21" fmla="*/ 1768 h 1847"/>
                  <a:gd name="T22" fmla="*/ 820 w 831"/>
                  <a:gd name="T23" fmla="*/ 1847 h 1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1" h="1847">
                    <a:moveTo>
                      <a:pt x="820" y="1847"/>
                    </a:moveTo>
                    <a:cubicBezTo>
                      <a:pt x="813" y="1789"/>
                      <a:pt x="756" y="1744"/>
                      <a:pt x="675" y="1713"/>
                    </a:cubicBezTo>
                    <a:cubicBezTo>
                      <a:pt x="504" y="1324"/>
                      <a:pt x="362" y="929"/>
                      <a:pt x="273" y="551"/>
                    </a:cubicBezTo>
                    <a:cubicBezTo>
                      <a:pt x="238" y="401"/>
                      <a:pt x="198" y="148"/>
                      <a:pt x="0" y="0"/>
                    </a:cubicBezTo>
                    <a:cubicBezTo>
                      <a:pt x="52" y="7"/>
                      <a:pt x="101" y="20"/>
                      <a:pt x="145" y="38"/>
                    </a:cubicBezTo>
                    <a:cubicBezTo>
                      <a:pt x="176" y="51"/>
                      <a:pt x="294" y="100"/>
                      <a:pt x="311" y="117"/>
                    </a:cubicBezTo>
                    <a:cubicBezTo>
                      <a:pt x="321" y="127"/>
                      <a:pt x="340" y="297"/>
                      <a:pt x="349" y="338"/>
                    </a:cubicBezTo>
                    <a:cubicBezTo>
                      <a:pt x="367" y="424"/>
                      <a:pt x="393" y="510"/>
                      <a:pt x="419" y="595"/>
                    </a:cubicBezTo>
                    <a:cubicBezTo>
                      <a:pt x="474" y="768"/>
                      <a:pt x="535" y="940"/>
                      <a:pt x="610" y="1110"/>
                    </a:cubicBezTo>
                    <a:cubicBezTo>
                      <a:pt x="687" y="1285"/>
                      <a:pt x="769" y="1459"/>
                      <a:pt x="812" y="1637"/>
                    </a:cubicBezTo>
                    <a:cubicBezTo>
                      <a:pt x="822" y="1677"/>
                      <a:pt x="831" y="1723"/>
                      <a:pt x="831" y="1768"/>
                    </a:cubicBezTo>
                    <a:cubicBezTo>
                      <a:pt x="831" y="1795"/>
                      <a:pt x="828" y="1821"/>
                      <a:pt x="820" y="1847"/>
                    </a:cubicBezTo>
                    <a:close/>
                  </a:path>
                </a:pathLst>
              </a:custGeom>
              <a:solidFill>
                <a:srgbClr val="DDA6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1155">
                <a:extLst>
                  <a:ext uri="{FF2B5EF4-FFF2-40B4-BE49-F238E27FC236}">
                    <a16:creationId xmlns:a16="http://schemas.microsoft.com/office/drawing/2014/main" xmlns="" id="{FCC3B295-8011-4D4A-A989-E5AC53815CB8}"/>
                  </a:ext>
                </a:extLst>
              </p:cNvPr>
              <p:cNvSpPr>
                <a:spLocks/>
              </p:cNvSpPr>
              <p:nvPr/>
            </p:nvSpPr>
            <p:spPr bwMode="auto">
              <a:xfrm>
                <a:off x="8738281" y="2778125"/>
                <a:ext cx="0" cy="158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solidFill>
                <a:srgbClr val="A46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1156">
                <a:extLst>
                  <a:ext uri="{FF2B5EF4-FFF2-40B4-BE49-F238E27FC236}">
                    <a16:creationId xmlns:a16="http://schemas.microsoft.com/office/drawing/2014/main" xmlns="" id="{398C2F17-F10A-45CC-959E-0643708E3BB3}"/>
                  </a:ext>
                </a:extLst>
              </p:cNvPr>
              <p:cNvSpPr>
                <a:spLocks noEditPoints="1"/>
              </p:cNvSpPr>
              <p:nvPr/>
            </p:nvSpPr>
            <p:spPr bwMode="auto">
              <a:xfrm>
                <a:off x="8738281" y="2714625"/>
                <a:ext cx="57150" cy="63500"/>
              </a:xfrm>
              <a:custGeom>
                <a:avLst/>
                <a:gdLst>
                  <a:gd name="T0" fmla="*/ 0 w 115"/>
                  <a:gd name="T1" fmla="*/ 129 h 129"/>
                  <a:gd name="T2" fmla="*/ 0 w 115"/>
                  <a:gd name="T3" fmla="*/ 129 h 129"/>
                  <a:gd name="T4" fmla="*/ 0 w 115"/>
                  <a:gd name="T5" fmla="*/ 129 h 129"/>
                  <a:gd name="T6" fmla="*/ 1 w 115"/>
                  <a:gd name="T7" fmla="*/ 119 h 129"/>
                  <a:gd name="T8" fmla="*/ 1 w 115"/>
                  <a:gd name="T9" fmla="*/ 119 h 129"/>
                  <a:gd name="T10" fmla="*/ 1 w 115"/>
                  <a:gd name="T11" fmla="*/ 119 h 129"/>
                  <a:gd name="T12" fmla="*/ 1 w 115"/>
                  <a:gd name="T13" fmla="*/ 119 h 129"/>
                  <a:gd name="T14" fmla="*/ 115 w 115"/>
                  <a:gd name="T15" fmla="*/ 0 h 129"/>
                  <a:gd name="T16" fmla="*/ 115 w 115"/>
                  <a:gd name="T17" fmla="*/ 0 h 129"/>
                  <a:gd name="T18" fmla="*/ 1 w 115"/>
                  <a:gd name="T19"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29">
                    <a:moveTo>
                      <a:pt x="0" y="129"/>
                    </a:moveTo>
                    <a:lnTo>
                      <a:pt x="0" y="129"/>
                    </a:lnTo>
                    <a:lnTo>
                      <a:pt x="0" y="129"/>
                    </a:lnTo>
                    <a:close/>
                    <a:moveTo>
                      <a:pt x="1" y="119"/>
                    </a:moveTo>
                    <a:cubicBezTo>
                      <a:pt x="1" y="119"/>
                      <a:pt x="1" y="119"/>
                      <a:pt x="1" y="119"/>
                    </a:cubicBezTo>
                    <a:cubicBezTo>
                      <a:pt x="1" y="119"/>
                      <a:pt x="1" y="119"/>
                      <a:pt x="1" y="119"/>
                    </a:cubicBezTo>
                    <a:close/>
                    <a:moveTo>
                      <a:pt x="1" y="119"/>
                    </a:moveTo>
                    <a:cubicBezTo>
                      <a:pt x="5" y="73"/>
                      <a:pt x="51" y="31"/>
                      <a:pt x="115" y="0"/>
                    </a:cubicBezTo>
                    <a:cubicBezTo>
                      <a:pt x="115" y="0"/>
                      <a:pt x="115" y="0"/>
                      <a:pt x="115" y="0"/>
                    </a:cubicBezTo>
                    <a:cubicBezTo>
                      <a:pt x="51" y="32"/>
                      <a:pt x="5" y="73"/>
                      <a:pt x="1" y="119"/>
                    </a:cubicBezTo>
                    <a:close/>
                  </a:path>
                </a:pathLst>
              </a:custGeom>
              <a:solidFill>
                <a:srgbClr val="A46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1157">
                <a:extLst>
                  <a:ext uri="{FF2B5EF4-FFF2-40B4-BE49-F238E27FC236}">
                    <a16:creationId xmlns:a16="http://schemas.microsoft.com/office/drawing/2014/main" xmlns="" id="{9E0BBE88-BF9A-4027-BC6D-7DFD5AD2DC63}"/>
                  </a:ext>
                </a:extLst>
              </p:cNvPr>
              <p:cNvSpPr>
                <a:spLocks/>
              </p:cNvSpPr>
              <p:nvPr/>
            </p:nvSpPr>
            <p:spPr bwMode="auto">
              <a:xfrm>
                <a:off x="8725581" y="1908175"/>
                <a:ext cx="393700" cy="871538"/>
              </a:xfrm>
              <a:custGeom>
                <a:avLst/>
                <a:gdLst>
                  <a:gd name="T0" fmla="*/ 27 w 790"/>
                  <a:gd name="T1" fmla="*/ 1745 h 1745"/>
                  <a:gd name="T2" fmla="*/ 0 w 790"/>
                  <a:gd name="T3" fmla="*/ 1639 h 1745"/>
                  <a:gd name="T4" fmla="*/ 4 w 790"/>
                  <a:gd name="T5" fmla="*/ 1592 h 1745"/>
                  <a:gd name="T6" fmla="*/ 106 w 790"/>
                  <a:gd name="T7" fmla="*/ 1342 h 1745"/>
                  <a:gd name="T8" fmla="*/ 215 w 790"/>
                  <a:gd name="T9" fmla="*/ 1097 h 1745"/>
                  <a:gd name="T10" fmla="*/ 380 w 790"/>
                  <a:gd name="T11" fmla="*/ 609 h 1745"/>
                  <a:gd name="T12" fmla="*/ 458 w 790"/>
                  <a:gd name="T13" fmla="*/ 354 h 1745"/>
                  <a:gd name="T14" fmla="*/ 492 w 790"/>
                  <a:gd name="T15" fmla="*/ 174 h 1745"/>
                  <a:gd name="T16" fmla="*/ 492 w 790"/>
                  <a:gd name="T17" fmla="*/ 174 h 1745"/>
                  <a:gd name="T18" fmla="*/ 486 w 790"/>
                  <a:gd name="T19" fmla="*/ 113 h 1745"/>
                  <a:gd name="T20" fmla="*/ 485 w 790"/>
                  <a:gd name="T21" fmla="*/ 112 h 1745"/>
                  <a:gd name="T22" fmla="*/ 790 w 790"/>
                  <a:gd name="T23" fmla="*/ 0 h 1745"/>
                  <a:gd name="T24" fmla="*/ 536 w 790"/>
                  <a:gd name="T25" fmla="*/ 603 h 1745"/>
                  <a:gd name="T26" fmla="*/ 282 w 790"/>
                  <a:gd name="T27" fmla="*/ 1196 h 1745"/>
                  <a:gd name="T28" fmla="*/ 142 w 790"/>
                  <a:gd name="T29" fmla="*/ 1615 h 1745"/>
                  <a:gd name="T30" fmla="*/ 28 w 790"/>
                  <a:gd name="T31" fmla="*/ 1734 h 1745"/>
                  <a:gd name="T32" fmla="*/ 28 w 790"/>
                  <a:gd name="T33" fmla="*/ 1734 h 1745"/>
                  <a:gd name="T34" fmla="*/ 28 w 790"/>
                  <a:gd name="T35" fmla="*/ 1734 h 1745"/>
                  <a:gd name="T36" fmla="*/ 27 w 790"/>
                  <a:gd name="T37" fmla="*/ 1744 h 1745"/>
                  <a:gd name="T38" fmla="*/ 27 w 790"/>
                  <a:gd name="T39" fmla="*/ 1744 h 1745"/>
                  <a:gd name="T40" fmla="*/ 27 w 790"/>
                  <a:gd name="T41" fmla="*/ 1744 h 1745"/>
                  <a:gd name="T42" fmla="*/ 27 w 790"/>
                  <a:gd name="T43" fmla="*/ 1745 h 1745"/>
                  <a:gd name="T44" fmla="*/ 27 w 790"/>
                  <a:gd name="T45" fmla="*/ 1745 h 1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0" h="1745">
                    <a:moveTo>
                      <a:pt x="27" y="1745"/>
                    </a:moveTo>
                    <a:cubicBezTo>
                      <a:pt x="7" y="1711"/>
                      <a:pt x="0" y="1675"/>
                      <a:pt x="0" y="1639"/>
                    </a:cubicBezTo>
                    <a:cubicBezTo>
                      <a:pt x="0" y="1623"/>
                      <a:pt x="1" y="1608"/>
                      <a:pt x="4" y="1592"/>
                    </a:cubicBezTo>
                    <a:cubicBezTo>
                      <a:pt x="17" y="1508"/>
                      <a:pt x="67" y="1424"/>
                      <a:pt x="106" y="1342"/>
                    </a:cubicBezTo>
                    <a:cubicBezTo>
                      <a:pt x="146" y="1261"/>
                      <a:pt x="181" y="1179"/>
                      <a:pt x="215" y="1097"/>
                    </a:cubicBezTo>
                    <a:cubicBezTo>
                      <a:pt x="281" y="935"/>
                      <a:pt x="331" y="772"/>
                      <a:pt x="380" y="609"/>
                    </a:cubicBezTo>
                    <a:cubicBezTo>
                      <a:pt x="406" y="524"/>
                      <a:pt x="433" y="439"/>
                      <a:pt x="458" y="354"/>
                    </a:cubicBezTo>
                    <a:cubicBezTo>
                      <a:pt x="476" y="295"/>
                      <a:pt x="492" y="234"/>
                      <a:pt x="492" y="174"/>
                    </a:cubicBezTo>
                    <a:lnTo>
                      <a:pt x="492" y="174"/>
                    </a:lnTo>
                    <a:cubicBezTo>
                      <a:pt x="492" y="153"/>
                      <a:pt x="490" y="133"/>
                      <a:pt x="486" y="113"/>
                    </a:cubicBezTo>
                    <a:lnTo>
                      <a:pt x="485" y="112"/>
                    </a:lnTo>
                    <a:cubicBezTo>
                      <a:pt x="581" y="68"/>
                      <a:pt x="682" y="30"/>
                      <a:pt x="790" y="0"/>
                    </a:cubicBezTo>
                    <a:cubicBezTo>
                      <a:pt x="626" y="184"/>
                      <a:pt x="589" y="421"/>
                      <a:pt x="536" y="603"/>
                    </a:cubicBezTo>
                    <a:cubicBezTo>
                      <a:pt x="477" y="804"/>
                      <a:pt x="353" y="996"/>
                      <a:pt x="282" y="1196"/>
                    </a:cubicBezTo>
                    <a:cubicBezTo>
                      <a:pt x="238" y="1320"/>
                      <a:pt x="122" y="1478"/>
                      <a:pt x="142" y="1615"/>
                    </a:cubicBezTo>
                    <a:cubicBezTo>
                      <a:pt x="78" y="1646"/>
                      <a:pt x="32" y="1688"/>
                      <a:pt x="28" y="1734"/>
                    </a:cubicBezTo>
                    <a:cubicBezTo>
                      <a:pt x="28" y="1734"/>
                      <a:pt x="28" y="1734"/>
                      <a:pt x="28" y="1734"/>
                    </a:cubicBezTo>
                    <a:cubicBezTo>
                      <a:pt x="28" y="1734"/>
                      <a:pt x="28" y="1734"/>
                      <a:pt x="28" y="1734"/>
                    </a:cubicBezTo>
                    <a:cubicBezTo>
                      <a:pt x="27" y="1737"/>
                      <a:pt x="27" y="1741"/>
                      <a:pt x="27" y="1744"/>
                    </a:cubicBezTo>
                    <a:lnTo>
                      <a:pt x="27" y="1744"/>
                    </a:lnTo>
                    <a:cubicBezTo>
                      <a:pt x="27" y="1744"/>
                      <a:pt x="27" y="1744"/>
                      <a:pt x="27" y="1744"/>
                    </a:cubicBezTo>
                    <a:cubicBezTo>
                      <a:pt x="27" y="1745"/>
                      <a:pt x="27" y="1745"/>
                      <a:pt x="27" y="1745"/>
                    </a:cubicBezTo>
                    <a:lnTo>
                      <a:pt x="27" y="1745"/>
                    </a:lnTo>
                  </a:path>
                </a:pathLst>
              </a:custGeom>
              <a:solidFill>
                <a:srgbClr val="DDA6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1158">
                <a:extLst>
                  <a:ext uri="{FF2B5EF4-FFF2-40B4-BE49-F238E27FC236}">
                    <a16:creationId xmlns:a16="http://schemas.microsoft.com/office/drawing/2014/main" xmlns="" id="{8DDE18F0-9D83-453D-8E70-9E308EB30697}"/>
                  </a:ext>
                </a:extLst>
              </p:cNvPr>
              <p:cNvSpPr>
                <a:spLocks/>
              </p:cNvSpPr>
              <p:nvPr/>
            </p:nvSpPr>
            <p:spPr bwMode="auto">
              <a:xfrm>
                <a:off x="9314544" y="2782888"/>
                <a:ext cx="17463" cy="101600"/>
              </a:xfrm>
              <a:custGeom>
                <a:avLst/>
                <a:gdLst>
                  <a:gd name="T0" fmla="*/ 0 w 34"/>
                  <a:gd name="T1" fmla="*/ 203 h 203"/>
                  <a:gd name="T2" fmla="*/ 1 w 34"/>
                  <a:gd name="T3" fmla="*/ 0 h 203"/>
                  <a:gd name="T4" fmla="*/ 2 w 34"/>
                  <a:gd name="T5" fmla="*/ 0 h 203"/>
                  <a:gd name="T6" fmla="*/ 26 w 34"/>
                  <a:gd name="T7" fmla="*/ 101 h 203"/>
                  <a:gd name="T8" fmla="*/ 0 w 34"/>
                  <a:gd name="T9" fmla="*/ 203 h 203"/>
                </a:gdLst>
                <a:ahLst/>
                <a:cxnLst>
                  <a:cxn ang="0">
                    <a:pos x="T0" y="T1"/>
                  </a:cxn>
                  <a:cxn ang="0">
                    <a:pos x="T2" y="T3"/>
                  </a:cxn>
                  <a:cxn ang="0">
                    <a:pos x="T4" y="T5"/>
                  </a:cxn>
                  <a:cxn ang="0">
                    <a:pos x="T6" y="T7"/>
                  </a:cxn>
                  <a:cxn ang="0">
                    <a:pos x="T8" y="T9"/>
                  </a:cxn>
                </a:cxnLst>
                <a:rect l="0" t="0" r="r" b="b"/>
                <a:pathLst>
                  <a:path w="34" h="203">
                    <a:moveTo>
                      <a:pt x="0" y="203"/>
                    </a:moveTo>
                    <a:cubicBezTo>
                      <a:pt x="33" y="139"/>
                      <a:pt x="34" y="66"/>
                      <a:pt x="1" y="0"/>
                    </a:cubicBezTo>
                    <a:cubicBezTo>
                      <a:pt x="1" y="0"/>
                      <a:pt x="1" y="0"/>
                      <a:pt x="2" y="0"/>
                    </a:cubicBezTo>
                    <a:cubicBezTo>
                      <a:pt x="18" y="33"/>
                      <a:pt x="26" y="67"/>
                      <a:pt x="26" y="101"/>
                    </a:cubicBezTo>
                    <a:cubicBezTo>
                      <a:pt x="26" y="136"/>
                      <a:pt x="17" y="171"/>
                      <a:pt x="0" y="203"/>
                    </a:cubicBezTo>
                    <a:close/>
                  </a:path>
                </a:pathLst>
              </a:custGeom>
              <a:solidFill>
                <a:srgbClr val="A46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1159">
                <a:extLst>
                  <a:ext uri="{FF2B5EF4-FFF2-40B4-BE49-F238E27FC236}">
                    <a16:creationId xmlns:a16="http://schemas.microsoft.com/office/drawing/2014/main" xmlns="" id="{B48B46A3-12C6-4D79-8A1D-CEF8702ABA45}"/>
                  </a:ext>
                </a:extLst>
              </p:cNvPr>
              <p:cNvSpPr>
                <a:spLocks/>
              </p:cNvSpPr>
              <p:nvPr/>
            </p:nvSpPr>
            <p:spPr bwMode="auto">
              <a:xfrm>
                <a:off x="9241519" y="1928813"/>
                <a:ext cx="538163" cy="1025525"/>
              </a:xfrm>
              <a:custGeom>
                <a:avLst/>
                <a:gdLst>
                  <a:gd name="T0" fmla="*/ 0 w 1079"/>
                  <a:gd name="T1" fmla="*/ 2057 h 2057"/>
                  <a:gd name="T2" fmla="*/ 147 w 1079"/>
                  <a:gd name="T3" fmla="*/ 1916 h 2057"/>
                  <a:gd name="T4" fmla="*/ 147 w 1079"/>
                  <a:gd name="T5" fmla="*/ 1916 h 2057"/>
                  <a:gd name="T6" fmla="*/ 173 w 1079"/>
                  <a:gd name="T7" fmla="*/ 1814 h 2057"/>
                  <a:gd name="T8" fmla="*/ 149 w 1079"/>
                  <a:gd name="T9" fmla="*/ 1713 h 2057"/>
                  <a:gd name="T10" fmla="*/ 287 w 1079"/>
                  <a:gd name="T11" fmla="*/ 1643 h 2057"/>
                  <a:gd name="T12" fmla="*/ 831 w 1079"/>
                  <a:gd name="T13" fmla="*/ 552 h 2057"/>
                  <a:gd name="T14" fmla="*/ 810 w 1079"/>
                  <a:gd name="T15" fmla="*/ 0 h 2057"/>
                  <a:gd name="T16" fmla="*/ 1079 w 1079"/>
                  <a:gd name="T17" fmla="*/ 232 h 2057"/>
                  <a:gd name="T18" fmla="*/ 995 w 1079"/>
                  <a:gd name="T19" fmla="*/ 462 h 2057"/>
                  <a:gd name="T20" fmla="*/ 600 w 1079"/>
                  <a:gd name="T21" fmla="*/ 1370 h 2057"/>
                  <a:gd name="T22" fmla="*/ 213 w 1079"/>
                  <a:gd name="T23" fmla="*/ 1935 h 2057"/>
                  <a:gd name="T24" fmla="*/ 17 w 1079"/>
                  <a:gd name="T25" fmla="*/ 2051 h 2057"/>
                  <a:gd name="T26" fmla="*/ 0 w 1079"/>
                  <a:gd name="T27" fmla="*/ 2057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9" h="2057">
                    <a:moveTo>
                      <a:pt x="0" y="2057"/>
                    </a:moveTo>
                    <a:cubicBezTo>
                      <a:pt x="66" y="2020"/>
                      <a:pt x="118" y="1974"/>
                      <a:pt x="147" y="1916"/>
                    </a:cubicBezTo>
                    <a:lnTo>
                      <a:pt x="147" y="1916"/>
                    </a:lnTo>
                    <a:cubicBezTo>
                      <a:pt x="164" y="1884"/>
                      <a:pt x="173" y="1849"/>
                      <a:pt x="173" y="1814"/>
                    </a:cubicBezTo>
                    <a:cubicBezTo>
                      <a:pt x="173" y="1780"/>
                      <a:pt x="165" y="1746"/>
                      <a:pt x="149" y="1713"/>
                    </a:cubicBezTo>
                    <a:cubicBezTo>
                      <a:pt x="212" y="1709"/>
                      <a:pt x="269" y="1688"/>
                      <a:pt x="287" y="1643"/>
                    </a:cubicBezTo>
                    <a:cubicBezTo>
                      <a:pt x="435" y="1275"/>
                      <a:pt x="677" y="920"/>
                      <a:pt x="831" y="552"/>
                    </a:cubicBezTo>
                    <a:cubicBezTo>
                      <a:pt x="903" y="381"/>
                      <a:pt x="928" y="173"/>
                      <a:pt x="810" y="0"/>
                    </a:cubicBezTo>
                    <a:cubicBezTo>
                      <a:pt x="949" y="62"/>
                      <a:pt x="1028" y="136"/>
                      <a:pt x="1079" y="232"/>
                    </a:cubicBezTo>
                    <a:cubicBezTo>
                      <a:pt x="1072" y="302"/>
                      <a:pt x="1020" y="385"/>
                      <a:pt x="995" y="462"/>
                    </a:cubicBezTo>
                    <a:cubicBezTo>
                      <a:pt x="931" y="656"/>
                      <a:pt x="700" y="1175"/>
                      <a:pt x="600" y="1370"/>
                    </a:cubicBezTo>
                    <a:cubicBezTo>
                      <a:pt x="501" y="1562"/>
                      <a:pt x="393" y="1760"/>
                      <a:pt x="213" y="1935"/>
                    </a:cubicBezTo>
                    <a:cubicBezTo>
                      <a:pt x="164" y="1982"/>
                      <a:pt x="97" y="2021"/>
                      <a:pt x="17" y="2051"/>
                    </a:cubicBezTo>
                    <a:cubicBezTo>
                      <a:pt x="11" y="2053"/>
                      <a:pt x="6" y="2055"/>
                      <a:pt x="0" y="2057"/>
                    </a:cubicBezTo>
                  </a:path>
                </a:pathLst>
              </a:custGeom>
              <a:solidFill>
                <a:srgbClr val="DDA6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1160">
                <a:extLst>
                  <a:ext uri="{FF2B5EF4-FFF2-40B4-BE49-F238E27FC236}">
                    <a16:creationId xmlns:a16="http://schemas.microsoft.com/office/drawing/2014/main" xmlns="" id="{A0361D76-491B-49BC-BD3F-24D20AD3E2A0}"/>
                  </a:ext>
                </a:extLst>
              </p:cNvPr>
              <p:cNvSpPr>
                <a:spLocks/>
              </p:cNvSpPr>
              <p:nvPr/>
            </p:nvSpPr>
            <p:spPr bwMode="auto">
              <a:xfrm>
                <a:off x="2877231" y="1887538"/>
                <a:ext cx="517525" cy="879475"/>
              </a:xfrm>
              <a:custGeom>
                <a:avLst/>
                <a:gdLst>
                  <a:gd name="T0" fmla="*/ 479 w 1037"/>
                  <a:gd name="T1" fmla="*/ 205 h 1763"/>
                  <a:gd name="T2" fmla="*/ 734 w 1037"/>
                  <a:gd name="T3" fmla="*/ 105 h 1763"/>
                  <a:gd name="T4" fmla="*/ 41 w 1037"/>
                  <a:gd name="T5" fmla="*/ 166 h 1763"/>
                  <a:gd name="T6" fmla="*/ 0 w 1037"/>
                  <a:gd name="T7" fmla="*/ 180 h 1763"/>
                  <a:gd name="T8" fmla="*/ 285 w 1037"/>
                  <a:gd name="T9" fmla="*/ 260 h 1763"/>
                  <a:gd name="T10" fmla="*/ 815 w 1037"/>
                  <a:gd name="T11" fmla="*/ 1763 h 1763"/>
                  <a:gd name="T12" fmla="*/ 1037 w 1037"/>
                  <a:gd name="T13" fmla="*/ 1742 h 1763"/>
                  <a:gd name="T14" fmla="*/ 479 w 1037"/>
                  <a:gd name="T15" fmla="*/ 205 h 1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7" h="1763">
                    <a:moveTo>
                      <a:pt x="479" y="205"/>
                    </a:moveTo>
                    <a:cubicBezTo>
                      <a:pt x="428" y="61"/>
                      <a:pt x="734" y="105"/>
                      <a:pt x="734" y="105"/>
                    </a:cubicBezTo>
                    <a:cubicBezTo>
                      <a:pt x="469" y="0"/>
                      <a:pt x="41" y="166"/>
                      <a:pt x="41" y="166"/>
                    </a:cubicBezTo>
                    <a:lnTo>
                      <a:pt x="0" y="180"/>
                    </a:lnTo>
                    <a:cubicBezTo>
                      <a:pt x="72" y="155"/>
                      <a:pt x="234" y="155"/>
                      <a:pt x="285" y="260"/>
                    </a:cubicBezTo>
                    <a:cubicBezTo>
                      <a:pt x="336" y="365"/>
                      <a:pt x="815" y="1763"/>
                      <a:pt x="815" y="1763"/>
                    </a:cubicBezTo>
                    <a:cubicBezTo>
                      <a:pt x="917" y="1741"/>
                      <a:pt x="1037" y="1742"/>
                      <a:pt x="1037" y="1742"/>
                    </a:cubicBezTo>
                    <a:cubicBezTo>
                      <a:pt x="1037" y="1742"/>
                      <a:pt x="530" y="348"/>
                      <a:pt x="479" y="20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1161">
                <a:extLst>
                  <a:ext uri="{FF2B5EF4-FFF2-40B4-BE49-F238E27FC236}">
                    <a16:creationId xmlns:a16="http://schemas.microsoft.com/office/drawing/2014/main" xmlns="" id="{AE5A21D1-DC69-4365-AAB1-8B8616DD177D}"/>
                  </a:ext>
                </a:extLst>
              </p:cNvPr>
              <p:cNvSpPr>
                <a:spLocks/>
              </p:cNvSpPr>
              <p:nvPr/>
            </p:nvSpPr>
            <p:spPr bwMode="auto">
              <a:xfrm>
                <a:off x="9009744" y="1838325"/>
                <a:ext cx="636588" cy="831850"/>
              </a:xfrm>
              <a:custGeom>
                <a:avLst/>
                <a:gdLst>
                  <a:gd name="T0" fmla="*/ 351 w 1277"/>
                  <a:gd name="T1" fmla="*/ 110 h 1668"/>
                  <a:gd name="T2" fmla="*/ 687 w 1277"/>
                  <a:gd name="T3" fmla="*/ 259 h 1668"/>
                  <a:gd name="T4" fmla="*/ 0 w 1277"/>
                  <a:gd name="T5" fmla="*/ 1651 h 1668"/>
                  <a:gd name="T6" fmla="*/ 229 w 1277"/>
                  <a:gd name="T7" fmla="*/ 1668 h 1668"/>
                  <a:gd name="T8" fmla="*/ 855 w 1277"/>
                  <a:gd name="T9" fmla="*/ 350 h 1668"/>
                  <a:gd name="T10" fmla="*/ 1277 w 1277"/>
                  <a:gd name="T11" fmla="*/ 183 h 1668"/>
                  <a:gd name="T12" fmla="*/ 351 w 1277"/>
                  <a:gd name="T13" fmla="*/ 110 h 1668"/>
                </a:gdLst>
                <a:ahLst/>
                <a:cxnLst>
                  <a:cxn ang="0">
                    <a:pos x="T0" y="T1"/>
                  </a:cxn>
                  <a:cxn ang="0">
                    <a:pos x="T2" y="T3"/>
                  </a:cxn>
                  <a:cxn ang="0">
                    <a:pos x="T4" y="T5"/>
                  </a:cxn>
                  <a:cxn ang="0">
                    <a:pos x="T6" y="T7"/>
                  </a:cxn>
                  <a:cxn ang="0">
                    <a:pos x="T8" y="T9"/>
                  </a:cxn>
                  <a:cxn ang="0">
                    <a:pos x="T10" y="T11"/>
                  </a:cxn>
                  <a:cxn ang="0">
                    <a:pos x="T12" y="T13"/>
                  </a:cxn>
                </a:cxnLst>
                <a:rect l="0" t="0" r="r" b="b"/>
                <a:pathLst>
                  <a:path w="1277" h="1668">
                    <a:moveTo>
                      <a:pt x="351" y="110"/>
                    </a:moveTo>
                    <a:cubicBezTo>
                      <a:pt x="611" y="85"/>
                      <a:pt x="748" y="135"/>
                      <a:pt x="687" y="259"/>
                    </a:cubicBezTo>
                    <a:cubicBezTo>
                      <a:pt x="626" y="383"/>
                      <a:pt x="0" y="1651"/>
                      <a:pt x="0" y="1651"/>
                    </a:cubicBezTo>
                    <a:lnTo>
                      <a:pt x="229" y="1668"/>
                    </a:lnTo>
                    <a:cubicBezTo>
                      <a:pt x="229" y="1668"/>
                      <a:pt x="764" y="615"/>
                      <a:pt x="855" y="350"/>
                    </a:cubicBezTo>
                    <a:cubicBezTo>
                      <a:pt x="947" y="85"/>
                      <a:pt x="1277" y="183"/>
                      <a:pt x="1277" y="183"/>
                    </a:cubicBezTo>
                    <a:cubicBezTo>
                      <a:pt x="859" y="0"/>
                      <a:pt x="351" y="110"/>
                      <a:pt x="351" y="1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1162">
                <a:extLst>
                  <a:ext uri="{FF2B5EF4-FFF2-40B4-BE49-F238E27FC236}">
                    <a16:creationId xmlns:a16="http://schemas.microsoft.com/office/drawing/2014/main" xmlns="" id="{621EC392-E120-4530-8869-584D523E975F}"/>
                  </a:ext>
                </a:extLst>
              </p:cNvPr>
              <p:cNvSpPr>
                <a:spLocks/>
              </p:cNvSpPr>
              <p:nvPr/>
            </p:nvSpPr>
            <p:spPr bwMode="auto">
              <a:xfrm>
                <a:off x="3947206" y="1916113"/>
                <a:ext cx="4779963" cy="182563"/>
              </a:xfrm>
              <a:custGeom>
                <a:avLst/>
                <a:gdLst>
                  <a:gd name="T0" fmla="*/ 0 w 9580"/>
                  <a:gd name="T1" fmla="*/ 367 h 367"/>
                  <a:gd name="T2" fmla="*/ 4619 w 9580"/>
                  <a:gd name="T3" fmla="*/ 49 h 367"/>
                  <a:gd name="T4" fmla="*/ 9580 w 9580"/>
                  <a:gd name="T5" fmla="*/ 350 h 367"/>
                  <a:gd name="T6" fmla="*/ 4497 w 9580"/>
                  <a:gd name="T7" fmla="*/ 99 h 367"/>
                  <a:gd name="T8" fmla="*/ 0 w 9580"/>
                  <a:gd name="T9" fmla="*/ 367 h 367"/>
                </a:gdLst>
                <a:ahLst/>
                <a:cxnLst>
                  <a:cxn ang="0">
                    <a:pos x="T0" y="T1"/>
                  </a:cxn>
                  <a:cxn ang="0">
                    <a:pos x="T2" y="T3"/>
                  </a:cxn>
                  <a:cxn ang="0">
                    <a:pos x="T4" y="T5"/>
                  </a:cxn>
                  <a:cxn ang="0">
                    <a:pos x="T6" y="T7"/>
                  </a:cxn>
                  <a:cxn ang="0">
                    <a:pos x="T8" y="T9"/>
                  </a:cxn>
                </a:cxnLst>
                <a:rect l="0" t="0" r="r" b="b"/>
                <a:pathLst>
                  <a:path w="9580" h="367">
                    <a:moveTo>
                      <a:pt x="0" y="367"/>
                    </a:moveTo>
                    <a:cubicBezTo>
                      <a:pt x="0" y="367"/>
                      <a:pt x="1685" y="0"/>
                      <a:pt x="4619" y="49"/>
                    </a:cubicBezTo>
                    <a:cubicBezTo>
                      <a:pt x="7190" y="93"/>
                      <a:pt x="8022" y="143"/>
                      <a:pt x="9580" y="350"/>
                    </a:cubicBezTo>
                    <a:cubicBezTo>
                      <a:pt x="9580" y="350"/>
                      <a:pt x="7309" y="116"/>
                      <a:pt x="4497" y="99"/>
                    </a:cubicBezTo>
                    <a:cubicBezTo>
                      <a:pt x="1685" y="82"/>
                      <a:pt x="0" y="367"/>
                      <a:pt x="0" y="36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6" name="TextBox 45">
              <a:extLst>
                <a:ext uri="{FF2B5EF4-FFF2-40B4-BE49-F238E27FC236}">
                  <a16:creationId xmlns:a16="http://schemas.microsoft.com/office/drawing/2014/main" xmlns="" id="{9775D417-1F50-43C4-90C7-4294948E37F1}"/>
                </a:ext>
              </a:extLst>
            </p:cNvPr>
            <p:cNvSpPr txBox="1"/>
            <p:nvPr/>
          </p:nvSpPr>
          <p:spPr>
            <a:xfrm>
              <a:off x="4036282" y="707642"/>
              <a:ext cx="381052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CÂU HỎI</a:t>
              </a:r>
            </a:p>
          </p:txBody>
        </p:sp>
      </p:grpSp>
      <p:sp>
        <p:nvSpPr>
          <p:cNvPr id="47" name="TextBox 46">
            <a:extLst>
              <a:ext uri="{FF2B5EF4-FFF2-40B4-BE49-F238E27FC236}">
                <a16:creationId xmlns:a16="http://schemas.microsoft.com/office/drawing/2014/main" xmlns="" id="{CEDE4EC8-4F8A-49BC-9163-932912FCA3C1}"/>
              </a:ext>
            </a:extLst>
          </p:cNvPr>
          <p:cNvSpPr txBox="1"/>
          <p:nvPr/>
        </p:nvSpPr>
        <p:spPr>
          <a:xfrm>
            <a:off x="3064125" y="2290066"/>
            <a:ext cx="6096000"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18</a:t>
            </a:r>
            <a:r>
              <a:rPr kumimoji="0" lang="en-US" sz="28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 : 2 = ?</a:t>
            </a:r>
            <a:endParaRPr kumimoji="0" lang="vi-VN"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8" name="Picture 47">
            <a:hlinkClick r:id="rId5" action="ppaction://hlinksldjump"/>
            <a:extLst>
              <a:ext uri="{FF2B5EF4-FFF2-40B4-BE49-F238E27FC236}">
                <a16:creationId xmlns:a16="http://schemas.microsoft.com/office/drawing/2014/main" xmlns="" id="{F55223AB-E59F-40A8-A30C-7EB4A5405A8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585" t="29757" r="27796" b="28785"/>
          <a:stretch/>
        </p:blipFill>
        <p:spPr>
          <a:xfrm>
            <a:off x="1307743" y="2731343"/>
            <a:ext cx="2207859" cy="2098485"/>
          </a:xfrm>
          <a:prstGeom prst="rect">
            <a:avLst/>
          </a:prstGeom>
        </p:spPr>
      </p:pic>
      <p:pic>
        <p:nvPicPr>
          <p:cNvPr id="4" name="Sai">
            <a:extLst>
              <a:ext uri="{FF2B5EF4-FFF2-40B4-BE49-F238E27FC236}">
                <a16:creationId xmlns:a16="http://schemas.microsoft.com/office/drawing/2014/main" xmlns="" id="{61C60729-608E-49A5-A22E-BCA4474C00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52285" y="7522716"/>
            <a:ext cx="1462280" cy="1426722"/>
          </a:xfrm>
          <a:prstGeom prst="rect">
            <a:avLst/>
          </a:prstGeom>
        </p:spPr>
      </p:pic>
      <p:pic>
        <p:nvPicPr>
          <p:cNvPr id="50" name="Đúng">
            <a:extLst>
              <a:ext uri="{FF2B5EF4-FFF2-40B4-BE49-F238E27FC236}">
                <a16:creationId xmlns:a16="http://schemas.microsoft.com/office/drawing/2014/main" xmlns="" id="{A1A17A7A-13CD-4F22-A028-CAA66AAC560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39887" y="7512132"/>
            <a:ext cx="1273218" cy="1323382"/>
          </a:xfrm>
          <a:prstGeom prst="rect">
            <a:avLst/>
          </a:prstGeom>
        </p:spPr>
      </p:pic>
    </p:spTree>
    <p:extLst>
      <p:ext uri="{BB962C8B-B14F-4D97-AF65-F5344CB8AC3E}">
        <p14:creationId xmlns:p14="http://schemas.microsoft.com/office/powerpoint/2010/main" val="132403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par>
                                <p:cTn id="8" presetID="22" presetClass="entr" presetSubtype="1"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par>
                                <p:cTn id="11" presetID="53" presetClass="entr" presetSubtype="16" fill="hold" nodeType="withEffect">
                                  <p:stCondLst>
                                    <p:cond delay="500"/>
                                  </p:stCondLst>
                                  <p:childTnLst>
                                    <p:set>
                                      <p:cBhvr>
                                        <p:cTn id="12" dur="1" fill="hold">
                                          <p:stCondLst>
                                            <p:cond delay="0"/>
                                          </p:stCondLst>
                                        </p:cTn>
                                        <p:tgtEl>
                                          <p:spTgt spid="48"/>
                                        </p:tgtEl>
                                        <p:attrNameLst>
                                          <p:attrName>style.visibility</p:attrName>
                                        </p:attrNameLst>
                                      </p:cBhvr>
                                      <p:to>
                                        <p:strVal val="visible"/>
                                      </p:to>
                                    </p:set>
                                    <p:anim calcmode="lin" valueType="num">
                                      <p:cBhvr>
                                        <p:cTn id="13" dur="500" fill="hold"/>
                                        <p:tgtEl>
                                          <p:spTgt spid="48"/>
                                        </p:tgtEl>
                                        <p:attrNameLst>
                                          <p:attrName>ppt_w</p:attrName>
                                        </p:attrNameLst>
                                      </p:cBhvr>
                                      <p:tavLst>
                                        <p:tav tm="0">
                                          <p:val>
                                            <p:fltVal val="0"/>
                                          </p:val>
                                        </p:tav>
                                        <p:tav tm="100000">
                                          <p:val>
                                            <p:strVal val="#ppt_w"/>
                                          </p:val>
                                        </p:tav>
                                      </p:tavLst>
                                    </p:anim>
                                    <p:anim calcmode="lin" valueType="num">
                                      <p:cBhvr>
                                        <p:cTn id="14" dur="500" fill="hold"/>
                                        <p:tgtEl>
                                          <p:spTgt spid="48"/>
                                        </p:tgtEl>
                                        <p:attrNameLst>
                                          <p:attrName>ppt_h</p:attrName>
                                        </p:attrNameLst>
                                      </p:cBhvr>
                                      <p:tavLst>
                                        <p:tav tm="0">
                                          <p:val>
                                            <p:fltVal val="0"/>
                                          </p:val>
                                        </p:tav>
                                        <p:tav tm="100000">
                                          <p:val>
                                            <p:strVal val="#ppt_h"/>
                                          </p:val>
                                        </p:tav>
                                      </p:tavLst>
                                    </p:anim>
                                    <p:animEffect transition="in" filter="fade">
                                      <p:cBhvr>
                                        <p:cTn id="15" dur="500"/>
                                        <p:tgtEl>
                                          <p:spTgt spid="48"/>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300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childTnLst>
                                </p:cTn>
                              </p:par>
                              <p:par>
                                <p:cTn id="25" presetID="10" presetClass="entr" presetSubtype="0" fill="hold" grpId="0" nodeType="withEffect">
                                  <p:stCondLst>
                                    <p:cond delay="300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par>
                                <p:cTn id="28" presetID="10" presetClass="entr" presetSubtype="0" fill="hold" grpId="0" nodeType="withEffect">
                                  <p:stCondLst>
                                    <p:cond delay="300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par>
                                <p:cTn id="31" presetID="10" presetClass="entr" presetSubtype="0" fill="hold" grpId="0" nodeType="withEffect">
                                  <p:stCondLst>
                                    <p:cond delay="300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42"/>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afterEffect">
                                  <p:stCondLst>
                                    <p:cond delay="0"/>
                                  </p:stCondLst>
                                  <p:childTnLst>
                                    <p:animClr clrSpc="rgb" dir="cw">
                                      <p:cBhvr>
                                        <p:cTn id="38" dur="250" fill="hold"/>
                                        <p:tgtEl>
                                          <p:spTgt spid="42"/>
                                        </p:tgtEl>
                                        <p:attrNameLst>
                                          <p:attrName>fillcolor</p:attrName>
                                        </p:attrNameLst>
                                      </p:cBhvr>
                                      <p:to>
                                        <a:srgbClr val="FF0000"/>
                                      </p:to>
                                    </p:animClr>
                                    <p:set>
                                      <p:cBhvr>
                                        <p:cTn id="39" dur="250" fill="hold"/>
                                        <p:tgtEl>
                                          <p:spTgt spid="42"/>
                                        </p:tgtEl>
                                        <p:attrNameLst>
                                          <p:attrName>fill.type</p:attrName>
                                        </p:attrNameLst>
                                      </p:cBhvr>
                                      <p:to>
                                        <p:strVal val="solid"/>
                                      </p:to>
                                    </p:set>
                                    <p:set>
                                      <p:cBhvr>
                                        <p:cTn id="40" dur="250" fill="hold"/>
                                        <p:tgtEl>
                                          <p:spTgt spid="42"/>
                                        </p:tgtEl>
                                        <p:attrNameLst>
                                          <p:attrName>fill.on</p:attrName>
                                        </p:attrNameLst>
                                      </p:cBhvr>
                                      <p:to>
                                        <p:strVal val="true"/>
                                      </p:to>
                                    </p:set>
                                  </p:childTnLst>
                                </p:cTn>
                              </p:par>
                              <p:par>
                                <p:cTn id="41" presetID="64" presetClass="path" presetSubtype="0" accel="50000" decel="50000" fill="hold" nodeType="withEffect">
                                  <p:stCondLst>
                                    <p:cond delay="0"/>
                                  </p:stCondLst>
                                  <p:childTnLst>
                                    <p:animMotion origin="layout" path="M 1.11022E-16 1.85185E-6 L -0.44557 -0.4919 " pathEditMode="relative" rAng="0" ptsTypes="AA">
                                      <p:cBhvr>
                                        <p:cTn id="42" dur="250" fill="hold"/>
                                        <p:tgtEl>
                                          <p:spTgt spid="50"/>
                                        </p:tgtEl>
                                        <p:attrNameLst>
                                          <p:attrName>ppt_x</p:attrName>
                                          <p:attrName>ppt_y</p:attrName>
                                        </p:attrNameLst>
                                      </p:cBhvr>
                                      <p:rCtr x="-22279" y="-24606"/>
                                    </p:animMotion>
                                  </p:childTnLst>
                                  <p:subTnLst>
                                    <p:audio>
                                      <p:cMediaNode>
                                        <p:cTn display="0" masterRel="sameClick">
                                          <p:stCondLst>
                                            <p:cond evt="begin" delay="0">
                                              <p:tn val="41"/>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42"/>
                  </p:tgtEl>
                </p:cond>
              </p:nextCondLst>
            </p:seq>
            <p:seq concurrent="1" nextAc="seek">
              <p:cTn id="43" restart="whenNotActive" fill="hold" evtFilter="cancelBubble" nodeType="interactiveSeq">
                <p:stCondLst>
                  <p:cond evt="onClick" delay="0">
                    <p:tgtEl>
                      <p:spTgt spid="43"/>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afterEffect">
                                  <p:stCondLst>
                                    <p:cond delay="0"/>
                                  </p:stCondLst>
                                  <p:childTnLst>
                                    <p:animClr clrSpc="rgb" dir="cw">
                                      <p:cBhvr>
                                        <p:cTn id="47" dur="250" fill="hold"/>
                                        <p:tgtEl>
                                          <p:spTgt spid="43"/>
                                        </p:tgtEl>
                                        <p:attrNameLst>
                                          <p:attrName>fillcolor</p:attrName>
                                        </p:attrNameLst>
                                      </p:cBhvr>
                                      <p:to>
                                        <a:srgbClr val="FF0000"/>
                                      </p:to>
                                    </p:animClr>
                                    <p:set>
                                      <p:cBhvr>
                                        <p:cTn id="48" dur="250" fill="hold"/>
                                        <p:tgtEl>
                                          <p:spTgt spid="43"/>
                                        </p:tgtEl>
                                        <p:attrNameLst>
                                          <p:attrName>fill.type</p:attrName>
                                        </p:attrNameLst>
                                      </p:cBhvr>
                                      <p:to>
                                        <p:strVal val="solid"/>
                                      </p:to>
                                    </p:set>
                                    <p:set>
                                      <p:cBhvr>
                                        <p:cTn id="49" dur="250" fill="hold"/>
                                        <p:tgtEl>
                                          <p:spTgt spid="43"/>
                                        </p:tgtEl>
                                        <p:attrNameLst>
                                          <p:attrName>fill.on</p:attrName>
                                        </p:attrNameLst>
                                      </p:cBhvr>
                                      <p:to>
                                        <p:strVal val="true"/>
                                      </p:to>
                                    </p:set>
                                  </p:childTnLst>
                                </p:cTn>
                              </p:par>
                              <p:par>
                                <p:cTn id="50" presetID="64" presetClass="path" presetSubtype="0" accel="50000" decel="50000" fill="hold" nodeType="withEffect">
                                  <p:stCondLst>
                                    <p:cond delay="0"/>
                                  </p:stCondLst>
                                  <p:childTnLst>
                                    <p:animMotion origin="layout" path="M -1.45833E-6 4.07407E-6 L 0.14336 -0.46227 " pathEditMode="relative" rAng="0" ptsTypes="AA">
                                      <p:cBhvr>
                                        <p:cTn id="51" dur="250" fill="hold"/>
                                        <p:tgtEl>
                                          <p:spTgt spid="4"/>
                                        </p:tgtEl>
                                        <p:attrNameLst>
                                          <p:attrName>ppt_x</p:attrName>
                                          <p:attrName>ppt_y</p:attrName>
                                        </p:attrNameLst>
                                      </p:cBhvr>
                                      <p:rCtr x="7161" y="-23125"/>
                                    </p:animMotion>
                                  </p:childTnLst>
                                  <p:subTnLst>
                                    <p:audio>
                                      <p:cMediaNode>
                                        <p:cTn display="0" masterRel="sameClick">
                                          <p:stCondLst>
                                            <p:cond evt="begin" delay="0">
                                              <p:tn val="50"/>
                                            </p:cond>
                                          </p:stCondLst>
                                          <p:endCondLst>
                                            <p:cond evt="onStopAudio" delay="0">
                                              <p:tgtEl>
                                                <p:sldTgt/>
                                              </p:tgtEl>
                                            </p:cond>
                                          </p:endCondLst>
                                        </p:cTn>
                                        <p:tgtEl>
                                          <p:sndTgt r:embed="rId3" name="Sai.wav"/>
                                        </p:tgtEl>
                                      </p:cMediaNode>
                                    </p:audio>
                                  </p:subTnLst>
                                </p:cTn>
                              </p:par>
                            </p:childTnLst>
                          </p:cTn>
                        </p:par>
                      </p:childTnLst>
                    </p:cTn>
                  </p:par>
                </p:childTnLst>
              </p:cTn>
              <p:nextCondLst>
                <p:cond evt="onClick" delay="0">
                  <p:tgtEl>
                    <p:spTgt spid="43"/>
                  </p:tgtEl>
                </p:cond>
              </p:nextCondLst>
            </p:seq>
            <p:seq concurrent="1" nextAc="seek">
              <p:cTn id="52" restart="whenNotActive" fill="hold" evtFilter="cancelBubble" nodeType="interactiveSeq">
                <p:stCondLst>
                  <p:cond evt="onClick" delay="0">
                    <p:tgtEl>
                      <p:spTgt spid="4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afterEffect">
                                  <p:stCondLst>
                                    <p:cond delay="0"/>
                                  </p:stCondLst>
                                  <p:childTnLst>
                                    <p:animClr clrSpc="rgb" dir="cw">
                                      <p:cBhvr>
                                        <p:cTn id="56" dur="250" fill="hold"/>
                                        <p:tgtEl>
                                          <p:spTgt spid="44"/>
                                        </p:tgtEl>
                                        <p:attrNameLst>
                                          <p:attrName>fillcolor</p:attrName>
                                        </p:attrNameLst>
                                      </p:cBhvr>
                                      <p:to>
                                        <a:srgbClr val="00B0F0"/>
                                      </p:to>
                                    </p:animClr>
                                    <p:set>
                                      <p:cBhvr>
                                        <p:cTn id="57" dur="250" fill="hold"/>
                                        <p:tgtEl>
                                          <p:spTgt spid="44"/>
                                        </p:tgtEl>
                                        <p:attrNameLst>
                                          <p:attrName>fill.type</p:attrName>
                                        </p:attrNameLst>
                                      </p:cBhvr>
                                      <p:to>
                                        <p:strVal val="solid"/>
                                      </p:to>
                                    </p:set>
                                    <p:set>
                                      <p:cBhvr>
                                        <p:cTn id="58" dur="250" fill="hold"/>
                                        <p:tgtEl>
                                          <p:spTgt spid="44"/>
                                        </p:tgtEl>
                                        <p:attrNameLst>
                                          <p:attrName>fill.on</p:attrName>
                                        </p:attrNameLst>
                                      </p:cBhvr>
                                      <p:to>
                                        <p:strVal val="true"/>
                                      </p:to>
                                    </p:set>
                                  </p:childTnLst>
                                </p:cTn>
                              </p:par>
                              <p:par>
                                <p:cTn id="59" presetID="64" presetClass="path" presetSubtype="0" accel="50000" decel="50000" fill="hold" nodeType="withEffect">
                                  <p:stCondLst>
                                    <p:cond delay="0"/>
                                  </p:stCondLst>
                                  <p:childTnLst>
                                    <p:animMotion origin="layout" path="M -1.45833E-6 4.07407E-6 L -0.15247 -0.32223 " pathEditMode="relative" rAng="0" ptsTypes="AA">
                                      <p:cBhvr>
                                        <p:cTn id="60" dur="250" fill="hold"/>
                                        <p:tgtEl>
                                          <p:spTgt spid="4"/>
                                        </p:tgtEl>
                                        <p:attrNameLst>
                                          <p:attrName>ppt_x</p:attrName>
                                          <p:attrName>ppt_y</p:attrName>
                                        </p:attrNameLst>
                                      </p:cBhvr>
                                      <p:rCtr x="-7630" y="-16111"/>
                                    </p:animMotion>
                                  </p:childTnLst>
                                  <p:subTnLst>
                                    <p:audio>
                                      <p:cMediaNode>
                                        <p:cTn display="0" masterRel="sameClick">
                                          <p:stCondLst>
                                            <p:cond evt="begin" delay="0">
                                              <p:tn val="59"/>
                                            </p:cond>
                                          </p:stCondLst>
                                          <p:endCondLst>
                                            <p:cond evt="onStopAudio" delay="0">
                                              <p:tgtEl>
                                                <p:sldTgt/>
                                              </p:tgtEl>
                                            </p:cond>
                                          </p:endCondLst>
                                        </p:cTn>
                                        <p:tgtEl>
                                          <p:sndTgt r:embed="rId3" name="Sai.wav"/>
                                        </p:tgtEl>
                                      </p:cMediaNode>
                                    </p:audio>
                                  </p:subTnLst>
                                </p:cTn>
                              </p:par>
                            </p:childTnLst>
                          </p:cTn>
                        </p:par>
                      </p:childTnLst>
                    </p:cTn>
                  </p:par>
                </p:childTnLst>
              </p:cTn>
              <p:nextCondLst>
                <p:cond evt="onClick" delay="0">
                  <p:tgtEl>
                    <p:spTgt spid="44"/>
                  </p:tgtEl>
                </p:cond>
              </p:nextCondLst>
            </p:seq>
            <p:seq concurrent="1" nextAc="seek">
              <p:cTn id="61" restart="whenNotActive" fill="hold" evtFilter="cancelBubble" nodeType="interactiveSeq">
                <p:stCondLst>
                  <p:cond evt="onClick" delay="0">
                    <p:tgtEl>
                      <p:spTgt spid="4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afterEffect">
                                  <p:stCondLst>
                                    <p:cond delay="0"/>
                                  </p:stCondLst>
                                  <p:childTnLst>
                                    <p:animClr clrSpc="rgb" dir="cw">
                                      <p:cBhvr>
                                        <p:cTn id="65" dur="250" fill="hold"/>
                                        <p:tgtEl>
                                          <p:spTgt spid="45"/>
                                        </p:tgtEl>
                                        <p:attrNameLst>
                                          <p:attrName>fillcolor</p:attrName>
                                        </p:attrNameLst>
                                      </p:cBhvr>
                                      <p:to>
                                        <a:srgbClr val="FF0000"/>
                                      </p:to>
                                    </p:animClr>
                                    <p:set>
                                      <p:cBhvr>
                                        <p:cTn id="66" dur="250" fill="hold"/>
                                        <p:tgtEl>
                                          <p:spTgt spid="45"/>
                                        </p:tgtEl>
                                        <p:attrNameLst>
                                          <p:attrName>fill.type</p:attrName>
                                        </p:attrNameLst>
                                      </p:cBhvr>
                                      <p:to>
                                        <p:strVal val="solid"/>
                                      </p:to>
                                    </p:set>
                                    <p:set>
                                      <p:cBhvr>
                                        <p:cTn id="67" dur="250" fill="hold"/>
                                        <p:tgtEl>
                                          <p:spTgt spid="45"/>
                                        </p:tgtEl>
                                        <p:attrNameLst>
                                          <p:attrName>fill.on</p:attrName>
                                        </p:attrNameLst>
                                      </p:cBhvr>
                                      <p:to>
                                        <p:strVal val="true"/>
                                      </p:to>
                                    </p:set>
                                  </p:childTnLst>
                                </p:cTn>
                              </p:par>
                              <p:par>
                                <p:cTn id="68" presetID="64" presetClass="path" presetSubtype="0" accel="50000" decel="50000" fill="hold" nodeType="withEffect">
                                  <p:stCondLst>
                                    <p:cond delay="0"/>
                                  </p:stCondLst>
                                  <p:childTnLst>
                                    <p:animMotion origin="layout" path="M -1.45833E-6 4.07407E-6 L 0.1405 -0.30417 " pathEditMode="relative" rAng="0" ptsTypes="AA">
                                      <p:cBhvr>
                                        <p:cTn id="69" dur="250" fill="hold"/>
                                        <p:tgtEl>
                                          <p:spTgt spid="4"/>
                                        </p:tgtEl>
                                        <p:attrNameLst>
                                          <p:attrName>ppt_x</p:attrName>
                                          <p:attrName>ppt_y</p:attrName>
                                        </p:attrNameLst>
                                      </p:cBhvr>
                                      <p:rCtr x="7018" y="-15208"/>
                                    </p:animMotion>
                                  </p:childTnLst>
                                  <p:subTnLst>
                                    <p:audio>
                                      <p:cMediaNode>
                                        <p:cTn display="0" masterRel="sameClick">
                                          <p:stCondLst>
                                            <p:cond evt="begin" delay="0">
                                              <p:tn val="68"/>
                                            </p:cond>
                                          </p:stCondLst>
                                          <p:endCondLst>
                                            <p:cond evt="onStopAudio" delay="0">
                                              <p:tgtEl>
                                                <p:sldTgt/>
                                              </p:tgtEl>
                                            </p:cond>
                                          </p:endCondLst>
                                        </p:cTn>
                                        <p:tgtEl>
                                          <p:sndTgt r:embed="rId3" name="Sai.wav"/>
                                        </p:tgtEl>
                                      </p:cMediaNode>
                                    </p:audio>
                                  </p:subTnLst>
                                </p:cTn>
                              </p:par>
                            </p:childTnLst>
                          </p:cTn>
                        </p:par>
                      </p:childTnLst>
                    </p:cTn>
                  </p:par>
                </p:childTnLst>
              </p:cTn>
              <p:nextCondLst>
                <p:cond evt="onClick" delay="0">
                  <p:tgtEl>
                    <p:spTgt spid="45"/>
                  </p:tgtEl>
                </p:cond>
              </p:nextCondLst>
            </p:seq>
          </p:childTnLst>
        </p:cTn>
      </p:par>
    </p:tnLst>
    <p:bldLst>
      <p:bldP spid="5" grpId="0" animBg="1"/>
      <p:bldP spid="42" grpId="0" animBg="1"/>
      <p:bldP spid="43" grpId="0" animBg="1"/>
      <p:bldP spid="44" grpId="0" animBg="1"/>
      <p:bldP spid="45" grpId="0" animBg="1"/>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09F817C6-4AB3-4529-974D-63E69B65D6A4}"/>
              </a:ext>
            </a:extLst>
          </p:cNvPr>
          <p:cNvSpPr/>
          <p:nvPr/>
        </p:nvSpPr>
        <p:spPr>
          <a:xfrm>
            <a:off x="2404802" y="1395302"/>
            <a:ext cx="7300393" cy="2964149"/>
          </a:xfrm>
          <a:prstGeom prst="roundRect">
            <a:avLst>
              <a:gd name="adj" fmla="val 7227"/>
            </a:avLst>
          </a:prstGeom>
          <a:solidFill>
            <a:schemeClr val="tx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Đáp án A">
            <a:extLst>
              <a:ext uri="{FF2B5EF4-FFF2-40B4-BE49-F238E27FC236}">
                <a16:creationId xmlns:a16="http://schemas.microsoft.com/office/drawing/2014/main" xmlns="" id="{CF9EA178-637F-4043-B8D2-BC95EC5261AC}"/>
              </a:ext>
            </a:extLst>
          </p:cNvPr>
          <p:cNvSpPr/>
          <p:nvPr/>
        </p:nvSpPr>
        <p:spPr>
          <a:xfrm>
            <a:off x="2437132" y="4648381"/>
            <a:ext cx="3423946" cy="737464"/>
          </a:xfrm>
          <a:prstGeom prst="roundRect">
            <a:avLst>
              <a:gd name="adj" fmla="val 24115"/>
            </a:avLst>
          </a:prstGeom>
          <a:gradFill flip="none" rotWithShape="1">
            <a:gsLst>
              <a:gs pos="0">
                <a:srgbClr val="E7F18C"/>
              </a:gs>
              <a:gs pos="88000">
                <a:srgbClr val="2A9834"/>
              </a:gs>
            </a:gsLst>
            <a:lin ang="81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43" name="Đáp án B">
            <a:extLst>
              <a:ext uri="{FF2B5EF4-FFF2-40B4-BE49-F238E27FC236}">
                <a16:creationId xmlns:a16="http://schemas.microsoft.com/office/drawing/2014/main" xmlns="" id="{6CE2E367-E000-402A-A46A-08AAF2FB929F}"/>
              </a:ext>
            </a:extLst>
          </p:cNvPr>
          <p:cNvSpPr/>
          <p:nvPr/>
        </p:nvSpPr>
        <p:spPr>
          <a:xfrm>
            <a:off x="6295413" y="4648381"/>
            <a:ext cx="3452883" cy="737464"/>
          </a:xfrm>
          <a:prstGeom prst="roundRect">
            <a:avLst>
              <a:gd name="adj" fmla="val 24115"/>
            </a:avLst>
          </a:prstGeom>
          <a:gradFill flip="none" rotWithShape="1">
            <a:gsLst>
              <a:gs pos="0">
                <a:srgbClr val="E7F18C"/>
              </a:gs>
              <a:gs pos="88000">
                <a:srgbClr val="2A9834"/>
              </a:gs>
            </a:gsLst>
            <a:lin ang="81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a:t>
            </a:r>
          </a:p>
        </p:txBody>
      </p:sp>
      <p:sp>
        <p:nvSpPr>
          <p:cNvPr id="44" name="Đáp án C">
            <a:extLst>
              <a:ext uri="{FF2B5EF4-FFF2-40B4-BE49-F238E27FC236}">
                <a16:creationId xmlns:a16="http://schemas.microsoft.com/office/drawing/2014/main" xmlns="" id="{22088E1A-F06B-4800-AF0C-20352418B69F}"/>
              </a:ext>
            </a:extLst>
          </p:cNvPr>
          <p:cNvSpPr/>
          <p:nvPr/>
        </p:nvSpPr>
        <p:spPr>
          <a:xfrm>
            <a:off x="2437132" y="5684590"/>
            <a:ext cx="3423946" cy="737464"/>
          </a:xfrm>
          <a:prstGeom prst="roundRect">
            <a:avLst>
              <a:gd name="adj" fmla="val 24115"/>
            </a:avLst>
          </a:prstGeom>
          <a:gradFill flip="none" rotWithShape="1">
            <a:gsLst>
              <a:gs pos="0">
                <a:srgbClr val="E7F18C"/>
              </a:gs>
              <a:gs pos="88000">
                <a:srgbClr val="2A9834"/>
              </a:gs>
            </a:gsLst>
            <a:lin ang="81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a:t>
            </a:r>
          </a:p>
        </p:txBody>
      </p:sp>
      <p:sp>
        <p:nvSpPr>
          <p:cNvPr id="45" name="Đáp án D">
            <a:extLst>
              <a:ext uri="{FF2B5EF4-FFF2-40B4-BE49-F238E27FC236}">
                <a16:creationId xmlns:a16="http://schemas.microsoft.com/office/drawing/2014/main" xmlns="" id="{103BF668-59AA-401D-818B-4C062F6D5B11}"/>
              </a:ext>
            </a:extLst>
          </p:cNvPr>
          <p:cNvSpPr/>
          <p:nvPr/>
        </p:nvSpPr>
        <p:spPr>
          <a:xfrm>
            <a:off x="6295413" y="5684590"/>
            <a:ext cx="3452883" cy="737464"/>
          </a:xfrm>
          <a:prstGeom prst="roundRect">
            <a:avLst>
              <a:gd name="adj" fmla="val 24115"/>
            </a:avLst>
          </a:prstGeom>
          <a:gradFill flip="none" rotWithShape="1">
            <a:gsLst>
              <a:gs pos="0">
                <a:srgbClr val="E7F18C"/>
              </a:gs>
              <a:gs pos="88000">
                <a:srgbClr val="2A9834"/>
              </a:gs>
            </a:gsLst>
            <a:lin ang="81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10</a:t>
            </a:r>
          </a:p>
        </p:txBody>
      </p:sp>
      <p:grpSp>
        <p:nvGrpSpPr>
          <p:cNvPr id="52" name="Group 51">
            <a:extLst>
              <a:ext uri="{FF2B5EF4-FFF2-40B4-BE49-F238E27FC236}">
                <a16:creationId xmlns:a16="http://schemas.microsoft.com/office/drawing/2014/main" xmlns="" id="{1EBA663B-F8CA-4203-9E5D-434C0B2E3C95}"/>
              </a:ext>
            </a:extLst>
          </p:cNvPr>
          <p:cNvGrpSpPr/>
          <p:nvPr/>
        </p:nvGrpSpPr>
        <p:grpSpPr>
          <a:xfrm>
            <a:off x="1871981" y="421635"/>
            <a:ext cx="8454652" cy="1456205"/>
            <a:chOff x="1871981" y="421635"/>
            <a:chExt cx="8454652" cy="1456205"/>
          </a:xfrm>
        </p:grpSpPr>
        <p:grpSp>
          <p:nvGrpSpPr>
            <p:cNvPr id="6" name="Group 5">
              <a:extLst>
                <a:ext uri="{FF2B5EF4-FFF2-40B4-BE49-F238E27FC236}">
                  <a16:creationId xmlns:a16="http://schemas.microsoft.com/office/drawing/2014/main" xmlns="" id="{C28C0A49-FAEF-4900-8E2A-C8BDCC7ED91D}"/>
                </a:ext>
              </a:extLst>
            </p:cNvPr>
            <p:cNvGrpSpPr/>
            <p:nvPr/>
          </p:nvGrpSpPr>
          <p:grpSpPr>
            <a:xfrm>
              <a:off x="1871981" y="421635"/>
              <a:ext cx="8454652" cy="1456205"/>
              <a:chOff x="2677206" y="1838325"/>
              <a:chExt cx="7124700" cy="1227138"/>
            </a:xfrm>
          </p:grpSpPr>
          <p:sp>
            <p:nvSpPr>
              <p:cNvPr id="7" name="Freeform 1125">
                <a:extLst>
                  <a:ext uri="{FF2B5EF4-FFF2-40B4-BE49-F238E27FC236}">
                    <a16:creationId xmlns:a16="http://schemas.microsoft.com/office/drawing/2014/main" xmlns="" id="{60B3ADAC-B763-4C54-A7F9-42095D47D217}"/>
                  </a:ext>
                </a:extLst>
              </p:cNvPr>
              <p:cNvSpPr>
                <a:spLocks/>
              </p:cNvSpPr>
              <p:nvPr/>
            </p:nvSpPr>
            <p:spPr bwMode="auto">
              <a:xfrm>
                <a:off x="3753531" y="1944688"/>
                <a:ext cx="5011738" cy="971550"/>
              </a:xfrm>
              <a:custGeom>
                <a:avLst/>
                <a:gdLst>
                  <a:gd name="T0" fmla="*/ 1221 w 10045"/>
                  <a:gd name="T1" fmla="*/ 1947 h 1947"/>
                  <a:gd name="T2" fmla="*/ 68 w 10045"/>
                  <a:gd name="T3" fmla="*/ 1201 h 1947"/>
                  <a:gd name="T4" fmla="*/ 784 w 10045"/>
                  <a:gd name="T5" fmla="*/ 273 h 1947"/>
                  <a:gd name="T6" fmla="*/ 871 w 10045"/>
                  <a:gd name="T7" fmla="*/ 237 h 1947"/>
                  <a:gd name="T8" fmla="*/ 2083 w 10045"/>
                  <a:gd name="T9" fmla="*/ 87 h 1947"/>
                  <a:gd name="T10" fmla="*/ 3561 w 10045"/>
                  <a:gd name="T11" fmla="*/ 14 h 1947"/>
                  <a:gd name="T12" fmla="*/ 4532 w 10045"/>
                  <a:gd name="T13" fmla="*/ 0 h 1947"/>
                  <a:gd name="T14" fmla="*/ 5049 w 10045"/>
                  <a:gd name="T15" fmla="*/ 4 h 1947"/>
                  <a:gd name="T16" fmla="*/ 6390 w 10045"/>
                  <a:gd name="T17" fmla="*/ 27 h 1947"/>
                  <a:gd name="T18" fmla="*/ 7740 w 10045"/>
                  <a:gd name="T19" fmla="*/ 81 h 1947"/>
                  <a:gd name="T20" fmla="*/ 9069 w 10045"/>
                  <a:gd name="T21" fmla="*/ 193 h 1947"/>
                  <a:gd name="T22" fmla="*/ 9711 w 10045"/>
                  <a:gd name="T23" fmla="*/ 266 h 1947"/>
                  <a:gd name="T24" fmla="*/ 9955 w 10045"/>
                  <a:gd name="T25" fmla="*/ 598 h 1947"/>
                  <a:gd name="T26" fmla="*/ 9524 w 10045"/>
                  <a:gd name="T27" fmla="*/ 1652 h 1947"/>
                  <a:gd name="T28" fmla="*/ 9152 w 10045"/>
                  <a:gd name="T29" fmla="*/ 1846 h 1947"/>
                  <a:gd name="T30" fmla="*/ 8943 w 10045"/>
                  <a:gd name="T31" fmla="*/ 1822 h 1947"/>
                  <a:gd name="T32" fmla="*/ 8185 w 10045"/>
                  <a:gd name="T33" fmla="*/ 1745 h 1947"/>
                  <a:gd name="T34" fmla="*/ 7753 w 10045"/>
                  <a:gd name="T35" fmla="*/ 1709 h 1947"/>
                  <a:gd name="T36" fmla="*/ 6291 w 10045"/>
                  <a:gd name="T37" fmla="*/ 1635 h 1947"/>
                  <a:gd name="T38" fmla="*/ 5853 w 10045"/>
                  <a:gd name="T39" fmla="*/ 1632 h 1947"/>
                  <a:gd name="T40" fmla="*/ 4790 w 10045"/>
                  <a:gd name="T41" fmla="*/ 1651 h 1947"/>
                  <a:gd name="T42" fmla="*/ 3328 w 10045"/>
                  <a:gd name="T43" fmla="*/ 1725 h 1947"/>
                  <a:gd name="T44" fmla="*/ 1221 w 10045"/>
                  <a:gd name="T45" fmla="*/ 1947 h 1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45" h="1947">
                    <a:moveTo>
                      <a:pt x="1221" y="1947"/>
                    </a:moveTo>
                    <a:cubicBezTo>
                      <a:pt x="619" y="1828"/>
                      <a:pt x="143" y="1604"/>
                      <a:pt x="68" y="1201"/>
                    </a:cubicBezTo>
                    <a:cubicBezTo>
                      <a:pt x="0" y="838"/>
                      <a:pt x="255" y="499"/>
                      <a:pt x="784" y="273"/>
                    </a:cubicBezTo>
                    <a:cubicBezTo>
                      <a:pt x="812" y="261"/>
                      <a:pt x="842" y="249"/>
                      <a:pt x="871" y="237"/>
                    </a:cubicBezTo>
                    <a:cubicBezTo>
                      <a:pt x="1269" y="175"/>
                      <a:pt x="1673" y="122"/>
                      <a:pt x="2083" y="87"/>
                    </a:cubicBezTo>
                    <a:cubicBezTo>
                      <a:pt x="2572" y="46"/>
                      <a:pt x="3067" y="29"/>
                      <a:pt x="3561" y="14"/>
                    </a:cubicBezTo>
                    <a:cubicBezTo>
                      <a:pt x="3885" y="5"/>
                      <a:pt x="4208" y="0"/>
                      <a:pt x="4532" y="0"/>
                    </a:cubicBezTo>
                    <a:cubicBezTo>
                      <a:pt x="4704" y="0"/>
                      <a:pt x="4876" y="1"/>
                      <a:pt x="5049" y="4"/>
                    </a:cubicBezTo>
                    <a:cubicBezTo>
                      <a:pt x="5495" y="12"/>
                      <a:pt x="5942" y="26"/>
                      <a:pt x="6390" y="27"/>
                    </a:cubicBezTo>
                    <a:cubicBezTo>
                      <a:pt x="6841" y="28"/>
                      <a:pt x="7292" y="51"/>
                      <a:pt x="7740" y="81"/>
                    </a:cubicBezTo>
                    <a:cubicBezTo>
                      <a:pt x="8185" y="110"/>
                      <a:pt x="8629" y="146"/>
                      <a:pt x="9069" y="193"/>
                    </a:cubicBezTo>
                    <a:cubicBezTo>
                      <a:pt x="9282" y="216"/>
                      <a:pt x="9497" y="239"/>
                      <a:pt x="9711" y="266"/>
                    </a:cubicBezTo>
                    <a:cubicBezTo>
                      <a:pt x="9845" y="361"/>
                      <a:pt x="9925" y="478"/>
                      <a:pt x="9955" y="598"/>
                    </a:cubicBezTo>
                    <a:cubicBezTo>
                      <a:pt x="10045" y="960"/>
                      <a:pt x="9963" y="1358"/>
                      <a:pt x="9524" y="1652"/>
                    </a:cubicBezTo>
                    <a:cubicBezTo>
                      <a:pt x="9415" y="1725"/>
                      <a:pt x="9289" y="1789"/>
                      <a:pt x="9152" y="1846"/>
                    </a:cubicBezTo>
                    <a:cubicBezTo>
                      <a:pt x="9083" y="1838"/>
                      <a:pt x="9013" y="1830"/>
                      <a:pt x="8943" y="1822"/>
                    </a:cubicBezTo>
                    <a:cubicBezTo>
                      <a:pt x="8692" y="1792"/>
                      <a:pt x="8439" y="1767"/>
                      <a:pt x="8185" y="1745"/>
                    </a:cubicBezTo>
                    <a:cubicBezTo>
                      <a:pt x="8042" y="1732"/>
                      <a:pt x="7897" y="1720"/>
                      <a:pt x="7753" y="1709"/>
                    </a:cubicBezTo>
                    <a:cubicBezTo>
                      <a:pt x="7267" y="1671"/>
                      <a:pt x="6781" y="1644"/>
                      <a:pt x="6291" y="1635"/>
                    </a:cubicBezTo>
                    <a:cubicBezTo>
                      <a:pt x="6145" y="1633"/>
                      <a:pt x="5999" y="1632"/>
                      <a:pt x="5853" y="1632"/>
                    </a:cubicBezTo>
                    <a:cubicBezTo>
                      <a:pt x="5498" y="1632"/>
                      <a:pt x="5144" y="1639"/>
                      <a:pt x="4790" y="1651"/>
                    </a:cubicBezTo>
                    <a:cubicBezTo>
                      <a:pt x="4302" y="1667"/>
                      <a:pt x="3812" y="1689"/>
                      <a:pt x="3328" y="1725"/>
                    </a:cubicBezTo>
                    <a:cubicBezTo>
                      <a:pt x="2594" y="1779"/>
                      <a:pt x="1929" y="1848"/>
                      <a:pt x="1221" y="1947"/>
                    </a:cubicBezTo>
                  </a:path>
                </a:pathLst>
              </a:custGeom>
              <a:solidFill>
                <a:srgbClr val="D9A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1126">
                <a:extLst>
                  <a:ext uri="{FF2B5EF4-FFF2-40B4-BE49-F238E27FC236}">
                    <a16:creationId xmlns:a16="http://schemas.microsoft.com/office/drawing/2014/main" xmlns="" id="{82C3780D-1084-4CEE-B136-5FFC6837BFAB}"/>
                  </a:ext>
                </a:extLst>
              </p:cNvPr>
              <p:cNvSpPr>
                <a:spLocks/>
              </p:cNvSpPr>
              <p:nvPr/>
            </p:nvSpPr>
            <p:spPr bwMode="auto">
              <a:xfrm>
                <a:off x="3882119" y="2925763"/>
                <a:ext cx="533400" cy="87313"/>
              </a:xfrm>
              <a:custGeom>
                <a:avLst/>
                <a:gdLst>
                  <a:gd name="T0" fmla="*/ 0 w 1069"/>
                  <a:gd name="T1" fmla="*/ 173 h 173"/>
                  <a:gd name="T2" fmla="*/ 1068 w 1069"/>
                  <a:gd name="T3" fmla="*/ 0 h 173"/>
                  <a:gd name="T4" fmla="*/ 1069 w 1069"/>
                  <a:gd name="T5" fmla="*/ 0 h 173"/>
                  <a:gd name="T6" fmla="*/ 0 w 1069"/>
                  <a:gd name="T7" fmla="*/ 173 h 173"/>
                  <a:gd name="T8" fmla="*/ 0 w 1069"/>
                  <a:gd name="T9" fmla="*/ 173 h 173"/>
                </a:gdLst>
                <a:ahLst/>
                <a:cxnLst>
                  <a:cxn ang="0">
                    <a:pos x="T0" y="T1"/>
                  </a:cxn>
                  <a:cxn ang="0">
                    <a:pos x="T2" y="T3"/>
                  </a:cxn>
                  <a:cxn ang="0">
                    <a:pos x="T4" y="T5"/>
                  </a:cxn>
                  <a:cxn ang="0">
                    <a:pos x="T6" y="T7"/>
                  </a:cxn>
                  <a:cxn ang="0">
                    <a:pos x="T8" y="T9"/>
                  </a:cxn>
                </a:cxnLst>
                <a:rect l="0" t="0" r="r" b="b"/>
                <a:pathLst>
                  <a:path w="1069" h="173">
                    <a:moveTo>
                      <a:pt x="0" y="173"/>
                    </a:moveTo>
                    <a:cubicBezTo>
                      <a:pt x="412" y="101"/>
                      <a:pt x="766" y="45"/>
                      <a:pt x="1068" y="0"/>
                    </a:cubicBezTo>
                    <a:cubicBezTo>
                      <a:pt x="1068" y="0"/>
                      <a:pt x="1069" y="0"/>
                      <a:pt x="1069" y="0"/>
                    </a:cubicBezTo>
                    <a:cubicBezTo>
                      <a:pt x="767" y="45"/>
                      <a:pt x="413" y="101"/>
                      <a:pt x="0" y="173"/>
                    </a:cubicBezTo>
                    <a:lnTo>
                      <a:pt x="0" y="173"/>
                    </a:lnTo>
                    <a:close/>
                  </a:path>
                </a:pathLst>
              </a:custGeom>
              <a:solidFill>
                <a:srgbClr val="6F8F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1127">
                <a:extLst>
                  <a:ext uri="{FF2B5EF4-FFF2-40B4-BE49-F238E27FC236}">
                    <a16:creationId xmlns:a16="http://schemas.microsoft.com/office/drawing/2014/main" xmlns="" id="{8714A6DE-43B3-4CED-98D3-207B7CEB5604}"/>
                  </a:ext>
                </a:extLst>
              </p:cNvPr>
              <p:cNvSpPr>
                <a:spLocks/>
              </p:cNvSpPr>
              <p:nvPr/>
            </p:nvSpPr>
            <p:spPr bwMode="auto">
              <a:xfrm>
                <a:off x="3486831" y="2063750"/>
                <a:ext cx="876300" cy="955675"/>
              </a:xfrm>
              <a:custGeom>
                <a:avLst/>
                <a:gdLst>
                  <a:gd name="T0" fmla="*/ 443 w 1756"/>
                  <a:gd name="T1" fmla="*/ 1917 h 1917"/>
                  <a:gd name="T2" fmla="*/ 321 w 1756"/>
                  <a:gd name="T3" fmla="*/ 1750 h 1917"/>
                  <a:gd name="T4" fmla="*/ 471 w 1756"/>
                  <a:gd name="T5" fmla="*/ 1417 h 1917"/>
                  <a:gd name="T6" fmla="*/ 297 w 1756"/>
                  <a:gd name="T7" fmla="*/ 965 h 1917"/>
                  <a:gd name="T8" fmla="*/ 0 w 1756"/>
                  <a:gd name="T9" fmla="*/ 241 h 1917"/>
                  <a:gd name="T10" fmla="*/ 518 w 1756"/>
                  <a:gd name="T11" fmla="*/ 144 h 1917"/>
                  <a:gd name="T12" fmla="*/ 1195 w 1756"/>
                  <a:gd name="T13" fmla="*/ 34 h 1917"/>
                  <a:gd name="T14" fmla="*/ 1406 w 1756"/>
                  <a:gd name="T15" fmla="*/ 0 h 1917"/>
                  <a:gd name="T16" fmla="*/ 1319 w 1756"/>
                  <a:gd name="T17" fmla="*/ 36 h 1917"/>
                  <a:gd name="T18" fmla="*/ 603 w 1756"/>
                  <a:gd name="T19" fmla="*/ 964 h 1917"/>
                  <a:gd name="T20" fmla="*/ 1756 w 1756"/>
                  <a:gd name="T21" fmla="*/ 1710 h 1917"/>
                  <a:gd name="T22" fmla="*/ 1626 w 1756"/>
                  <a:gd name="T23" fmla="*/ 1728 h 1917"/>
                  <a:gd name="T24" fmla="*/ 660 w 1756"/>
                  <a:gd name="T25" fmla="*/ 1891 h 1917"/>
                  <a:gd name="T26" fmla="*/ 490 w 1756"/>
                  <a:gd name="T27" fmla="*/ 1916 h 1917"/>
                  <a:gd name="T28" fmla="*/ 449 w 1756"/>
                  <a:gd name="T29" fmla="*/ 1917 h 1917"/>
                  <a:gd name="T30" fmla="*/ 443 w 1756"/>
                  <a:gd name="T31" fmla="*/ 1917 h 1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56" h="1917">
                    <a:moveTo>
                      <a:pt x="443" y="1917"/>
                    </a:moveTo>
                    <a:cubicBezTo>
                      <a:pt x="294" y="1917"/>
                      <a:pt x="206" y="1806"/>
                      <a:pt x="321" y="1750"/>
                    </a:cubicBezTo>
                    <a:cubicBezTo>
                      <a:pt x="505" y="1662"/>
                      <a:pt x="497" y="1542"/>
                      <a:pt x="471" y="1417"/>
                    </a:cubicBezTo>
                    <a:cubicBezTo>
                      <a:pt x="438" y="1264"/>
                      <a:pt x="366" y="1114"/>
                      <a:pt x="297" y="965"/>
                    </a:cubicBezTo>
                    <a:cubicBezTo>
                      <a:pt x="186" y="725"/>
                      <a:pt x="97" y="483"/>
                      <a:pt x="0" y="241"/>
                    </a:cubicBezTo>
                    <a:cubicBezTo>
                      <a:pt x="163" y="196"/>
                      <a:pt x="342" y="169"/>
                      <a:pt x="518" y="144"/>
                    </a:cubicBezTo>
                    <a:cubicBezTo>
                      <a:pt x="746" y="112"/>
                      <a:pt x="969" y="71"/>
                      <a:pt x="1195" y="34"/>
                    </a:cubicBezTo>
                    <a:cubicBezTo>
                      <a:pt x="1265" y="22"/>
                      <a:pt x="1335" y="11"/>
                      <a:pt x="1406" y="0"/>
                    </a:cubicBezTo>
                    <a:cubicBezTo>
                      <a:pt x="1377" y="12"/>
                      <a:pt x="1347" y="24"/>
                      <a:pt x="1319" y="36"/>
                    </a:cubicBezTo>
                    <a:cubicBezTo>
                      <a:pt x="790" y="262"/>
                      <a:pt x="535" y="601"/>
                      <a:pt x="603" y="964"/>
                    </a:cubicBezTo>
                    <a:cubicBezTo>
                      <a:pt x="678" y="1367"/>
                      <a:pt x="1154" y="1591"/>
                      <a:pt x="1756" y="1710"/>
                    </a:cubicBezTo>
                    <a:cubicBezTo>
                      <a:pt x="1713" y="1716"/>
                      <a:pt x="1669" y="1722"/>
                      <a:pt x="1626" y="1728"/>
                    </a:cubicBezTo>
                    <a:cubicBezTo>
                      <a:pt x="1323" y="1772"/>
                      <a:pt x="961" y="1847"/>
                      <a:pt x="660" y="1891"/>
                    </a:cubicBezTo>
                    <a:cubicBezTo>
                      <a:pt x="603" y="1899"/>
                      <a:pt x="547" y="1908"/>
                      <a:pt x="490" y="1916"/>
                    </a:cubicBezTo>
                    <a:cubicBezTo>
                      <a:pt x="477" y="1917"/>
                      <a:pt x="463" y="1917"/>
                      <a:pt x="449" y="1917"/>
                    </a:cubicBezTo>
                    <a:cubicBezTo>
                      <a:pt x="447" y="1917"/>
                      <a:pt x="445" y="1917"/>
                      <a:pt x="443" y="1917"/>
                    </a:cubicBezTo>
                  </a:path>
                </a:pathLst>
              </a:custGeom>
              <a:solidFill>
                <a:srgbClr val="CC87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1130">
                <a:extLst>
                  <a:ext uri="{FF2B5EF4-FFF2-40B4-BE49-F238E27FC236}">
                    <a16:creationId xmlns:a16="http://schemas.microsoft.com/office/drawing/2014/main" xmlns="" id="{D0BBABF8-D0DA-4660-9EC2-35758E7BE879}"/>
                  </a:ext>
                </a:extLst>
              </p:cNvPr>
              <p:cNvSpPr>
                <a:spLocks/>
              </p:cNvSpPr>
              <p:nvPr/>
            </p:nvSpPr>
            <p:spPr bwMode="auto">
              <a:xfrm>
                <a:off x="3143931" y="2184400"/>
                <a:ext cx="595313" cy="865188"/>
              </a:xfrm>
              <a:custGeom>
                <a:avLst/>
                <a:gdLst>
                  <a:gd name="T0" fmla="*/ 519 w 1192"/>
                  <a:gd name="T1" fmla="*/ 1736 h 1736"/>
                  <a:gd name="T2" fmla="*/ 440 w 1192"/>
                  <a:gd name="T3" fmla="*/ 1735 h 1736"/>
                  <a:gd name="T4" fmla="*/ 350 w 1192"/>
                  <a:gd name="T5" fmla="*/ 1717 h 1736"/>
                  <a:gd name="T6" fmla="*/ 8 w 1192"/>
                  <a:gd name="T7" fmla="*/ 1498 h 1736"/>
                  <a:gd name="T8" fmla="*/ 90 w 1192"/>
                  <a:gd name="T9" fmla="*/ 1445 h 1736"/>
                  <a:gd name="T10" fmla="*/ 285 w 1192"/>
                  <a:gd name="T11" fmla="*/ 1488 h 1736"/>
                  <a:gd name="T12" fmla="*/ 587 w 1192"/>
                  <a:gd name="T13" fmla="*/ 1537 h 1736"/>
                  <a:gd name="T14" fmla="*/ 831 w 1192"/>
                  <a:gd name="T15" fmla="*/ 1495 h 1736"/>
                  <a:gd name="T16" fmla="*/ 1019 w 1192"/>
                  <a:gd name="T17" fmla="*/ 1205 h 1736"/>
                  <a:gd name="T18" fmla="*/ 842 w 1192"/>
                  <a:gd name="T19" fmla="*/ 682 h 1736"/>
                  <a:gd name="T20" fmla="*/ 629 w 1192"/>
                  <a:gd name="T21" fmla="*/ 136 h 1736"/>
                  <a:gd name="T22" fmla="*/ 594 w 1192"/>
                  <a:gd name="T23" fmla="*/ 29 h 1736"/>
                  <a:gd name="T24" fmla="*/ 595 w 1192"/>
                  <a:gd name="T25" fmla="*/ 29 h 1736"/>
                  <a:gd name="T26" fmla="*/ 687 w 1192"/>
                  <a:gd name="T27" fmla="*/ 0 h 1736"/>
                  <a:gd name="T28" fmla="*/ 984 w 1192"/>
                  <a:gd name="T29" fmla="*/ 724 h 1736"/>
                  <a:gd name="T30" fmla="*/ 1158 w 1192"/>
                  <a:gd name="T31" fmla="*/ 1176 h 1736"/>
                  <a:gd name="T32" fmla="*/ 1008 w 1192"/>
                  <a:gd name="T33" fmla="*/ 1509 h 1736"/>
                  <a:gd name="T34" fmla="*/ 1130 w 1192"/>
                  <a:gd name="T35" fmla="*/ 1676 h 1736"/>
                  <a:gd name="T36" fmla="*/ 1136 w 1192"/>
                  <a:gd name="T37" fmla="*/ 1676 h 1736"/>
                  <a:gd name="T38" fmla="*/ 1177 w 1192"/>
                  <a:gd name="T39" fmla="*/ 1675 h 1736"/>
                  <a:gd name="T40" fmla="*/ 918 w 1192"/>
                  <a:gd name="T41" fmla="*/ 1711 h 1736"/>
                  <a:gd name="T42" fmla="*/ 519 w 1192"/>
                  <a:gd name="T43" fmla="*/ 1736 h 1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92" h="1736">
                    <a:moveTo>
                      <a:pt x="519" y="1736"/>
                    </a:moveTo>
                    <a:cubicBezTo>
                      <a:pt x="492" y="1736"/>
                      <a:pt x="466" y="1736"/>
                      <a:pt x="440" y="1735"/>
                    </a:cubicBezTo>
                    <a:cubicBezTo>
                      <a:pt x="409" y="1730"/>
                      <a:pt x="379" y="1724"/>
                      <a:pt x="350" y="1717"/>
                    </a:cubicBezTo>
                    <a:cubicBezTo>
                      <a:pt x="182" y="1676"/>
                      <a:pt x="0" y="1609"/>
                      <a:pt x="8" y="1498"/>
                    </a:cubicBezTo>
                    <a:cubicBezTo>
                      <a:pt x="11" y="1458"/>
                      <a:pt x="45" y="1445"/>
                      <a:pt x="90" y="1445"/>
                    </a:cubicBezTo>
                    <a:cubicBezTo>
                      <a:pt x="154" y="1445"/>
                      <a:pt x="239" y="1472"/>
                      <a:pt x="285" y="1488"/>
                    </a:cubicBezTo>
                    <a:cubicBezTo>
                      <a:pt x="376" y="1519"/>
                      <a:pt x="483" y="1537"/>
                      <a:pt x="587" y="1537"/>
                    </a:cubicBezTo>
                    <a:cubicBezTo>
                      <a:pt x="676" y="1537"/>
                      <a:pt x="761" y="1524"/>
                      <a:pt x="831" y="1495"/>
                    </a:cubicBezTo>
                    <a:cubicBezTo>
                      <a:pt x="1012" y="1438"/>
                      <a:pt x="1029" y="1309"/>
                      <a:pt x="1019" y="1205"/>
                    </a:cubicBezTo>
                    <a:cubicBezTo>
                      <a:pt x="1002" y="1029"/>
                      <a:pt x="918" y="853"/>
                      <a:pt x="842" y="682"/>
                    </a:cubicBezTo>
                    <a:cubicBezTo>
                      <a:pt x="761" y="501"/>
                      <a:pt x="691" y="320"/>
                      <a:pt x="629" y="136"/>
                    </a:cubicBezTo>
                    <a:cubicBezTo>
                      <a:pt x="617" y="101"/>
                      <a:pt x="605" y="65"/>
                      <a:pt x="594" y="29"/>
                    </a:cubicBezTo>
                    <a:lnTo>
                      <a:pt x="595" y="29"/>
                    </a:lnTo>
                    <a:cubicBezTo>
                      <a:pt x="625" y="19"/>
                      <a:pt x="656" y="9"/>
                      <a:pt x="687" y="0"/>
                    </a:cubicBezTo>
                    <a:cubicBezTo>
                      <a:pt x="784" y="242"/>
                      <a:pt x="873" y="484"/>
                      <a:pt x="984" y="724"/>
                    </a:cubicBezTo>
                    <a:cubicBezTo>
                      <a:pt x="1053" y="873"/>
                      <a:pt x="1125" y="1023"/>
                      <a:pt x="1158" y="1176"/>
                    </a:cubicBezTo>
                    <a:cubicBezTo>
                      <a:pt x="1184" y="1301"/>
                      <a:pt x="1192" y="1421"/>
                      <a:pt x="1008" y="1509"/>
                    </a:cubicBezTo>
                    <a:cubicBezTo>
                      <a:pt x="893" y="1565"/>
                      <a:pt x="981" y="1676"/>
                      <a:pt x="1130" y="1676"/>
                    </a:cubicBezTo>
                    <a:cubicBezTo>
                      <a:pt x="1132" y="1676"/>
                      <a:pt x="1134" y="1676"/>
                      <a:pt x="1136" y="1676"/>
                    </a:cubicBezTo>
                    <a:cubicBezTo>
                      <a:pt x="1150" y="1676"/>
                      <a:pt x="1164" y="1676"/>
                      <a:pt x="1177" y="1675"/>
                    </a:cubicBezTo>
                    <a:cubicBezTo>
                      <a:pt x="1091" y="1689"/>
                      <a:pt x="1005" y="1701"/>
                      <a:pt x="918" y="1711"/>
                    </a:cubicBezTo>
                    <a:cubicBezTo>
                      <a:pt x="786" y="1727"/>
                      <a:pt x="652" y="1736"/>
                      <a:pt x="519" y="1736"/>
                    </a:cubicBezTo>
                  </a:path>
                </a:pathLst>
              </a:custGeom>
              <a:solidFill>
                <a:srgbClr val="C17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131">
                <a:extLst>
                  <a:ext uri="{FF2B5EF4-FFF2-40B4-BE49-F238E27FC236}">
                    <a16:creationId xmlns:a16="http://schemas.microsoft.com/office/drawing/2014/main" xmlns="" id="{8F068CD7-F019-467D-91AD-CCF1E2DF1870}"/>
                  </a:ext>
                </a:extLst>
              </p:cNvPr>
              <p:cNvSpPr>
                <a:spLocks/>
              </p:cNvSpPr>
              <p:nvPr/>
            </p:nvSpPr>
            <p:spPr bwMode="auto">
              <a:xfrm>
                <a:off x="2978831" y="2832100"/>
                <a:ext cx="33338" cy="85725"/>
              </a:xfrm>
              <a:custGeom>
                <a:avLst/>
                <a:gdLst>
                  <a:gd name="T0" fmla="*/ 67 w 67"/>
                  <a:gd name="T1" fmla="*/ 170 h 170"/>
                  <a:gd name="T2" fmla="*/ 0 w 67"/>
                  <a:gd name="T3" fmla="*/ 0 h 170"/>
                  <a:gd name="T4" fmla="*/ 0 w 67"/>
                  <a:gd name="T5" fmla="*/ 0 h 170"/>
                  <a:gd name="T6" fmla="*/ 67 w 67"/>
                  <a:gd name="T7" fmla="*/ 170 h 170"/>
                </a:gdLst>
                <a:ahLst/>
                <a:cxnLst>
                  <a:cxn ang="0">
                    <a:pos x="T0" y="T1"/>
                  </a:cxn>
                  <a:cxn ang="0">
                    <a:pos x="T2" y="T3"/>
                  </a:cxn>
                  <a:cxn ang="0">
                    <a:pos x="T4" y="T5"/>
                  </a:cxn>
                  <a:cxn ang="0">
                    <a:pos x="T6" y="T7"/>
                  </a:cxn>
                </a:cxnLst>
                <a:rect l="0" t="0" r="r" b="b"/>
                <a:pathLst>
                  <a:path w="67" h="170">
                    <a:moveTo>
                      <a:pt x="67" y="170"/>
                    </a:moveTo>
                    <a:cubicBezTo>
                      <a:pt x="47" y="113"/>
                      <a:pt x="24" y="56"/>
                      <a:pt x="0" y="0"/>
                    </a:cubicBezTo>
                    <a:cubicBezTo>
                      <a:pt x="0" y="0"/>
                      <a:pt x="0" y="0"/>
                      <a:pt x="0" y="0"/>
                    </a:cubicBezTo>
                    <a:cubicBezTo>
                      <a:pt x="25" y="56"/>
                      <a:pt x="47" y="113"/>
                      <a:pt x="67" y="170"/>
                    </a:cubicBezTo>
                    <a:close/>
                  </a:path>
                </a:pathLst>
              </a:custGeom>
              <a:solidFill>
                <a:srgbClr val="B09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1132">
                <a:extLst>
                  <a:ext uri="{FF2B5EF4-FFF2-40B4-BE49-F238E27FC236}">
                    <a16:creationId xmlns:a16="http://schemas.microsoft.com/office/drawing/2014/main" xmlns="" id="{E18223DF-E110-46D8-A646-D1CB1F447A23}"/>
                  </a:ext>
                </a:extLst>
              </p:cNvPr>
              <p:cNvSpPr>
                <a:spLocks noEditPoints="1"/>
              </p:cNvSpPr>
              <p:nvPr/>
            </p:nvSpPr>
            <p:spPr bwMode="auto">
              <a:xfrm>
                <a:off x="3058206" y="2771775"/>
                <a:ext cx="574675" cy="277813"/>
              </a:xfrm>
              <a:custGeom>
                <a:avLst/>
                <a:gdLst>
                  <a:gd name="T0" fmla="*/ 614 w 1152"/>
                  <a:gd name="T1" fmla="*/ 557 h 557"/>
                  <a:gd name="T2" fmla="*/ 388 w 1152"/>
                  <a:gd name="T3" fmla="*/ 539 h 557"/>
                  <a:gd name="T4" fmla="*/ 53 w 1152"/>
                  <a:gd name="T5" fmla="*/ 423 h 557"/>
                  <a:gd name="T6" fmla="*/ 48 w 1152"/>
                  <a:gd name="T7" fmla="*/ 256 h 557"/>
                  <a:gd name="T8" fmla="*/ 423 w 1152"/>
                  <a:gd name="T9" fmla="*/ 37 h 557"/>
                  <a:gd name="T10" fmla="*/ 753 w 1152"/>
                  <a:gd name="T11" fmla="*/ 344 h 557"/>
                  <a:gd name="T12" fmla="*/ 754 w 1152"/>
                  <a:gd name="T13" fmla="*/ 344 h 557"/>
                  <a:gd name="T14" fmla="*/ 762 w 1152"/>
                  <a:gd name="T15" fmla="*/ 339 h 557"/>
                  <a:gd name="T16" fmla="*/ 833 w 1152"/>
                  <a:gd name="T17" fmla="*/ 345 h 557"/>
                  <a:gd name="T18" fmla="*/ 970 w 1152"/>
                  <a:gd name="T19" fmla="*/ 325 h 557"/>
                  <a:gd name="T20" fmla="*/ 974 w 1152"/>
                  <a:gd name="T21" fmla="*/ 325 h 557"/>
                  <a:gd name="T22" fmla="*/ 981 w 1152"/>
                  <a:gd name="T23" fmla="*/ 324 h 557"/>
                  <a:gd name="T24" fmla="*/ 1005 w 1152"/>
                  <a:gd name="T25" fmla="*/ 317 h 557"/>
                  <a:gd name="T26" fmla="*/ 761 w 1152"/>
                  <a:gd name="T27" fmla="*/ 359 h 557"/>
                  <a:gd name="T28" fmla="*/ 459 w 1152"/>
                  <a:gd name="T29" fmla="*/ 310 h 557"/>
                  <a:gd name="T30" fmla="*/ 264 w 1152"/>
                  <a:gd name="T31" fmla="*/ 267 h 557"/>
                  <a:gd name="T32" fmla="*/ 182 w 1152"/>
                  <a:gd name="T33" fmla="*/ 320 h 557"/>
                  <a:gd name="T34" fmla="*/ 524 w 1152"/>
                  <a:gd name="T35" fmla="*/ 539 h 557"/>
                  <a:gd name="T36" fmla="*/ 614 w 1152"/>
                  <a:gd name="T37" fmla="*/ 557 h 557"/>
                  <a:gd name="T38" fmla="*/ 834 w 1152"/>
                  <a:gd name="T39" fmla="*/ 315 h 557"/>
                  <a:gd name="T40" fmla="*/ 685 w 1152"/>
                  <a:gd name="T41" fmla="*/ 288 h 557"/>
                  <a:gd name="T42" fmla="*/ 734 w 1152"/>
                  <a:gd name="T43" fmla="*/ 129 h 557"/>
                  <a:gd name="T44" fmla="*/ 780 w 1152"/>
                  <a:gd name="T45" fmla="*/ 132 h 557"/>
                  <a:gd name="T46" fmla="*/ 783 w 1152"/>
                  <a:gd name="T47" fmla="*/ 133 h 557"/>
                  <a:gd name="T48" fmla="*/ 785 w 1152"/>
                  <a:gd name="T49" fmla="*/ 132 h 557"/>
                  <a:gd name="T50" fmla="*/ 807 w 1152"/>
                  <a:gd name="T51" fmla="*/ 142 h 557"/>
                  <a:gd name="T52" fmla="*/ 809 w 1152"/>
                  <a:gd name="T53" fmla="*/ 142 h 557"/>
                  <a:gd name="T54" fmla="*/ 814 w 1152"/>
                  <a:gd name="T55" fmla="*/ 138 h 557"/>
                  <a:gd name="T56" fmla="*/ 696 w 1152"/>
                  <a:gd name="T57" fmla="*/ 0 h 557"/>
                  <a:gd name="T58" fmla="*/ 1061 w 1152"/>
                  <a:gd name="T59" fmla="*/ 231 h 557"/>
                  <a:gd name="T60" fmla="*/ 834 w 1152"/>
                  <a:gd name="T61" fmla="*/ 315 h 557"/>
                  <a:gd name="T62" fmla="*/ 570 w 1152"/>
                  <a:gd name="T63" fmla="*/ 234 h 557"/>
                  <a:gd name="T64" fmla="*/ 541 w 1152"/>
                  <a:gd name="T65" fmla="*/ 194 h 557"/>
                  <a:gd name="T66" fmla="*/ 450 w 1152"/>
                  <a:gd name="T67" fmla="*/ 30 h 557"/>
                  <a:gd name="T68" fmla="*/ 585 w 1152"/>
                  <a:gd name="T69" fmla="*/ 6 h 557"/>
                  <a:gd name="T70" fmla="*/ 652 w 1152"/>
                  <a:gd name="T71" fmla="*/ 1 h 557"/>
                  <a:gd name="T72" fmla="*/ 711 w 1152"/>
                  <a:gd name="T73" fmla="*/ 77 h 557"/>
                  <a:gd name="T74" fmla="*/ 758 w 1152"/>
                  <a:gd name="T75" fmla="*/ 117 h 557"/>
                  <a:gd name="T76" fmla="*/ 709 w 1152"/>
                  <a:gd name="T77" fmla="*/ 114 h 557"/>
                  <a:gd name="T78" fmla="*/ 570 w 1152"/>
                  <a:gd name="T79" fmla="*/ 234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52" h="557">
                    <a:moveTo>
                      <a:pt x="614" y="557"/>
                    </a:moveTo>
                    <a:cubicBezTo>
                      <a:pt x="538" y="555"/>
                      <a:pt x="463" y="549"/>
                      <a:pt x="388" y="539"/>
                    </a:cubicBezTo>
                    <a:cubicBezTo>
                      <a:pt x="256" y="522"/>
                      <a:pt x="122" y="490"/>
                      <a:pt x="53" y="423"/>
                    </a:cubicBezTo>
                    <a:cubicBezTo>
                      <a:pt x="0" y="372"/>
                      <a:pt x="13" y="309"/>
                      <a:pt x="48" y="256"/>
                    </a:cubicBezTo>
                    <a:cubicBezTo>
                      <a:pt x="110" y="162"/>
                      <a:pt x="255" y="82"/>
                      <a:pt x="423" y="37"/>
                    </a:cubicBezTo>
                    <a:cubicBezTo>
                      <a:pt x="465" y="147"/>
                      <a:pt x="513" y="317"/>
                      <a:pt x="753" y="344"/>
                    </a:cubicBezTo>
                    <a:cubicBezTo>
                      <a:pt x="753" y="344"/>
                      <a:pt x="754" y="344"/>
                      <a:pt x="754" y="344"/>
                    </a:cubicBezTo>
                    <a:cubicBezTo>
                      <a:pt x="759" y="344"/>
                      <a:pt x="762" y="342"/>
                      <a:pt x="762" y="339"/>
                    </a:cubicBezTo>
                    <a:cubicBezTo>
                      <a:pt x="786" y="343"/>
                      <a:pt x="810" y="345"/>
                      <a:pt x="833" y="345"/>
                    </a:cubicBezTo>
                    <a:cubicBezTo>
                      <a:pt x="882" y="345"/>
                      <a:pt x="928" y="337"/>
                      <a:pt x="970" y="325"/>
                    </a:cubicBezTo>
                    <a:cubicBezTo>
                      <a:pt x="971" y="325"/>
                      <a:pt x="972" y="325"/>
                      <a:pt x="974" y="325"/>
                    </a:cubicBezTo>
                    <a:cubicBezTo>
                      <a:pt x="976" y="325"/>
                      <a:pt x="978" y="325"/>
                      <a:pt x="981" y="324"/>
                    </a:cubicBezTo>
                    <a:cubicBezTo>
                      <a:pt x="989" y="322"/>
                      <a:pt x="997" y="320"/>
                      <a:pt x="1005" y="317"/>
                    </a:cubicBezTo>
                    <a:cubicBezTo>
                      <a:pt x="935" y="346"/>
                      <a:pt x="850" y="359"/>
                      <a:pt x="761" y="359"/>
                    </a:cubicBezTo>
                    <a:cubicBezTo>
                      <a:pt x="657" y="359"/>
                      <a:pt x="550" y="341"/>
                      <a:pt x="459" y="310"/>
                    </a:cubicBezTo>
                    <a:cubicBezTo>
                      <a:pt x="413" y="294"/>
                      <a:pt x="328" y="267"/>
                      <a:pt x="264" y="267"/>
                    </a:cubicBezTo>
                    <a:cubicBezTo>
                      <a:pt x="219" y="267"/>
                      <a:pt x="185" y="280"/>
                      <a:pt x="182" y="320"/>
                    </a:cubicBezTo>
                    <a:cubicBezTo>
                      <a:pt x="174" y="431"/>
                      <a:pt x="356" y="498"/>
                      <a:pt x="524" y="539"/>
                    </a:cubicBezTo>
                    <a:cubicBezTo>
                      <a:pt x="553" y="546"/>
                      <a:pt x="583" y="552"/>
                      <a:pt x="614" y="557"/>
                    </a:cubicBezTo>
                    <a:moveTo>
                      <a:pt x="834" y="315"/>
                    </a:moveTo>
                    <a:cubicBezTo>
                      <a:pt x="782" y="315"/>
                      <a:pt x="729" y="307"/>
                      <a:pt x="685" y="288"/>
                    </a:cubicBezTo>
                    <a:cubicBezTo>
                      <a:pt x="576" y="240"/>
                      <a:pt x="589" y="129"/>
                      <a:pt x="734" y="129"/>
                    </a:cubicBezTo>
                    <a:cubicBezTo>
                      <a:pt x="748" y="129"/>
                      <a:pt x="763" y="130"/>
                      <a:pt x="780" y="132"/>
                    </a:cubicBezTo>
                    <a:cubicBezTo>
                      <a:pt x="781" y="132"/>
                      <a:pt x="782" y="133"/>
                      <a:pt x="783" y="133"/>
                    </a:cubicBezTo>
                    <a:cubicBezTo>
                      <a:pt x="784" y="133"/>
                      <a:pt x="784" y="133"/>
                      <a:pt x="785" y="132"/>
                    </a:cubicBezTo>
                    <a:cubicBezTo>
                      <a:pt x="792" y="136"/>
                      <a:pt x="799" y="139"/>
                      <a:pt x="807" y="142"/>
                    </a:cubicBezTo>
                    <a:cubicBezTo>
                      <a:pt x="808" y="142"/>
                      <a:pt x="809" y="142"/>
                      <a:pt x="809" y="142"/>
                    </a:cubicBezTo>
                    <a:cubicBezTo>
                      <a:pt x="813" y="142"/>
                      <a:pt x="815" y="140"/>
                      <a:pt x="814" y="138"/>
                    </a:cubicBezTo>
                    <a:cubicBezTo>
                      <a:pt x="767" y="95"/>
                      <a:pt x="741" y="44"/>
                      <a:pt x="696" y="0"/>
                    </a:cubicBezTo>
                    <a:cubicBezTo>
                      <a:pt x="924" y="3"/>
                      <a:pt x="1152" y="93"/>
                      <a:pt x="1061" y="231"/>
                    </a:cubicBezTo>
                    <a:cubicBezTo>
                      <a:pt x="1026" y="285"/>
                      <a:pt x="931" y="315"/>
                      <a:pt x="834" y="315"/>
                    </a:cubicBezTo>
                    <a:moveTo>
                      <a:pt x="570" y="234"/>
                    </a:moveTo>
                    <a:cubicBezTo>
                      <a:pt x="559" y="221"/>
                      <a:pt x="550" y="207"/>
                      <a:pt x="541" y="194"/>
                    </a:cubicBezTo>
                    <a:cubicBezTo>
                      <a:pt x="506" y="140"/>
                      <a:pt x="488" y="84"/>
                      <a:pt x="450" y="30"/>
                    </a:cubicBezTo>
                    <a:cubicBezTo>
                      <a:pt x="494" y="20"/>
                      <a:pt x="539" y="12"/>
                      <a:pt x="585" y="6"/>
                    </a:cubicBezTo>
                    <a:cubicBezTo>
                      <a:pt x="607" y="3"/>
                      <a:pt x="630" y="2"/>
                      <a:pt x="652" y="1"/>
                    </a:cubicBezTo>
                    <a:cubicBezTo>
                      <a:pt x="664" y="27"/>
                      <a:pt x="691" y="53"/>
                      <a:pt x="711" y="77"/>
                    </a:cubicBezTo>
                    <a:cubicBezTo>
                      <a:pt x="724" y="91"/>
                      <a:pt x="739" y="105"/>
                      <a:pt x="758" y="117"/>
                    </a:cubicBezTo>
                    <a:cubicBezTo>
                      <a:pt x="740" y="115"/>
                      <a:pt x="724" y="114"/>
                      <a:pt x="709" y="114"/>
                    </a:cubicBezTo>
                    <a:cubicBezTo>
                      <a:pt x="596" y="114"/>
                      <a:pt x="548" y="176"/>
                      <a:pt x="570" y="234"/>
                    </a:cubicBezTo>
                    <a:close/>
                  </a:path>
                </a:pathLst>
              </a:custGeom>
              <a:solidFill>
                <a:srgbClr val="B66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1133">
                <a:extLst>
                  <a:ext uri="{FF2B5EF4-FFF2-40B4-BE49-F238E27FC236}">
                    <a16:creationId xmlns:a16="http://schemas.microsoft.com/office/drawing/2014/main" xmlns="" id="{6D8EC73E-CCC8-4AAE-97F6-D10A0B1B8FE2}"/>
                  </a:ext>
                </a:extLst>
              </p:cNvPr>
              <p:cNvSpPr>
                <a:spLocks/>
              </p:cNvSpPr>
              <p:nvPr/>
            </p:nvSpPr>
            <p:spPr bwMode="auto">
              <a:xfrm>
                <a:off x="8319181" y="2078038"/>
                <a:ext cx="750888" cy="900113"/>
              </a:xfrm>
              <a:custGeom>
                <a:avLst/>
                <a:gdLst>
                  <a:gd name="T0" fmla="*/ 1142 w 1505"/>
                  <a:gd name="T1" fmla="*/ 1803 h 1803"/>
                  <a:gd name="T2" fmla="*/ 975 w 1505"/>
                  <a:gd name="T3" fmla="*/ 1770 h 1803"/>
                  <a:gd name="T4" fmla="*/ 407 w 1505"/>
                  <a:gd name="T5" fmla="*/ 1641 h 1803"/>
                  <a:gd name="T6" fmla="*/ 0 w 1505"/>
                  <a:gd name="T7" fmla="*/ 1580 h 1803"/>
                  <a:gd name="T8" fmla="*/ 372 w 1505"/>
                  <a:gd name="T9" fmla="*/ 1386 h 1803"/>
                  <a:gd name="T10" fmla="*/ 803 w 1505"/>
                  <a:gd name="T11" fmla="*/ 332 h 1803"/>
                  <a:gd name="T12" fmla="*/ 559 w 1505"/>
                  <a:gd name="T13" fmla="*/ 0 h 1803"/>
                  <a:gd name="T14" fmla="*/ 1195 w 1505"/>
                  <a:gd name="T15" fmla="*/ 94 h 1803"/>
                  <a:gd name="T16" fmla="*/ 1125 w 1505"/>
                  <a:gd name="T17" fmla="*/ 326 h 1803"/>
                  <a:gd name="T18" fmla="*/ 933 w 1505"/>
                  <a:gd name="T19" fmla="*/ 858 h 1803"/>
                  <a:gd name="T20" fmla="*/ 813 w 1505"/>
                  <a:gd name="T21" fmla="*/ 1114 h 1803"/>
                  <a:gd name="T22" fmla="*/ 785 w 1505"/>
                  <a:gd name="T23" fmla="*/ 1180 h 1803"/>
                  <a:gd name="T24" fmla="*/ 783 w 1505"/>
                  <a:gd name="T25" fmla="*/ 1487 h 1803"/>
                  <a:gd name="T26" fmla="*/ 1126 w 1505"/>
                  <a:gd name="T27" fmla="*/ 1592 h 1803"/>
                  <a:gd name="T28" fmla="*/ 1392 w 1505"/>
                  <a:gd name="T29" fmla="*/ 1640 h 1803"/>
                  <a:gd name="T30" fmla="*/ 1394 w 1505"/>
                  <a:gd name="T31" fmla="*/ 1765 h 1803"/>
                  <a:gd name="T32" fmla="*/ 1142 w 1505"/>
                  <a:gd name="T33" fmla="*/ 1803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05" h="1803">
                    <a:moveTo>
                      <a:pt x="1142" y="1803"/>
                    </a:moveTo>
                    <a:cubicBezTo>
                      <a:pt x="1085" y="1793"/>
                      <a:pt x="1029" y="1782"/>
                      <a:pt x="975" y="1770"/>
                    </a:cubicBezTo>
                    <a:cubicBezTo>
                      <a:pt x="785" y="1729"/>
                      <a:pt x="601" y="1678"/>
                      <a:pt x="407" y="1641"/>
                    </a:cubicBezTo>
                    <a:cubicBezTo>
                      <a:pt x="275" y="1615"/>
                      <a:pt x="138" y="1597"/>
                      <a:pt x="0" y="1580"/>
                    </a:cubicBezTo>
                    <a:cubicBezTo>
                      <a:pt x="137" y="1523"/>
                      <a:pt x="263" y="1459"/>
                      <a:pt x="372" y="1386"/>
                    </a:cubicBezTo>
                    <a:cubicBezTo>
                      <a:pt x="811" y="1092"/>
                      <a:pt x="893" y="694"/>
                      <a:pt x="803" y="332"/>
                    </a:cubicBezTo>
                    <a:cubicBezTo>
                      <a:pt x="773" y="212"/>
                      <a:pt x="693" y="95"/>
                      <a:pt x="559" y="0"/>
                    </a:cubicBezTo>
                    <a:cubicBezTo>
                      <a:pt x="774" y="27"/>
                      <a:pt x="987" y="57"/>
                      <a:pt x="1195" y="94"/>
                    </a:cubicBezTo>
                    <a:cubicBezTo>
                      <a:pt x="1173" y="171"/>
                      <a:pt x="1149" y="249"/>
                      <a:pt x="1125" y="326"/>
                    </a:cubicBezTo>
                    <a:cubicBezTo>
                      <a:pt x="1071" y="505"/>
                      <a:pt x="1010" y="682"/>
                      <a:pt x="933" y="858"/>
                    </a:cubicBezTo>
                    <a:cubicBezTo>
                      <a:pt x="896" y="944"/>
                      <a:pt x="854" y="1029"/>
                      <a:pt x="813" y="1114"/>
                    </a:cubicBezTo>
                    <a:cubicBezTo>
                      <a:pt x="803" y="1136"/>
                      <a:pt x="793" y="1158"/>
                      <a:pt x="785" y="1180"/>
                    </a:cubicBezTo>
                    <a:cubicBezTo>
                      <a:pt x="727" y="1281"/>
                      <a:pt x="679" y="1398"/>
                      <a:pt x="783" y="1487"/>
                    </a:cubicBezTo>
                    <a:cubicBezTo>
                      <a:pt x="866" y="1559"/>
                      <a:pt x="982" y="1577"/>
                      <a:pt x="1126" y="1592"/>
                    </a:cubicBezTo>
                    <a:cubicBezTo>
                      <a:pt x="1218" y="1601"/>
                      <a:pt x="1315" y="1609"/>
                      <a:pt x="1392" y="1640"/>
                    </a:cubicBezTo>
                    <a:cubicBezTo>
                      <a:pt x="1478" y="1676"/>
                      <a:pt x="1505" y="1735"/>
                      <a:pt x="1394" y="1765"/>
                    </a:cubicBezTo>
                    <a:cubicBezTo>
                      <a:pt x="1317" y="1786"/>
                      <a:pt x="1230" y="1796"/>
                      <a:pt x="1142" y="1803"/>
                    </a:cubicBezTo>
                    <a:close/>
                  </a:path>
                </a:pathLst>
              </a:custGeom>
              <a:solidFill>
                <a:srgbClr val="CC87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1134">
                <a:extLst>
                  <a:ext uri="{FF2B5EF4-FFF2-40B4-BE49-F238E27FC236}">
                    <a16:creationId xmlns:a16="http://schemas.microsoft.com/office/drawing/2014/main" xmlns="" id="{C857A7F2-6E48-4534-AD6B-774DC79370DC}"/>
                  </a:ext>
                </a:extLst>
              </p:cNvPr>
              <p:cNvSpPr>
                <a:spLocks/>
              </p:cNvSpPr>
              <p:nvPr/>
            </p:nvSpPr>
            <p:spPr bwMode="auto">
              <a:xfrm>
                <a:off x="8292194" y="2876550"/>
                <a:ext cx="303213" cy="50800"/>
              </a:xfrm>
              <a:custGeom>
                <a:avLst/>
                <a:gdLst>
                  <a:gd name="T0" fmla="*/ 608 w 608"/>
                  <a:gd name="T1" fmla="*/ 102 h 102"/>
                  <a:gd name="T2" fmla="*/ 0 w 608"/>
                  <a:gd name="T3" fmla="*/ 0 h 102"/>
                  <a:gd name="T4" fmla="*/ 0 w 608"/>
                  <a:gd name="T5" fmla="*/ 0 h 102"/>
                  <a:gd name="T6" fmla="*/ 608 w 608"/>
                  <a:gd name="T7" fmla="*/ 102 h 102"/>
                </a:gdLst>
                <a:ahLst/>
                <a:cxnLst>
                  <a:cxn ang="0">
                    <a:pos x="T0" y="T1"/>
                  </a:cxn>
                  <a:cxn ang="0">
                    <a:pos x="T2" y="T3"/>
                  </a:cxn>
                  <a:cxn ang="0">
                    <a:pos x="T4" y="T5"/>
                  </a:cxn>
                  <a:cxn ang="0">
                    <a:pos x="T6" y="T7"/>
                  </a:cxn>
                </a:cxnLst>
                <a:rect l="0" t="0" r="r" b="b"/>
                <a:pathLst>
                  <a:path w="608" h="102">
                    <a:moveTo>
                      <a:pt x="608" y="102"/>
                    </a:moveTo>
                    <a:cubicBezTo>
                      <a:pt x="409" y="56"/>
                      <a:pt x="206" y="25"/>
                      <a:pt x="0" y="0"/>
                    </a:cubicBezTo>
                    <a:cubicBezTo>
                      <a:pt x="0" y="0"/>
                      <a:pt x="0" y="0"/>
                      <a:pt x="0" y="0"/>
                    </a:cubicBezTo>
                    <a:cubicBezTo>
                      <a:pt x="206" y="25"/>
                      <a:pt x="409" y="56"/>
                      <a:pt x="608" y="102"/>
                    </a:cubicBezTo>
                    <a:close/>
                  </a:path>
                </a:pathLst>
              </a:custGeom>
              <a:solidFill>
                <a:srgbClr val="6F8F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1135">
                <a:extLst>
                  <a:ext uri="{FF2B5EF4-FFF2-40B4-BE49-F238E27FC236}">
                    <a16:creationId xmlns:a16="http://schemas.microsoft.com/office/drawing/2014/main" xmlns="" id="{A21BADCA-911A-4DFA-B017-5427298DC714}"/>
                  </a:ext>
                </a:extLst>
              </p:cNvPr>
              <p:cNvSpPr>
                <a:spLocks/>
              </p:cNvSpPr>
              <p:nvPr/>
            </p:nvSpPr>
            <p:spPr bwMode="auto">
              <a:xfrm>
                <a:off x="8584294" y="2062163"/>
                <a:ext cx="6350" cy="1588"/>
              </a:xfrm>
              <a:custGeom>
                <a:avLst/>
                <a:gdLst>
                  <a:gd name="T0" fmla="*/ 11 w 11"/>
                  <a:gd name="T1" fmla="*/ 1 h 1"/>
                  <a:gd name="T2" fmla="*/ 0 w 11"/>
                  <a:gd name="T3" fmla="*/ 0 h 1"/>
                  <a:gd name="T4" fmla="*/ 11 w 11"/>
                  <a:gd name="T5" fmla="*/ 1 h 1"/>
                </a:gdLst>
                <a:ahLst/>
                <a:cxnLst>
                  <a:cxn ang="0">
                    <a:pos x="T0" y="T1"/>
                  </a:cxn>
                  <a:cxn ang="0">
                    <a:pos x="T2" y="T3"/>
                  </a:cxn>
                  <a:cxn ang="0">
                    <a:pos x="T4" y="T5"/>
                  </a:cxn>
                </a:cxnLst>
                <a:rect l="0" t="0" r="r" b="b"/>
                <a:pathLst>
                  <a:path w="11" h="1">
                    <a:moveTo>
                      <a:pt x="11" y="1"/>
                    </a:moveTo>
                    <a:cubicBezTo>
                      <a:pt x="7" y="1"/>
                      <a:pt x="3" y="0"/>
                      <a:pt x="0" y="0"/>
                    </a:cubicBezTo>
                    <a:cubicBezTo>
                      <a:pt x="3" y="0"/>
                      <a:pt x="7" y="1"/>
                      <a:pt x="11" y="1"/>
                    </a:cubicBezTo>
                    <a:close/>
                  </a:path>
                </a:pathLst>
              </a:custGeom>
              <a:solidFill>
                <a:srgbClr val="ECD2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1137">
                <a:extLst>
                  <a:ext uri="{FF2B5EF4-FFF2-40B4-BE49-F238E27FC236}">
                    <a16:creationId xmlns:a16="http://schemas.microsoft.com/office/drawing/2014/main" xmlns="" id="{5CCA1083-FDFC-4357-AD6E-A4B305FB6855}"/>
                  </a:ext>
                </a:extLst>
              </p:cNvPr>
              <p:cNvSpPr>
                <a:spLocks noEditPoints="1"/>
              </p:cNvSpPr>
              <p:nvPr/>
            </p:nvSpPr>
            <p:spPr bwMode="auto">
              <a:xfrm>
                <a:off x="8658906" y="2667000"/>
                <a:ext cx="609600" cy="322263"/>
              </a:xfrm>
              <a:custGeom>
                <a:avLst/>
                <a:gdLst>
                  <a:gd name="T0" fmla="*/ 740 w 1222"/>
                  <a:gd name="T1" fmla="*/ 648 h 648"/>
                  <a:gd name="T2" fmla="*/ 463 w 1222"/>
                  <a:gd name="T3" fmla="*/ 623 h 648"/>
                  <a:gd name="T4" fmla="*/ 715 w 1222"/>
                  <a:gd name="T5" fmla="*/ 585 h 648"/>
                  <a:gd name="T6" fmla="*/ 713 w 1222"/>
                  <a:gd name="T7" fmla="*/ 460 h 648"/>
                  <a:gd name="T8" fmla="*/ 447 w 1222"/>
                  <a:gd name="T9" fmla="*/ 412 h 648"/>
                  <a:gd name="T10" fmla="*/ 104 w 1222"/>
                  <a:gd name="T11" fmla="*/ 307 h 648"/>
                  <a:gd name="T12" fmla="*/ 106 w 1222"/>
                  <a:gd name="T13" fmla="*/ 0 h 648"/>
                  <a:gd name="T14" fmla="*/ 87 w 1222"/>
                  <a:gd name="T15" fmla="*/ 179 h 648"/>
                  <a:gd name="T16" fmla="*/ 372 w 1222"/>
                  <a:gd name="T17" fmla="*/ 376 h 648"/>
                  <a:gd name="T18" fmla="*/ 495 w 1222"/>
                  <a:gd name="T19" fmla="*/ 392 h 648"/>
                  <a:gd name="T20" fmla="*/ 545 w 1222"/>
                  <a:gd name="T21" fmla="*/ 389 h 648"/>
                  <a:gd name="T22" fmla="*/ 728 w 1222"/>
                  <a:gd name="T23" fmla="*/ 302 h 648"/>
                  <a:gd name="T24" fmla="*/ 773 w 1222"/>
                  <a:gd name="T25" fmla="*/ 211 h 648"/>
                  <a:gd name="T26" fmla="*/ 805 w 1222"/>
                  <a:gd name="T27" fmla="*/ 148 h 648"/>
                  <a:gd name="T28" fmla="*/ 810 w 1222"/>
                  <a:gd name="T29" fmla="*/ 147 h 648"/>
                  <a:gd name="T30" fmla="*/ 819 w 1222"/>
                  <a:gd name="T31" fmla="*/ 149 h 648"/>
                  <a:gd name="T32" fmla="*/ 1198 w 1222"/>
                  <a:gd name="T33" fmla="*/ 366 h 648"/>
                  <a:gd name="T34" fmla="*/ 1212 w 1222"/>
                  <a:gd name="T35" fmla="*/ 503 h 648"/>
                  <a:gd name="T36" fmla="*/ 1008 w 1222"/>
                  <a:gd name="T37" fmla="*/ 612 h 648"/>
                  <a:gd name="T38" fmla="*/ 942 w 1222"/>
                  <a:gd name="T39" fmla="*/ 629 h 648"/>
                  <a:gd name="T40" fmla="*/ 774 w 1222"/>
                  <a:gd name="T41" fmla="*/ 648 h 648"/>
                  <a:gd name="T42" fmla="*/ 740 w 1222"/>
                  <a:gd name="T43" fmla="*/ 648 h 648"/>
                  <a:gd name="T44" fmla="*/ 481 w 1222"/>
                  <a:gd name="T45" fmla="*/ 369 h 648"/>
                  <a:gd name="T46" fmla="*/ 241 w 1222"/>
                  <a:gd name="T47" fmla="*/ 277 h 648"/>
                  <a:gd name="T48" fmla="*/ 229 w 1222"/>
                  <a:gd name="T49" fmla="*/ 264 h 648"/>
                  <a:gd name="T50" fmla="*/ 525 w 1222"/>
                  <a:gd name="T51" fmla="*/ 115 h 648"/>
                  <a:gd name="T52" fmla="*/ 534 w 1222"/>
                  <a:gd name="T53" fmla="*/ 114 h 648"/>
                  <a:gd name="T54" fmla="*/ 554 w 1222"/>
                  <a:gd name="T55" fmla="*/ 122 h 648"/>
                  <a:gd name="T56" fmla="*/ 540 w 1222"/>
                  <a:gd name="T57" fmla="*/ 152 h 648"/>
                  <a:gd name="T58" fmla="*/ 505 w 1222"/>
                  <a:gd name="T59" fmla="*/ 198 h 648"/>
                  <a:gd name="T60" fmla="*/ 493 w 1222"/>
                  <a:gd name="T61" fmla="*/ 206 h 648"/>
                  <a:gd name="T62" fmla="*/ 491 w 1222"/>
                  <a:gd name="T63" fmla="*/ 211 h 648"/>
                  <a:gd name="T64" fmla="*/ 496 w 1222"/>
                  <a:gd name="T65" fmla="*/ 217 h 648"/>
                  <a:gd name="T66" fmla="*/ 680 w 1222"/>
                  <a:gd name="T67" fmla="*/ 277 h 648"/>
                  <a:gd name="T68" fmla="*/ 481 w 1222"/>
                  <a:gd name="T69" fmla="*/ 369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2" h="648">
                    <a:moveTo>
                      <a:pt x="740" y="648"/>
                    </a:moveTo>
                    <a:cubicBezTo>
                      <a:pt x="648" y="648"/>
                      <a:pt x="554" y="638"/>
                      <a:pt x="463" y="623"/>
                    </a:cubicBezTo>
                    <a:cubicBezTo>
                      <a:pt x="551" y="616"/>
                      <a:pt x="638" y="606"/>
                      <a:pt x="715" y="585"/>
                    </a:cubicBezTo>
                    <a:cubicBezTo>
                      <a:pt x="826" y="555"/>
                      <a:pt x="799" y="496"/>
                      <a:pt x="713" y="460"/>
                    </a:cubicBezTo>
                    <a:cubicBezTo>
                      <a:pt x="636" y="429"/>
                      <a:pt x="539" y="421"/>
                      <a:pt x="447" y="412"/>
                    </a:cubicBezTo>
                    <a:cubicBezTo>
                      <a:pt x="303" y="397"/>
                      <a:pt x="187" y="379"/>
                      <a:pt x="104" y="307"/>
                    </a:cubicBezTo>
                    <a:cubicBezTo>
                      <a:pt x="0" y="218"/>
                      <a:pt x="48" y="101"/>
                      <a:pt x="106" y="0"/>
                    </a:cubicBezTo>
                    <a:cubicBezTo>
                      <a:pt x="84" y="59"/>
                      <a:pt x="73" y="118"/>
                      <a:pt x="87" y="179"/>
                    </a:cubicBezTo>
                    <a:cubicBezTo>
                      <a:pt x="110" y="274"/>
                      <a:pt x="217" y="347"/>
                      <a:pt x="372" y="376"/>
                    </a:cubicBezTo>
                    <a:cubicBezTo>
                      <a:pt x="410" y="386"/>
                      <a:pt x="453" y="392"/>
                      <a:pt x="495" y="392"/>
                    </a:cubicBezTo>
                    <a:cubicBezTo>
                      <a:pt x="512" y="392"/>
                      <a:pt x="529" y="391"/>
                      <a:pt x="545" y="389"/>
                    </a:cubicBezTo>
                    <a:cubicBezTo>
                      <a:pt x="629" y="384"/>
                      <a:pt x="713" y="347"/>
                      <a:pt x="728" y="302"/>
                    </a:cubicBezTo>
                    <a:cubicBezTo>
                      <a:pt x="751" y="273"/>
                      <a:pt x="759" y="240"/>
                      <a:pt x="773" y="211"/>
                    </a:cubicBezTo>
                    <a:cubicBezTo>
                      <a:pt x="782" y="190"/>
                      <a:pt x="793" y="169"/>
                      <a:pt x="805" y="148"/>
                    </a:cubicBezTo>
                    <a:cubicBezTo>
                      <a:pt x="807" y="148"/>
                      <a:pt x="808" y="147"/>
                      <a:pt x="810" y="147"/>
                    </a:cubicBezTo>
                    <a:cubicBezTo>
                      <a:pt x="813" y="147"/>
                      <a:pt x="816" y="148"/>
                      <a:pt x="819" y="149"/>
                    </a:cubicBezTo>
                    <a:cubicBezTo>
                      <a:pt x="1012" y="163"/>
                      <a:pt x="1153" y="267"/>
                      <a:pt x="1198" y="366"/>
                    </a:cubicBezTo>
                    <a:cubicBezTo>
                      <a:pt x="1218" y="412"/>
                      <a:pt x="1222" y="458"/>
                      <a:pt x="1212" y="503"/>
                    </a:cubicBezTo>
                    <a:cubicBezTo>
                      <a:pt x="1164" y="548"/>
                      <a:pt x="1095" y="586"/>
                      <a:pt x="1008" y="612"/>
                    </a:cubicBezTo>
                    <a:cubicBezTo>
                      <a:pt x="986" y="619"/>
                      <a:pt x="964" y="624"/>
                      <a:pt x="942" y="629"/>
                    </a:cubicBezTo>
                    <a:cubicBezTo>
                      <a:pt x="886" y="636"/>
                      <a:pt x="830" y="642"/>
                      <a:pt x="774" y="648"/>
                    </a:cubicBezTo>
                    <a:cubicBezTo>
                      <a:pt x="763" y="648"/>
                      <a:pt x="751" y="648"/>
                      <a:pt x="740" y="648"/>
                    </a:cubicBezTo>
                    <a:moveTo>
                      <a:pt x="481" y="369"/>
                    </a:moveTo>
                    <a:cubicBezTo>
                      <a:pt x="383" y="362"/>
                      <a:pt x="289" y="321"/>
                      <a:pt x="241" y="277"/>
                    </a:cubicBezTo>
                    <a:cubicBezTo>
                      <a:pt x="236" y="273"/>
                      <a:pt x="232" y="268"/>
                      <a:pt x="229" y="264"/>
                    </a:cubicBezTo>
                    <a:cubicBezTo>
                      <a:pt x="276" y="203"/>
                      <a:pt x="434" y="139"/>
                      <a:pt x="525" y="115"/>
                    </a:cubicBezTo>
                    <a:cubicBezTo>
                      <a:pt x="528" y="114"/>
                      <a:pt x="531" y="114"/>
                      <a:pt x="534" y="114"/>
                    </a:cubicBezTo>
                    <a:cubicBezTo>
                      <a:pt x="544" y="114"/>
                      <a:pt x="552" y="117"/>
                      <a:pt x="554" y="122"/>
                    </a:cubicBezTo>
                    <a:cubicBezTo>
                      <a:pt x="549" y="131"/>
                      <a:pt x="545" y="142"/>
                      <a:pt x="540" y="152"/>
                    </a:cubicBezTo>
                    <a:cubicBezTo>
                      <a:pt x="530" y="168"/>
                      <a:pt x="519" y="184"/>
                      <a:pt x="505" y="198"/>
                    </a:cubicBezTo>
                    <a:cubicBezTo>
                      <a:pt x="501" y="201"/>
                      <a:pt x="497" y="204"/>
                      <a:pt x="493" y="206"/>
                    </a:cubicBezTo>
                    <a:cubicBezTo>
                      <a:pt x="491" y="207"/>
                      <a:pt x="490" y="209"/>
                      <a:pt x="491" y="211"/>
                    </a:cubicBezTo>
                    <a:cubicBezTo>
                      <a:pt x="488" y="213"/>
                      <a:pt x="490" y="217"/>
                      <a:pt x="496" y="217"/>
                    </a:cubicBezTo>
                    <a:cubicBezTo>
                      <a:pt x="572" y="217"/>
                      <a:pt x="658" y="234"/>
                      <a:pt x="680" y="277"/>
                    </a:cubicBezTo>
                    <a:cubicBezTo>
                      <a:pt x="709" y="335"/>
                      <a:pt x="563" y="366"/>
                      <a:pt x="481" y="369"/>
                    </a:cubicBezTo>
                  </a:path>
                </a:pathLst>
              </a:custGeom>
              <a:solidFill>
                <a:srgbClr val="C17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1138">
                <a:extLst>
                  <a:ext uri="{FF2B5EF4-FFF2-40B4-BE49-F238E27FC236}">
                    <a16:creationId xmlns:a16="http://schemas.microsoft.com/office/drawing/2014/main" xmlns="" id="{5EC0623D-041B-4C0C-9895-F1986054379D}"/>
                  </a:ext>
                </a:extLst>
              </p:cNvPr>
              <p:cNvSpPr>
                <a:spLocks/>
              </p:cNvSpPr>
              <p:nvPr/>
            </p:nvSpPr>
            <p:spPr bwMode="auto">
              <a:xfrm>
                <a:off x="9028794" y="1922463"/>
                <a:ext cx="4763" cy="1588"/>
              </a:xfrm>
              <a:custGeom>
                <a:avLst/>
                <a:gdLst>
                  <a:gd name="T0" fmla="*/ 0 w 9"/>
                  <a:gd name="T1" fmla="*/ 4 h 4"/>
                  <a:gd name="T2" fmla="*/ 9 w 9"/>
                  <a:gd name="T3" fmla="*/ 0 h 4"/>
                  <a:gd name="T4" fmla="*/ 0 w 9"/>
                  <a:gd name="T5" fmla="*/ 4 h 4"/>
                </a:gdLst>
                <a:ahLst/>
                <a:cxnLst>
                  <a:cxn ang="0">
                    <a:pos x="T0" y="T1"/>
                  </a:cxn>
                  <a:cxn ang="0">
                    <a:pos x="T2" y="T3"/>
                  </a:cxn>
                  <a:cxn ang="0">
                    <a:pos x="T4" y="T5"/>
                  </a:cxn>
                </a:cxnLst>
                <a:rect l="0" t="0" r="r" b="b"/>
                <a:pathLst>
                  <a:path w="9" h="4">
                    <a:moveTo>
                      <a:pt x="0" y="4"/>
                    </a:moveTo>
                    <a:cubicBezTo>
                      <a:pt x="3" y="3"/>
                      <a:pt x="6" y="1"/>
                      <a:pt x="9" y="0"/>
                    </a:cubicBezTo>
                    <a:cubicBezTo>
                      <a:pt x="6" y="1"/>
                      <a:pt x="3" y="3"/>
                      <a:pt x="0" y="4"/>
                    </a:cubicBezTo>
                    <a:close/>
                  </a:path>
                </a:pathLst>
              </a:custGeom>
              <a:solidFill>
                <a:srgbClr val="868F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1139">
                <a:extLst>
                  <a:ext uri="{FF2B5EF4-FFF2-40B4-BE49-F238E27FC236}">
                    <a16:creationId xmlns:a16="http://schemas.microsoft.com/office/drawing/2014/main" xmlns="" id="{CD9F2AE9-FB2B-4D86-8607-191236AAD4B7}"/>
                  </a:ext>
                </a:extLst>
              </p:cNvPr>
              <p:cNvSpPr>
                <a:spLocks noEditPoints="1"/>
              </p:cNvSpPr>
              <p:nvPr/>
            </p:nvSpPr>
            <p:spPr bwMode="auto">
              <a:xfrm>
                <a:off x="8747806" y="2684463"/>
                <a:ext cx="558800" cy="233363"/>
              </a:xfrm>
              <a:custGeom>
                <a:avLst/>
                <a:gdLst>
                  <a:gd name="T0" fmla="*/ 1031 w 1118"/>
                  <a:gd name="T1" fmla="*/ 467 h 467"/>
                  <a:gd name="T2" fmla="*/ 1017 w 1118"/>
                  <a:gd name="T3" fmla="*/ 330 h 467"/>
                  <a:gd name="T4" fmla="*/ 638 w 1118"/>
                  <a:gd name="T5" fmla="*/ 113 h 467"/>
                  <a:gd name="T6" fmla="*/ 629 w 1118"/>
                  <a:gd name="T7" fmla="*/ 111 h 467"/>
                  <a:gd name="T8" fmla="*/ 624 w 1118"/>
                  <a:gd name="T9" fmla="*/ 112 h 467"/>
                  <a:gd name="T10" fmla="*/ 679 w 1118"/>
                  <a:gd name="T11" fmla="*/ 5 h 467"/>
                  <a:gd name="T12" fmla="*/ 982 w 1118"/>
                  <a:gd name="T13" fmla="*/ 89 h 467"/>
                  <a:gd name="T14" fmla="*/ 1102 w 1118"/>
                  <a:gd name="T15" fmla="*/ 347 h 467"/>
                  <a:gd name="T16" fmla="*/ 1031 w 1118"/>
                  <a:gd name="T17" fmla="*/ 467 h 467"/>
                  <a:gd name="T18" fmla="*/ 48 w 1118"/>
                  <a:gd name="T19" fmla="*/ 228 h 467"/>
                  <a:gd name="T20" fmla="*/ 159 w 1118"/>
                  <a:gd name="T21" fmla="*/ 68 h 467"/>
                  <a:gd name="T22" fmla="*/ 423 w 1118"/>
                  <a:gd name="T23" fmla="*/ 7 h 467"/>
                  <a:gd name="T24" fmla="*/ 378 w 1118"/>
                  <a:gd name="T25" fmla="*/ 77 h 467"/>
                  <a:gd name="T26" fmla="*/ 373 w 1118"/>
                  <a:gd name="T27" fmla="*/ 86 h 467"/>
                  <a:gd name="T28" fmla="*/ 353 w 1118"/>
                  <a:gd name="T29" fmla="*/ 78 h 467"/>
                  <a:gd name="T30" fmla="*/ 344 w 1118"/>
                  <a:gd name="T31" fmla="*/ 79 h 467"/>
                  <a:gd name="T32" fmla="*/ 48 w 1118"/>
                  <a:gd name="T33" fmla="*/ 228 h 467"/>
                  <a:gd name="T34" fmla="*/ 535 w 1118"/>
                  <a:gd name="T35" fmla="*/ 216 h 467"/>
                  <a:gd name="T36" fmla="*/ 371 w 1118"/>
                  <a:gd name="T37" fmla="*/ 169 h 467"/>
                  <a:gd name="T38" fmla="*/ 349 w 1118"/>
                  <a:gd name="T39" fmla="*/ 170 h 467"/>
                  <a:gd name="T40" fmla="*/ 401 w 1118"/>
                  <a:gd name="T41" fmla="*/ 115 h 467"/>
                  <a:gd name="T42" fmla="*/ 478 w 1118"/>
                  <a:gd name="T43" fmla="*/ 3 h 467"/>
                  <a:gd name="T44" fmla="*/ 567 w 1118"/>
                  <a:gd name="T45" fmla="*/ 0 h 467"/>
                  <a:gd name="T46" fmla="*/ 585 w 1118"/>
                  <a:gd name="T47" fmla="*/ 0 h 467"/>
                  <a:gd name="T48" fmla="*/ 629 w 1118"/>
                  <a:gd name="T49" fmla="*/ 2 h 467"/>
                  <a:gd name="T50" fmla="*/ 535 w 1118"/>
                  <a:gd name="T51" fmla="*/ 216 h 467"/>
                  <a:gd name="T52" fmla="*/ 324 w 1118"/>
                  <a:gd name="T53" fmla="*/ 162 h 467"/>
                  <a:gd name="T54" fmla="*/ 359 w 1118"/>
                  <a:gd name="T55" fmla="*/ 116 h 467"/>
                  <a:gd name="T56" fmla="*/ 324 w 1118"/>
                  <a:gd name="T57" fmla="*/ 162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18" h="467">
                    <a:moveTo>
                      <a:pt x="1031" y="467"/>
                    </a:moveTo>
                    <a:cubicBezTo>
                      <a:pt x="1041" y="422"/>
                      <a:pt x="1037" y="376"/>
                      <a:pt x="1017" y="330"/>
                    </a:cubicBezTo>
                    <a:cubicBezTo>
                      <a:pt x="972" y="231"/>
                      <a:pt x="831" y="127"/>
                      <a:pt x="638" y="113"/>
                    </a:cubicBezTo>
                    <a:cubicBezTo>
                      <a:pt x="635" y="112"/>
                      <a:pt x="632" y="111"/>
                      <a:pt x="629" y="111"/>
                    </a:cubicBezTo>
                    <a:cubicBezTo>
                      <a:pt x="627" y="111"/>
                      <a:pt x="626" y="112"/>
                      <a:pt x="624" y="112"/>
                    </a:cubicBezTo>
                    <a:cubicBezTo>
                      <a:pt x="644" y="76"/>
                      <a:pt x="664" y="41"/>
                      <a:pt x="679" y="5"/>
                    </a:cubicBezTo>
                    <a:cubicBezTo>
                      <a:pt x="793" y="15"/>
                      <a:pt x="904" y="42"/>
                      <a:pt x="982" y="89"/>
                    </a:cubicBezTo>
                    <a:cubicBezTo>
                      <a:pt x="1093" y="154"/>
                      <a:pt x="1118" y="262"/>
                      <a:pt x="1102" y="347"/>
                    </a:cubicBezTo>
                    <a:cubicBezTo>
                      <a:pt x="1094" y="390"/>
                      <a:pt x="1070" y="431"/>
                      <a:pt x="1031" y="467"/>
                    </a:cubicBezTo>
                    <a:moveTo>
                      <a:pt x="48" y="228"/>
                    </a:moveTo>
                    <a:cubicBezTo>
                      <a:pt x="0" y="167"/>
                      <a:pt x="70" y="108"/>
                      <a:pt x="159" y="68"/>
                    </a:cubicBezTo>
                    <a:cubicBezTo>
                      <a:pt x="233" y="35"/>
                      <a:pt x="327" y="16"/>
                      <a:pt x="423" y="7"/>
                    </a:cubicBezTo>
                    <a:cubicBezTo>
                      <a:pt x="404" y="29"/>
                      <a:pt x="392" y="54"/>
                      <a:pt x="378" y="77"/>
                    </a:cubicBezTo>
                    <a:cubicBezTo>
                      <a:pt x="376" y="80"/>
                      <a:pt x="375" y="83"/>
                      <a:pt x="373" y="86"/>
                    </a:cubicBezTo>
                    <a:cubicBezTo>
                      <a:pt x="371" y="81"/>
                      <a:pt x="363" y="78"/>
                      <a:pt x="353" y="78"/>
                    </a:cubicBezTo>
                    <a:cubicBezTo>
                      <a:pt x="350" y="78"/>
                      <a:pt x="347" y="78"/>
                      <a:pt x="344" y="79"/>
                    </a:cubicBezTo>
                    <a:cubicBezTo>
                      <a:pt x="253" y="103"/>
                      <a:pt x="95" y="167"/>
                      <a:pt x="48" y="228"/>
                    </a:cubicBezTo>
                    <a:close/>
                    <a:moveTo>
                      <a:pt x="535" y="216"/>
                    </a:moveTo>
                    <a:cubicBezTo>
                      <a:pt x="505" y="185"/>
                      <a:pt x="437" y="169"/>
                      <a:pt x="371" y="169"/>
                    </a:cubicBezTo>
                    <a:cubicBezTo>
                      <a:pt x="364" y="169"/>
                      <a:pt x="356" y="169"/>
                      <a:pt x="349" y="170"/>
                    </a:cubicBezTo>
                    <a:cubicBezTo>
                      <a:pt x="375" y="155"/>
                      <a:pt x="389" y="132"/>
                      <a:pt x="401" y="115"/>
                    </a:cubicBezTo>
                    <a:cubicBezTo>
                      <a:pt x="430" y="79"/>
                      <a:pt x="454" y="40"/>
                      <a:pt x="478" y="3"/>
                    </a:cubicBezTo>
                    <a:cubicBezTo>
                      <a:pt x="508" y="1"/>
                      <a:pt x="538" y="0"/>
                      <a:pt x="567" y="0"/>
                    </a:cubicBezTo>
                    <a:cubicBezTo>
                      <a:pt x="573" y="0"/>
                      <a:pt x="579" y="0"/>
                      <a:pt x="585" y="0"/>
                    </a:cubicBezTo>
                    <a:cubicBezTo>
                      <a:pt x="600" y="0"/>
                      <a:pt x="615" y="1"/>
                      <a:pt x="629" y="2"/>
                    </a:cubicBezTo>
                    <a:cubicBezTo>
                      <a:pt x="577" y="70"/>
                      <a:pt x="563" y="145"/>
                      <a:pt x="535" y="216"/>
                    </a:cubicBezTo>
                    <a:moveTo>
                      <a:pt x="324" y="162"/>
                    </a:moveTo>
                    <a:cubicBezTo>
                      <a:pt x="338" y="148"/>
                      <a:pt x="349" y="132"/>
                      <a:pt x="359" y="116"/>
                    </a:cubicBezTo>
                    <a:cubicBezTo>
                      <a:pt x="350" y="132"/>
                      <a:pt x="340" y="149"/>
                      <a:pt x="324" y="162"/>
                    </a:cubicBezTo>
                    <a:close/>
                  </a:path>
                </a:pathLst>
              </a:custGeom>
              <a:solidFill>
                <a:srgbClr val="B66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140">
                <a:extLst>
                  <a:ext uri="{FF2B5EF4-FFF2-40B4-BE49-F238E27FC236}">
                    <a16:creationId xmlns:a16="http://schemas.microsoft.com/office/drawing/2014/main" xmlns="" id="{FC720369-52D6-4B82-B2F4-D05C44E399B9}"/>
                  </a:ext>
                </a:extLst>
              </p:cNvPr>
              <p:cNvSpPr>
                <a:spLocks noEditPoints="1"/>
              </p:cNvSpPr>
              <p:nvPr/>
            </p:nvSpPr>
            <p:spPr bwMode="auto">
              <a:xfrm>
                <a:off x="4005944" y="1930400"/>
                <a:ext cx="4592638" cy="995363"/>
              </a:xfrm>
              <a:custGeom>
                <a:avLst/>
                <a:gdLst>
                  <a:gd name="T0" fmla="*/ 818 w 9205"/>
                  <a:gd name="T1" fmla="*/ 1997 h 1997"/>
                  <a:gd name="T2" fmla="*/ 715 w 9205"/>
                  <a:gd name="T3" fmla="*/ 1978 h 1997"/>
                  <a:gd name="T4" fmla="*/ 2822 w 9205"/>
                  <a:gd name="T5" fmla="*/ 1756 h 1997"/>
                  <a:gd name="T6" fmla="*/ 4284 w 9205"/>
                  <a:gd name="T7" fmla="*/ 1682 h 1997"/>
                  <a:gd name="T8" fmla="*/ 5347 w 9205"/>
                  <a:gd name="T9" fmla="*/ 1663 h 1997"/>
                  <a:gd name="T10" fmla="*/ 5785 w 9205"/>
                  <a:gd name="T11" fmla="*/ 1666 h 1997"/>
                  <a:gd name="T12" fmla="*/ 7247 w 9205"/>
                  <a:gd name="T13" fmla="*/ 1740 h 1997"/>
                  <a:gd name="T14" fmla="*/ 7679 w 9205"/>
                  <a:gd name="T15" fmla="*/ 1776 h 1997"/>
                  <a:gd name="T16" fmla="*/ 8437 w 9205"/>
                  <a:gd name="T17" fmla="*/ 1853 h 1997"/>
                  <a:gd name="T18" fmla="*/ 8646 w 9205"/>
                  <a:gd name="T19" fmla="*/ 1877 h 1997"/>
                  <a:gd name="T20" fmla="*/ 8592 w 9205"/>
                  <a:gd name="T21" fmla="*/ 1899 h 1997"/>
                  <a:gd name="T22" fmla="*/ 8102 w 9205"/>
                  <a:gd name="T23" fmla="*/ 1845 h 1997"/>
                  <a:gd name="T24" fmla="*/ 6694 w 9205"/>
                  <a:gd name="T25" fmla="*/ 1730 h 1997"/>
                  <a:gd name="T26" fmla="*/ 5345 w 9205"/>
                  <a:gd name="T27" fmla="*/ 1691 h 1997"/>
                  <a:gd name="T28" fmla="*/ 5274 w 9205"/>
                  <a:gd name="T29" fmla="*/ 1691 h 1997"/>
                  <a:gd name="T30" fmla="*/ 3775 w 9205"/>
                  <a:gd name="T31" fmla="*/ 1731 h 1997"/>
                  <a:gd name="T32" fmla="*/ 2306 w 9205"/>
                  <a:gd name="T33" fmla="*/ 1822 h 1997"/>
                  <a:gd name="T34" fmla="*/ 818 w 9205"/>
                  <a:gd name="T35" fmla="*/ 1997 h 1997"/>
                  <a:gd name="T36" fmla="*/ 0 w 9205"/>
                  <a:gd name="T37" fmla="*/ 300 h 1997"/>
                  <a:gd name="T38" fmla="*/ 1333 w 9205"/>
                  <a:gd name="T39" fmla="*/ 113 h 1997"/>
                  <a:gd name="T40" fmla="*/ 2677 w 9205"/>
                  <a:gd name="T41" fmla="*/ 30 h 1997"/>
                  <a:gd name="T42" fmla="*/ 3960 w 9205"/>
                  <a:gd name="T43" fmla="*/ 0 h 1997"/>
                  <a:gd name="T44" fmla="*/ 4063 w 9205"/>
                  <a:gd name="T45" fmla="*/ 1 h 1997"/>
                  <a:gd name="T46" fmla="*/ 5557 w 9205"/>
                  <a:gd name="T47" fmla="*/ 26 h 1997"/>
                  <a:gd name="T48" fmla="*/ 7028 w 9205"/>
                  <a:gd name="T49" fmla="*/ 69 h 1997"/>
                  <a:gd name="T50" fmla="*/ 8461 w 9205"/>
                  <a:gd name="T51" fmla="*/ 184 h 1997"/>
                  <a:gd name="T52" fmla="*/ 9177 w 9205"/>
                  <a:gd name="T53" fmla="*/ 266 h 1997"/>
                  <a:gd name="T54" fmla="*/ 9153 w 9205"/>
                  <a:gd name="T55" fmla="*/ 263 h 1997"/>
                  <a:gd name="T56" fmla="*/ 9205 w 9205"/>
                  <a:gd name="T57" fmla="*/ 297 h 1997"/>
                  <a:gd name="T58" fmla="*/ 8563 w 9205"/>
                  <a:gd name="T59" fmla="*/ 224 h 1997"/>
                  <a:gd name="T60" fmla="*/ 7234 w 9205"/>
                  <a:gd name="T61" fmla="*/ 112 h 1997"/>
                  <a:gd name="T62" fmla="*/ 5884 w 9205"/>
                  <a:gd name="T63" fmla="*/ 58 h 1997"/>
                  <a:gd name="T64" fmla="*/ 4543 w 9205"/>
                  <a:gd name="T65" fmla="*/ 35 h 1997"/>
                  <a:gd name="T66" fmla="*/ 4026 w 9205"/>
                  <a:gd name="T67" fmla="*/ 31 h 1997"/>
                  <a:gd name="T68" fmla="*/ 3055 w 9205"/>
                  <a:gd name="T69" fmla="*/ 45 h 1997"/>
                  <a:gd name="T70" fmla="*/ 1577 w 9205"/>
                  <a:gd name="T71" fmla="*/ 118 h 1997"/>
                  <a:gd name="T72" fmla="*/ 365 w 9205"/>
                  <a:gd name="T73" fmla="*/ 268 h 1997"/>
                  <a:gd name="T74" fmla="*/ 486 w 9205"/>
                  <a:gd name="T75" fmla="*/ 221 h 1997"/>
                  <a:gd name="T76" fmla="*/ 0 w 9205"/>
                  <a:gd name="T77" fmla="*/ 30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205" h="1997">
                    <a:moveTo>
                      <a:pt x="818" y="1997"/>
                    </a:moveTo>
                    <a:cubicBezTo>
                      <a:pt x="784" y="1991"/>
                      <a:pt x="749" y="1985"/>
                      <a:pt x="715" y="1978"/>
                    </a:cubicBezTo>
                    <a:cubicBezTo>
                      <a:pt x="1423" y="1879"/>
                      <a:pt x="2088" y="1810"/>
                      <a:pt x="2822" y="1756"/>
                    </a:cubicBezTo>
                    <a:cubicBezTo>
                      <a:pt x="3306" y="1720"/>
                      <a:pt x="3796" y="1698"/>
                      <a:pt x="4284" y="1682"/>
                    </a:cubicBezTo>
                    <a:cubicBezTo>
                      <a:pt x="4638" y="1670"/>
                      <a:pt x="4992" y="1663"/>
                      <a:pt x="5347" y="1663"/>
                    </a:cubicBezTo>
                    <a:cubicBezTo>
                      <a:pt x="5493" y="1663"/>
                      <a:pt x="5639" y="1664"/>
                      <a:pt x="5785" y="1666"/>
                    </a:cubicBezTo>
                    <a:cubicBezTo>
                      <a:pt x="6275" y="1675"/>
                      <a:pt x="6761" y="1702"/>
                      <a:pt x="7247" y="1740"/>
                    </a:cubicBezTo>
                    <a:cubicBezTo>
                      <a:pt x="7391" y="1751"/>
                      <a:pt x="7536" y="1763"/>
                      <a:pt x="7679" y="1776"/>
                    </a:cubicBezTo>
                    <a:cubicBezTo>
                      <a:pt x="7933" y="1798"/>
                      <a:pt x="8186" y="1823"/>
                      <a:pt x="8437" y="1853"/>
                    </a:cubicBezTo>
                    <a:cubicBezTo>
                      <a:pt x="8507" y="1861"/>
                      <a:pt x="8577" y="1869"/>
                      <a:pt x="8646" y="1877"/>
                    </a:cubicBezTo>
                    <a:cubicBezTo>
                      <a:pt x="8628" y="1884"/>
                      <a:pt x="8610" y="1892"/>
                      <a:pt x="8592" y="1899"/>
                    </a:cubicBezTo>
                    <a:cubicBezTo>
                      <a:pt x="8431" y="1879"/>
                      <a:pt x="8267" y="1863"/>
                      <a:pt x="8102" y="1845"/>
                    </a:cubicBezTo>
                    <a:cubicBezTo>
                      <a:pt x="7636" y="1796"/>
                      <a:pt x="7166" y="1756"/>
                      <a:pt x="6694" y="1730"/>
                    </a:cubicBezTo>
                    <a:cubicBezTo>
                      <a:pt x="6246" y="1705"/>
                      <a:pt x="5795" y="1691"/>
                      <a:pt x="5345" y="1691"/>
                    </a:cubicBezTo>
                    <a:cubicBezTo>
                      <a:pt x="5321" y="1691"/>
                      <a:pt x="5298" y="1691"/>
                      <a:pt x="5274" y="1691"/>
                    </a:cubicBezTo>
                    <a:cubicBezTo>
                      <a:pt x="4774" y="1693"/>
                      <a:pt x="4274" y="1707"/>
                      <a:pt x="3775" y="1731"/>
                    </a:cubicBezTo>
                    <a:cubicBezTo>
                      <a:pt x="3282" y="1753"/>
                      <a:pt x="2796" y="1783"/>
                      <a:pt x="2306" y="1822"/>
                    </a:cubicBezTo>
                    <a:cubicBezTo>
                      <a:pt x="2128" y="1837"/>
                      <a:pt x="1688" y="1868"/>
                      <a:pt x="818" y="1997"/>
                    </a:cubicBezTo>
                    <a:moveTo>
                      <a:pt x="0" y="300"/>
                    </a:moveTo>
                    <a:cubicBezTo>
                      <a:pt x="438" y="226"/>
                      <a:pt x="881" y="158"/>
                      <a:pt x="1333" y="113"/>
                    </a:cubicBezTo>
                    <a:cubicBezTo>
                      <a:pt x="1777" y="70"/>
                      <a:pt x="2227" y="46"/>
                      <a:pt x="2677" y="30"/>
                    </a:cubicBezTo>
                    <a:cubicBezTo>
                      <a:pt x="3104" y="14"/>
                      <a:pt x="3532" y="0"/>
                      <a:pt x="3960" y="0"/>
                    </a:cubicBezTo>
                    <a:cubicBezTo>
                      <a:pt x="3995" y="0"/>
                      <a:pt x="4029" y="0"/>
                      <a:pt x="4063" y="1"/>
                    </a:cubicBezTo>
                    <a:cubicBezTo>
                      <a:pt x="4561" y="3"/>
                      <a:pt x="5059" y="19"/>
                      <a:pt x="5557" y="26"/>
                    </a:cubicBezTo>
                    <a:cubicBezTo>
                      <a:pt x="6050" y="33"/>
                      <a:pt x="6538" y="39"/>
                      <a:pt x="7028" y="69"/>
                    </a:cubicBezTo>
                    <a:cubicBezTo>
                      <a:pt x="7508" y="99"/>
                      <a:pt x="7987" y="135"/>
                      <a:pt x="8461" y="184"/>
                    </a:cubicBezTo>
                    <a:cubicBezTo>
                      <a:pt x="8701" y="208"/>
                      <a:pt x="8939" y="235"/>
                      <a:pt x="9177" y="266"/>
                    </a:cubicBezTo>
                    <a:cubicBezTo>
                      <a:pt x="9169" y="265"/>
                      <a:pt x="9161" y="264"/>
                      <a:pt x="9153" y="263"/>
                    </a:cubicBezTo>
                    <a:cubicBezTo>
                      <a:pt x="9171" y="274"/>
                      <a:pt x="9188" y="285"/>
                      <a:pt x="9205" y="297"/>
                    </a:cubicBezTo>
                    <a:cubicBezTo>
                      <a:pt x="8991" y="270"/>
                      <a:pt x="8776" y="247"/>
                      <a:pt x="8563" y="224"/>
                    </a:cubicBezTo>
                    <a:cubicBezTo>
                      <a:pt x="8123" y="177"/>
                      <a:pt x="7679" y="141"/>
                      <a:pt x="7234" y="112"/>
                    </a:cubicBezTo>
                    <a:cubicBezTo>
                      <a:pt x="6786" y="82"/>
                      <a:pt x="6335" y="59"/>
                      <a:pt x="5884" y="58"/>
                    </a:cubicBezTo>
                    <a:cubicBezTo>
                      <a:pt x="5436" y="57"/>
                      <a:pt x="4989" y="43"/>
                      <a:pt x="4543" y="35"/>
                    </a:cubicBezTo>
                    <a:cubicBezTo>
                      <a:pt x="4370" y="32"/>
                      <a:pt x="4198" y="31"/>
                      <a:pt x="4026" y="31"/>
                    </a:cubicBezTo>
                    <a:cubicBezTo>
                      <a:pt x="3702" y="31"/>
                      <a:pt x="3379" y="36"/>
                      <a:pt x="3055" y="45"/>
                    </a:cubicBezTo>
                    <a:cubicBezTo>
                      <a:pt x="2561" y="60"/>
                      <a:pt x="2066" y="77"/>
                      <a:pt x="1577" y="118"/>
                    </a:cubicBezTo>
                    <a:cubicBezTo>
                      <a:pt x="1167" y="153"/>
                      <a:pt x="763" y="206"/>
                      <a:pt x="365" y="268"/>
                    </a:cubicBezTo>
                    <a:cubicBezTo>
                      <a:pt x="405" y="252"/>
                      <a:pt x="446" y="236"/>
                      <a:pt x="486" y="221"/>
                    </a:cubicBezTo>
                    <a:cubicBezTo>
                      <a:pt x="323" y="246"/>
                      <a:pt x="162" y="272"/>
                      <a:pt x="0" y="300"/>
                    </a:cubicBezTo>
                  </a:path>
                </a:pathLst>
              </a:custGeom>
              <a:solidFill>
                <a:srgbClr val="8C5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1141">
                <a:extLst>
                  <a:ext uri="{FF2B5EF4-FFF2-40B4-BE49-F238E27FC236}">
                    <a16:creationId xmlns:a16="http://schemas.microsoft.com/office/drawing/2014/main" xmlns="" id="{84E30CD0-4DD6-499A-9384-1CF5A33CAA14}"/>
                  </a:ext>
                </a:extLst>
              </p:cNvPr>
              <p:cNvSpPr>
                <a:spLocks noEditPoints="1"/>
              </p:cNvSpPr>
              <p:nvPr/>
            </p:nvSpPr>
            <p:spPr bwMode="auto">
              <a:xfrm>
                <a:off x="3437619" y="2039938"/>
                <a:ext cx="976313" cy="979488"/>
              </a:xfrm>
              <a:custGeom>
                <a:avLst/>
                <a:gdLst>
                  <a:gd name="T0" fmla="*/ 589 w 1958"/>
                  <a:gd name="T1" fmla="*/ 1963 h 1963"/>
                  <a:gd name="T2" fmla="*/ 759 w 1958"/>
                  <a:gd name="T3" fmla="*/ 1938 h 1963"/>
                  <a:gd name="T4" fmla="*/ 1725 w 1958"/>
                  <a:gd name="T5" fmla="*/ 1775 h 1963"/>
                  <a:gd name="T6" fmla="*/ 1855 w 1958"/>
                  <a:gd name="T7" fmla="*/ 1757 h 1963"/>
                  <a:gd name="T8" fmla="*/ 1958 w 1958"/>
                  <a:gd name="T9" fmla="*/ 1776 h 1963"/>
                  <a:gd name="T10" fmla="*/ 890 w 1958"/>
                  <a:gd name="T11" fmla="*/ 1949 h 1963"/>
                  <a:gd name="T12" fmla="*/ 589 w 1958"/>
                  <a:gd name="T13" fmla="*/ 1963 h 1963"/>
                  <a:gd name="T14" fmla="*/ 0 w 1958"/>
                  <a:gd name="T15" fmla="*/ 296 h 1963"/>
                  <a:gd name="T16" fmla="*/ 529 w 1958"/>
                  <a:gd name="T17" fmla="*/ 177 h 1963"/>
                  <a:gd name="T18" fmla="*/ 1140 w 1958"/>
                  <a:gd name="T19" fmla="*/ 79 h 1963"/>
                  <a:gd name="T20" fmla="*/ 1140 w 1958"/>
                  <a:gd name="T21" fmla="*/ 79 h 1963"/>
                  <a:gd name="T22" fmla="*/ 1626 w 1958"/>
                  <a:gd name="T23" fmla="*/ 0 h 1963"/>
                  <a:gd name="T24" fmla="*/ 1505 w 1958"/>
                  <a:gd name="T25" fmla="*/ 47 h 1963"/>
                  <a:gd name="T26" fmla="*/ 1294 w 1958"/>
                  <a:gd name="T27" fmla="*/ 81 h 1963"/>
                  <a:gd name="T28" fmla="*/ 617 w 1958"/>
                  <a:gd name="T29" fmla="*/ 191 h 1963"/>
                  <a:gd name="T30" fmla="*/ 99 w 1958"/>
                  <a:gd name="T31" fmla="*/ 288 h 1963"/>
                  <a:gd name="T32" fmla="*/ 91 w 1958"/>
                  <a:gd name="T33" fmla="*/ 267 h 1963"/>
                  <a:gd name="T34" fmla="*/ 0 w 1958"/>
                  <a:gd name="T35" fmla="*/ 296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58" h="1963">
                    <a:moveTo>
                      <a:pt x="589" y="1963"/>
                    </a:moveTo>
                    <a:cubicBezTo>
                      <a:pt x="646" y="1955"/>
                      <a:pt x="702" y="1946"/>
                      <a:pt x="759" y="1938"/>
                    </a:cubicBezTo>
                    <a:cubicBezTo>
                      <a:pt x="1060" y="1894"/>
                      <a:pt x="1422" y="1819"/>
                      <a:pt x="1725" y="1775"/>
                    </a:cubicBezTo>
                    <a:cubicBezTo>
                      <a:pt x="1768" y="1769"/>
                      <a:pt x="1812" y="1763"/>
                      <a:pt x="1855" y="1757"/>
                    </a:cubicBezTo>
                    <a:cubicBezTo>
                      <a:pt x="1889" y="1764"/>
                      <a:pt x="1924" y="1770"/>
                      <a:pt x="1958" y="1776"/>
                    </a:cubicBezTo>
                    <a:cubicBezTo>
                      <a:pt x="1656" y="1821"/>
                      <a:pt x="1302" y="1877"/>
                      <a:pt x="890" y="1949"/>
                    </a:cubicBezTo>
                    <a:cubicBezTo>
                      <a:pt x="790" y="1956"/>
                      <a:pt x="690" y="1961"/>
                      <a:pt x="589" y="1963"/>
                    </a:cubicBezTo>
                    <a:moveTo>
                      <a:pt x="0" y="296"/>
                    </a:moveTo>
                    <a:cubicBezTo>
                      <a:pt x="161" y="237"/>
                      <a:pt x="343" y="204"/>
                      <a:pt x="529" y="177"/>
                    </a:cubicBezTo>
                    <a:cubicBezTo>
                      <a:pt x="735" y="146"/>
                      <a:pt x="937" y="113"/>
                      <a:pt x="1140" y="79"/>
                    </a:cubicBezTo>
                    <a:lnTo>
                      <a:pt x="1140" y="79"/>
                    </a:lnTo>
                    <a:cubicBezTo>
                      <a:pt x="1302" y="51"/>
                      <a:pt x="1463" y="25"/>
                      <a:pt x="1626" y="0"/>
                    </a:cubicBezTo>
                    <a:cubicBezTo>
                      <a:pt x="1586" y="15"/>
                      <a:pt x="1545" y="31"/>
                      <a:pt x="1505" y="47"/>
                    </a:cubicBezTo>
                    <a:cubicBezTo>
                      <a:pt x="1434" y="58"/>
                      <a:pt x="1364" y="69"/>
                      <a:pt x="1294" y="81"/>
                    </a:cubicBezTo>
                    <a:cubicBezTo>
                      <a:pt x="1068" y="118"/>
                      <a:pt x="845" y="159"/>
                      <a:pt x="617" y="191"/>
                    </a:cubicBezTo>
                    <a:cubicBezTo>
                      <a:pt x="441" y="216"/>
                      <a:pt x="262" y="243"/>
                      <a:pt x="99" y="288"/>
                    </a:cubicBezTo>
                    <a:cubicBezTo>
                      <a:pt x="96" y="281"/>
                      <a:pt x="93" y="274"/>
                      <a:pt x="91" y="267"/>
                    </a:cubicBezTo>
                    <a:cubicBezTo>
                      <a:pt x="60" y="276"/>
                      <a:pt x="29" y="286"/>
                      <a:pt x="0" y="296"/>
                    </a:cubicBezTo>
                  </a:path>
                </a:pathLst>
              </a:custGeom>
              <a:solidFill>
                <a:srgbClr val="8445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142">
                <a:extLst>
                  <a:ext uri="{FF2B5EF4-FFF2-40B4-BE49-F238E27FC236}">
                    <a16:creationId xmlns:a16="http://schemas.microsoft.com/office/drawing/2014/main" xmlns="" id="{14F43ADE-949C-4D0C-BC25-0AACEF9D7595}"/>
                  </a:ext>
                </a:extLst>
              </p:cNvPr>
              <p:cNvSpPr>
                <a:spLocks noEditPoints="1"/>
              </p:cNvSpPr>
              <p:nvPr/>
            </p:nvSpPr>
            <p:spPr bwMode="auto">
              <a:xfrm>
                <a:off x="2677206" y="1908175"/>
                <a:ext cx="1204913" cy="1157288"/>
              </a:xfrm>
              <a:custGeom>
                <a:avLst/>
                <a:gdLst>
                  <a:gd name="T0" fmla="*/ 1433 w 2415"/>
                  <a:gd name="T1" fmla="*/ 2318 h 2318"/>
                  <a:gd name="T2" fmla="*/ 942 w 2415"/>
                  <a:gd name="T3" fmla="*/ 2258 h 2318"/>
                  <a:gd name="T4" fmla="*/ 1432 w 2415"/>
                  <a:gd name="T5" fmla="*/ 2318 h 2318"/>
                  <a:gd name="T6" fmla="*/ 1620 w 2415"/>
                  <a:gd name="T7" fmla="*/ 2313 h 2318"/>
                  <a:gd name="T8" fmla="*/ 1377 w 2415"/>
                  <a:gd name="T9" fmla="*/ 2287 h 2318"/>
                  <a:gd name="T10" fmla="*/ 1456 w 2415"/>
                  <a:gd name="T11" fmla="*/ 2288 h 2318"/>
                  <a:gd name="T12" fmla="*/ 1855 w 2415"/>
                  <a:gd name="T13" fmla="*/ 2263 h 2318"/>
                  <a:gd name="T14" fmla="*/ 2114 w 2415"/>
                  <a:gd name="T15" fmla="*/ 2227 h 2318"/>
                  <a:gd name="T16" fmla="*/ 2415 w 2415"/>
                  <a:gd name="T17" fmla="*/ 2213 h 2318"/>
                  <a:gd name="T18" fmla="*/ 2377 w 2415"/>
                  <a:gd name="T19" fmla="*/ 2220 h 2318"/>
                  <a:gd name="T20" fmla="*/ 1675 w 2415"/>
                  <a:gd name="T21" fmla="*/ 2310 h 2318"/>
                  <a:gd name="T22" fmla="*/ 1433 w 2415"/>
                  <a:gd name="T23" fmla="*/ 2318 h 2318"/>
                  <a:gd name="T24" fmla="*/ 1768 w 2415"/>
                  <a:gd name="T25" fmla="*/ 2047 h 2318"/>
                  <a:gd name="T26" fmla="*/ 1876 w 2415"/>
                  <a:gd name="T27" fmla="*/ 1976 h 2318"/>
                  <a:gd name="T28" fmla="*/ 1907 w 2415"/>
                  <a:gd name="T29" fmla="*/ 1777 h 2318"/>
                  <a:gd name="T30" fmla="*/ 1889 w 2415"/>
                  <a:gd name="T31" fmla="*/ 1675 h 2318"/>
                  <a:gd name="T32" fmla="*/ 1687 w 2415"/>
                  <a:gd name="T33" fmla="*/ 1148 h 2318"/>
                  <a:gd name="T34" fmla="*/ 1496 w 2415"/>
                  <a:gd name="T35" fmla="*/ 633 h 2318"/>
                  <a:gd name="T36" fmla="*/ 1426 w 2415"/>
                  <a:gd name="T37" fmla="*/ 376 h 2318"/>
                  <a:gd name="T38" fmla="*/ 1388 w 2415"/>
                  <a:gd name="T39" fmla="*/ 155 h 2318"/>
                  <a:gd name="T40" fmla="*/ 1222 w 2415"/>
                  <a:gd name="T41" fmla="*/ 76 h 2318"/>
                  <a:gd name="T42" fmla="*/ 928 w 2415"/>
                  <a:gd name="T43" fmla="*/ 27 h 2318"/>
                  <a:gd name="T44" fmla="*/ 474 w 2415"/>
                  <a:gd name="T45" fmla="*/ 108 h 2318"/>
                  <a:gd name="T46" fmla="*/ 39 w 2415"/>
                  <a:gd name="T47" fmla="*/ 505 h 2318"/>
                  <a:gd name="T48" fmla="*/ 39 w 2415"/>
                  <a:gd name="T49" fmla="*/ 505 h 2318"/>
                  <a:gd name="T50" fmla="*/ 39 w 2415"/>
                  <a:gd name="T51" fmla="*/ 505 h 2318"/>
                  <a:gd name="T52" fmla="*/ 39 w 2415"/>
                  <a:gd name="T53" fmla="*/ 505 h 2318"/>
                  <a:gd name="T54" fmla="*/ 39 w 2415"/>
                  <a:gd name="T55" fmla="*/ 505 h 2318"/>
                  <a:gd name="T56" fmla="*/ 414 w 2415"/>
                  <a:gd name="T57" fmla="*/ 1347 h 2318"/>
                  <a:gd name="T58" fmla="*/ 635 w 2415"/>
                  <a:gd name="T59" fmla="*/ 1801 h 2318"/>
                  <a:gd name="T60" fmla="*/ 640 w 2415"/>
                  <a:gd name="T61" fmla="*/ 1813 h 2318"/>
                  <a:gd name="T62" fmla="*/ 606 w 2415"/>
                  <a:gd name="T63" fmla="*/ 1852 h 2318"/>
                  <a:gd name="T64" fmla="*/ 593 w 2415"/>
                  <a:gd name="T65" fmla="*/ 1824 h 2318"/>
                  <a:gd name="T66" fmla="*/ 366 w 2415"/>
                  <a:gd name="T67" fmla="*/ 1355 h 2318"/>
                  <a:gd name="T68" fmla="*/ 2 w 2415"/>
                  <a:gd name="T69" fmla="*/ 510 h 2318"/>
                  <a:gd name="T70" fmla="*/ 0 w 2415"/>
                  <a:gd name="T71" fmla="*/ 496 h 2318"/>
                  <a:gd name="T72" fmla="*/ 38 w 2415"/>
                  <a:gd name="T73" fmla="*/ 411 h 2318"/>
                  <a:gd name="T74" fmla="*/ 68 w 2415"/>
                  <a:gd name="T75" fmla="*/ 352 h 2318"/>
                  <a:gd name="T76" fmla="*/ 174 w 2415"/>
                  <a:gd name="T77" fmla="*/ 239 h 2318"/>
                  <a:gd name="T78" fmla="*/ 502 w 2415"/>
                  <a:gd name="T79" fmla="*/ 65 h 2318"/>
                  <a:gd name="T80" fmla="*/ 700 w 2415"/>
                  <a:gd name="T81" fmla="*/ 18 h 2318"/>
                  <a:gd name="T82" fmla="*/ 913 w 2415"/>
                  <a:gd name="T83" fmla="*/ 0 h 2318"/>
                  <a:gd name="T84" fmla="*/ 1092 w 2415"/>
                  <a:gd name="T85" fmla="*/ 14 h 2318"/>
                  <a:gd name="T86" fmla="*/ 1265 w 2415"/>
                  <a:gd name="T87" fmla="*/ 59 h 2318"/>
                  <a:gd name="T88" fmla="*/ 1374 w 2415"/>
                  <a:gd name="T89" fmla="*/ 105 h 2318"/>
                  <a:gd name="T90" fmla="*/ 1442 w 2415"/>
                  <a:gd name="T91" fmla="*/ 143 h 2318"/>
                  <a:gd name="T92" fmla="*/ 1452 w 2415"/>
                  <a:gd name="T93" fmla="*/ 178 h 2318"/>
                  <a:gd name="T94" fmla="*/ 1452 w 2415"/>
                  <a:gd name="T95" fmla="*/ 187 h 2318"/>
                  <a:gd name="T96" fmla="*/ 1449 w 2415"/>
                  <a:gd name="T97" fmla="*/ 234 h 2318"/>
                  <a:gd name="T98" fmla="*/ 1449 w 2415"/>
                  <a:gd name="T99" fmla="*/ 234 h 2318"/>
                  <a:gd name="T100" fmla="*/ 1449 w 2415"/>
                  <a:gd name="T101" fmla="*/ 234 h 2318"/>
                  <a:gd name="T102" fmla="*/ 1451 w 2415"/>
                  <a:gd name="T103" fmla="*/ 250 h 2318"/>
                  <a:gd name="T104" fmla="*/ 1481 w 2415"/>
                  <a:gd name="T105" fmla="*/ 404 h 2318"/>
                  <a:gd name="T106" fmla="*/ 1525 w 2415"/>
                  <a:gd name="T107" fmla="*/ 560 h 2318"/>
                  <a:gd name="T108" fmla="*/ 1525 w 2415"/>
                  <a:gd name="T109" fmla="*/ 560 h 2318"/>
                  <a:gd name="T110" fmla="*/ 1616 w 2415"/>
                  <a:gd name="T111" fmla="*/ 531 h 2318"/>
                  <a:gd name="T112" fmla="*/ 1624 w 2415"/>
                  <a:gd name="T113" fmla="*/ 552 h 2318"/>
                  <a:gd name="T114" fmla="*/ 1532 w 2415"/>
                  <a:gd name="T115" fmla="*/ 581 h 2318"/>
                  <a:gd name="T116" fmla="*/ 1531 w 2415"/>
                  <a:gd name="T117" fmla="*/ 581 h 2318"/>
                  <a:gd name="T118" fmla="*/ 1566 w 2415"/>
                  <a:gd name="T119" fmla="*/ 688 h 2318"/>
                  <a:gd name="T120" fmla="*/ 1779 w 2415"/>
                  <a:gd name="T121" fmla="*/ 1234 h 2318"/>
                  <a:gd name="T122" fmla="*/ 1956 w 2415"/>
                  <a:gd name="T123" fmla="*/ 1757 h 2318"/>
                  <a:gd name="T124" fmla="*/ 1768 w 2415"/>
                  <a:gd name="T125" fmla="*/ 2047 h 2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15" h="2318">
                    <a:moveTo>
                      <a:pt x="1433" y="2318"/>
                    </a:moveTo>
                    <a:cubicBezTo>
                      <a:pt x="1262" y="2318"/>
                      <a:pt x="1087" y="2303"/>
                      <a:pt x="942" y="2258"/>
                    </a:cubicBezTo>
                    <a:cubicBezTo>
                      <a:pt x="1087" y="2303"/>
                      <a:pt x="1261" y="2318"/>
                      <a:pt x="1432" y="2318"/>
                    </a:cubicBezTo>
                    <a:cubicBezTo>
                      <a:pt x="1496" y="2318"/>
                      <a:pt x="1559" y="2316"/>
                      <a:pt x="1620" y="2313"/>
                    </a:cubicBezTo>
                    <a:cubicBezTo>
                      <a:pt x="1537" y="2309"/>
                      <a:pt x="1455" y="2301"/>
                      <a:pt x="1377" y="2287"/>
                    </a:cubicBezTo>
                    <a:cubicBezTo>
                      <a:pt x="1403" y="2288"/>
                      <a:pt x="1429" y="2288"/>
                      <a:pt x="1456" y="2288"/>
                    </a:cubicBezTo>
                    <a:cubicBezTo>
                      <a:pt x="1589" y="2288"/>
                      <a:pt x="1723" y="2279"/>
                      <a:pt x="1855" y="2263"/>
                    </a:cubicBezTo>
                    <a:cubicBezTo>
                      <a:pt x="1942" y="2253"/>
                      <a:pt x="2028" y="2241"/>
                      <a:pt x="2114" y="2227"/>
                    </a:cubicBezTo>
                    <a:cubicBezTo>
                      <a:pt x="2215" y="2225"/>
                      <a:pt x="2315" y="2220"/>
                      <a:pt x="2415" y="2213"/>
                    </a:cubicBezTo>
                    <a:cubicBezTo>
                      <a:pt x="2402" y="2215"/>
                      <a:pt x="2390" y="2218"/>
                      <a:pt x="2377" y="2220"/>
                    </a:cubicBezTo>
                    <a:cubicBezTo>
                      <a:pt x="2148" y="2260"/>
                      <a:pt x="1914" y="2293"/>
                      <a:pt x="1675" y="2310"/>
                    </a:cubicBezTo>
                    <a:cubicBezTo>
                      <a:pt x="1597" y="2315"/>
                      <a:pt x="1515" y="2318"/>
                      <a:pt x="1433" y="2318"/>
                    </a:cubicBezTo>
                    <a:moveTo>
                      <a:pt x="1768" y="2047"/>
                    </a:moveTo>
                    <a:cubicBezTo>
                      <a:pt x="1811" y="2030"/>
                      <a:pt x="1848" y="2006"/>
                      <a:pt x="1876" y="1976"/>
                    </a:cubicBezTo>
                    <a:cubicBezTo>
                      <a:pt x="1934" y="1914"/>
                      <a:pt x="1942" y="1842"/>
                      <a:pt x="1907" y="1777"/>
                    </a:cubicBezTo>
                    <a:cubicBezTo>
                      <a:pt x="1904" y="1741"/>
                      <a:pt x="1897" y="1707"/>
                      <a:pt x="1889" y="1675"/>
                    </a:cubicBezTo>
                    <a:cubicBezTo>
                      <a:pt x="1846" y="1497"/>
                      <a:pt x="1764" y="1323"/>
                      <a:pt x="1687" y="1148"/>
                    </a:cubicBezTo>
                    <a:cubicBezTo>
                      <a:pt x="1612" y="978"/>
                      <a:pt x="1551" y="806"/>
                      <a:pt x="1496" y="633"/>
                    </a:cubicBezTo>
                    <a:cubicBezTo>
                      <a:pt x="1470" y="548"/>
                      <a:pt x="1444" y="462"/>
                      <a:pt x="1426" y="376"/>
                    </a:cubicBezTo>
                    <a:cubicBezTo>
                      <a:pt x="1417" y="335"/>
                      <a:pt x="1398" y="165"/>
                      <a:pt x="1388" y="155"/>
                    </a:cubicBezTo>
                    <a:cubicBezTo>
                      <a:pt x="1371" y="138"/>
                      <a:pt x="1253" y="89"/>
                      <a:pt x="1222" y="76"/>
                    </a:cubicBezTo>
                    <a:cubicBezTo>
                      <a:pt x="1138" y="41"/>
                      <a:pt x="1035" y="27"/>
                      <a:pt x="928" y="27"/>
                    </a:cubicBezTo>
                    <a:cubicBezTo>
                      <a:pt x="765" y="27"/>
                      <a:pt x="595" y="61"/>
                      <a:pt x="474" y="108"/>
                    </a:cubicBezTo>
                    <a:cubicBezTo>
                      <a:pt x="229" y="203"/>
                      <a:pt x="91" y="347"/>
                      <a:pt x="39" y="505"/>
                    </a:cubicBezTo>
                    <a:lnTo>
                      <a:pt x="39" y="505"/>
                    </a:lnTo>
                    <a:lnTo>
                      <a:pt x="39" y="505"/>
                    </a:lnTo>
                    <a:lnTo>
                      <a:pt x="39" y="505"/>
                    </a:lnTo>
                    <a:lnTo>
                      <a:pt x="39" y="505"/>
                    </a:lnTo>
                    <a:cubicBezTo>
                      <a:pt x="147" y="788"/>
                      <a:pt x="277" y="1068"/>
                      <a:pt x="414" y="1347"/>
                    </a:cubicBezTo>
                    <a:cubicBezTo>
                      <a:pt x="488" y="1498"/>
                      <a:pt x="566" y="1649"/>
                      <a:pt x="635" y="1801"/>
                    </a:cubicBezTo>
                    <a:cubicBezTo>
                      <a:pt x="637" y="1805"/>
                      <a:pt x="638" y="1809"/>
                      <a:pt x="640" y="1813"/>
                    </a:cubicBezTo>
                    <a:cubicBezTo>
                      <a:pt x="627" y="1825"/>
                      <a:pt x="616" y="1838"/>
                      <a:pt x="606" y="1852"/>
                    </a:cubicBezTo>
                    <a:cubicBezTo>
                      <a:pt x="602" y="1842"/>
                      <a:pt x="598" y="1833"/>
                      <a:pt x="593" y="1824"/>
                    </a:cubicBezTo>
                    <a:cubicBezTo>
                      <a:pt x="523" y="1666"/>
                      <a:pt x="442" y="1511"/>
                      <a:pt x="366" y="1355"/>
                    </a:cubicBezTo>
                    <a:cubicBezTo>
                      <a:pt x="291" y="1202"/>
                      <a:pt x="40" y="620"/>
                      <a:pt x="2" y="510"/>
                    </a:cubicBezTo>
                    <a:cubicBezTo>
                      <a:pt x="1" y="506"/>
                      <a:pt x="0" y="501"/>
                      <a:pt x="0" y="496"/>
                    </a:cubicBezTo>
                    <a:cubicBezTo>
                      <a:pt x="0" y="468"/>
                      <a:pt x="25" y="439"/>
                      <a:pt x="38" y="411"/>
                    </a:cubicBezTo>
                    <a:cubicBezTo>
                      <a:pt x="47" y="391"/>
                      <a:pt x="56" y="372"/>
                      <a:pt x="68" y="352"/>
                    </a:cubicBezTo>
                    <a:cubicBezTo>
                      <a:pt x="94" y="313"/>
                      <a:pt x="132" y="275"/>
                      <a:pt x="174" y="239"/>
                    </a:cubicBezTo>
                    <a:cubicBezTo>
                      <a:pt x="257" y="170"/>
                      <a:pt x="370" y="108"/>
                      <a:pt x="502" y="65"/>
                    </a:cubicBezTo>
                    <a:cubicBezTo>
                      <a:pt x="562" y="45"/>
                      <a:pt x="633" y="30"/>
                      <a:pt x="700" y="18"/>
                    </a:cubicBezTo>
                    <a:cubicBezTo>
                      <a:pt x="770" y="6"/>
                      <a:pt x="841" y="0"/>
                      <a:pt x="913" y="0"/>
                    </a:cubicBezTo>
                    <a:cubicBezTo>
                      <a:pt x="973" y="0"/>
                      <a:pt x="1033" y="5"/>
                      <a:pt x="1092" y="14"/>
                    </a:cubicBezTo>
                    <a:cubicBezTo>
                      <a:pt x="1155" y="23"/>
                      <a:pt x="1213" y="39"/>
                      <a:pt x="1265" y="59"/>
                    </a:cubicBezTo>
                    <a:cubicBezTo>
                      <a:pt x="1303" y="73"/>
                      <a:pt x="1343" y="87"/>
                      <a:pt x="1374" y="105"/>
                    </a:cubicBezTo>
                    <a:cubicBezTo>
                      <a:pt x="1392" y="117"/>
                      <a:pt x="1432" y="130"/>
                      <a:pt x="1442" y="143"/>
                    </a:cubicBezTo>
                    <a:cubicBezTo>
                      <a:pt x="1450" y="154"/>
                      <a:pt x="1451" y="167"/>
                      <a:pt x="1452" y="178"/>
                    </a:cubicBezTo>
                    <a:cubicBezTo>
                      <a:pt x="1452" y="181"/>
                      <a:pt x="1452" y="184"/>
                      <a:pt x="1452" y="187"/>
                    </a:cubicBezTo>
                    <a:cubicBezTo>
                      <a:pt x="1452" y="203"/>
                      <a:pt x="1449" y="219"/>
                      <a:pt x="1449" y="234"/>
                    </a:cubicBezTo>
                    <a:lnTo>
                      <a:pt x="1449" y="234"/>
                    </a:lnTo>
                    <a:lnTo>
                      <a:pt x="1449" y="234"/>
                    </a:lnTo>
                    <a:cubicBezTo>
                      <a:pt x="1449" y="240"/>
                      <a:pt x="1450" y="245"/>
                      <a:pt x="1451" y="250"/>
                    </a:cubicBezTo>
                    <a:cubicBezTo>
                      <a:pt x="1460" y="302"/>
                      <a:pt x="1468" y="353"/>
                      <a:pt x="1481" y="404"/>
                    </a:cubicBezTo>
                    <a:cubicBezTo>
                      <a:pt x="1494" y="457"/>
                      <a:pt x="1509" y="509"/>
                      <a:pt x="1525" y="560"/>
                    </a:cubicBezTo>
                    <a:lnTo>
                      <a:pt x="1525" y="560"/>
                    </a:lnTo>
                    <a:cubicBezTo>
                      <a:pt x="1554" y="550"/>
                      <a:pt x="1585" y="540"/>
                      <a:pt x="1616" y="531"/>
                    </a:cubicBezTo>
                    <a:cubicBezTo>
                      <a:pt x="1618" y="538"/>
                      <a:pt x="1621" y="545"/>
                      <a:pt x="1624" y="552"/>
                    </a:cubicBezTo>
                    <a:cubicBezTo>
                      <a:pt x="1593" y="561"/>
                      <a:pt x="1562" y="571"/>
                      <a:pt x="1532" y="581"/>
                    </a:cubicBezTo>
                    <a:lnTo>
                      <a:pt x="1531" y="581"/>
                    </a:lnTo>
                    <a:cubicBezTo>
                      <a:pt x="1542" y="617"/>
                      <a:pt x="1554" y="653"/>
                      <a:pt x="1566" y="688"/>
                    </a:cubicBezTo>
                    <a:cubicBezTo>
                      <a:pt x="1628" y="872"/>
                      <a:pt x="1698" y="1053"/>
                      <a:pt x="1779" y="1234"/>
                    </a:cubicBezTo>
                    <a:cubicBezTo>
                      <a:pt x="1855" y="1405"/>
                      <a:pt x="1939" y="1581"/>
                      <a:pt x="1956" y="1757"/>
                    </a:cubicBezTo>
                    <a:cubicBezTo>
                      <a:pt x="1966" y="1861"/>
                      <a:pt x="1949" y="1990"/>
                      <a:pt x="1768" y="2047"/>
                    </a:cubicBezTo>
                  </a:path>
                </a:pathLst>
              </a:custGeom>
              <a:solidFill>
                <a:srgbClr val="7C3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1143">
                <a:extLst>
                  <a:ext uri="{FF2B5EF4-FFF2-40B4-BE49-F238E27FC236}">
                    <a16:creationId xmlns:a16="http://schemas.microsoft.com/office/drawing/2014/main" xmlns="" id="{293199B6-8953-42E3-8EB2-5C909A69797F}"/>
                  </a:ext>
                </a:extLst>
              </p:cNvPr>
              <p:cNvSpPr>
                <a:spLocks/>
              </p:cNvSpPr>
              <p:nvPr/>
            </p:nvSpPr>
            <p:spPr bwMode="auto">
              <a:xfrm>
                <a:off x="3012169" y="2917825"/>
                <a:ext cx="1588"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2"/>
                      <a:pt x="1" y="1"/>
                      <a:pt x="0" y="0"/>
                    </a:cubicBezTo>
                    <a:cubicBezTo>
                      <a:pt x="1" y="1"/>
                      <a:pt x="1" y="2"/>
                      <a:pt x="1" y="3"/>
                    </a:cubicBezTo>
                    <a:close/>
                  </a:path>
                </a:pathLst>
              </a:custGeom>
              <a:solidFill>
                <a:srgbClr val="7C3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144">
                <a:extLst>
                  <a:ext uri="{FF2B5EF4-FFF2-40B4-BE49-F238E27FC236}">
                    <a16:creationId xmlns:a16="http://schemas.microsoft.com/office/drawing/2014/main" xmlns="" id="{766E2134-FCD0-4A27-9BA5-D5E758565463}"/>
                  </a:ext>
                </a:extLst>
              </p:cNvPr>
              <p:cNvSpPr>
                <a:spLocks noEditPoints="1"/>
              </p:cNvSpPr>
              <p:nvPr/>
            </p:nvSpPr>
            <p:spPr bwMode="auto">
              <a:xfrm>
                <a:off x="2978831" y="2757488"/>
                <a:ext cx="666750" cy="307975"/>
              </a:xfrm>
              <a:custGeom>
                <a:avLst/>
                <a:gdLst>
                  <a:gd name="T0" fmla="*/ 336 w 1336"/>
                  <a:gd name="T1" fmla="*/ 557 h 617"/>
                  <a:gd name="T2" fmla="*/ 202 w 1336"/>
                  <a:gd name="T3" fmla="*/ 494 h 617"/>
                  <a:gd name="T4" fmla="*/ 188 w 1336"/>
                  <a:gd name="T5" fmla="*/ 491 h 617"/>
                  <a:gd name="T6" fmla="*/ 68 w 1336"/>
                  <a:gd name="T7" fmla="*/ 324 h 617"/>
                  <a:gd name="T8" fmla="*/ 67 w 1336"/>
                  <a:gd name="T9" fmla="*/ 321 h 617"/>
                  <a:gd name="T10" fmla="*/ 34 w 1336"/>
                  <a:gd name="T11" fmla="*/ 112 h 617"/>
                  <a:gd name="T12" fmla="*/ 128 w 1336"/>
                  <a:gd name="T13" fmla="*/ 347 h 617"/>
                  <a:gd name="T14" fmla="*/ 254 w 1336"/>
                  <a:gd name="T15" fmla="*/ 178 h 617"/>
                  <a:gd name="T16" fmla="*/ 384 w 1336"/>
                  <a:gd name="T17" fmla="*/ 103 h 617"/>
                  <a:gd name="T18" fmla="*/ 833 w 1336"/>
                  <a:gd name="T19" fmla="*/ 0 h 617"/>
                  <a:gd name="T20" fmla="*/ 1146 w 1336"/>
                  <a:gd name="T21" fmla="*/ 50 h 617"/>
                  <a:gd name="T22" fmla="*/ 1291 w 1336"/>
                  <a:gd name="T23" fmla="*/ 184 h 617"/>
                  <a:gd name="T24" fmla="*/ 1302 w 1336"/>
                  <a:gd name="T25" fmla="*/ 105 h 617"/>
                  <a:gd name="T26" fmla="*/ 1270 w 1336"/>
                  <a:gd name="T27" fmla="*/ 275 h 617"/>
                  <a:gd name="T28" fmla="*/ 1138 w 1336"/>
                  <a:gd name="T29" fmla="*/ 353 h 617"/>
                  <a:gd name="T30" fmla="*/ 1127 w 1336"/>
                  <a:gd name="T31" fmla="*/ 354 h 617"/>
                  <a:gd name="T32" fmla="*/ 919 w 1336"/>
                  <a:gd name="T33" fmla="*/ 368 h 617"/>
                  <a:gd name="T34" fmla="*/ 910 w 1336"/>
                  <a:gd name="T35" fmla="*/ 373 h 617"/>
                  <a:gd name="T36" fmla="*/ 205 w 1336"/>
                  <a:gd name="T37" fmla="*/ 285 h 617"/>
                  <a:gd name="T38" fmla="*/ 545 w 1336"/>
                  <a:gd name="T39" fmla="*/ 568 h 617"/>
                  <a:gd name="T40" fmla="*/ 1014 w 1336"/>
                  <a:gd name="T41" fmla="*/ 612 h 617"/>
                  <a:gd name="T42" fmla="*/ 891 w 1336"/>
                  <a:gd name="T43" fmla="*/ 158 h 617"/>
                  <a:gd name="T44" fmla="*/ 991 w 1336"/>
                  <a:gd name="T45" fmla="*/ 344 h 617"/>
                  <a:gd name="T46" fmla="*/ 853 w 1336"/>
                  <a:gd name="T47" fmla="*/ 29 h 617"/>
                  <a:gd name="T48" fmla="*/ 966 w 1336"/>
                  <a:gd name="T49" fmla="*/ 171 h 617"/>
                  <a:gd name="T50" fmla="*/ 942 w 1336"/>
                  <a:gd name="T51" fmla="*/ 161 h 617"/>
                  <a:gd name="T52" fmla="*/ 937 w 1336"/>
                  <a:gd name="T53" fmla="*/ 161 h 617"/>
                  <a:gd name="T54" fmla="*/ 809 w 1336"/>
                  <a:gd name="T55" fmla="*/ 30 h 617"/>
                  <a:gd name="T56" fmla="*/ 607 w 1336"/>
                  <a:gd name="T57" fmla="*/ 59 h 617"/>
                  <a:gd name="T58" fmla="*/ 727 w 1336"/>
                  <a:gd name="T59" fmla="*/ 263 h 617"/>
                  <a:gd name="T60" fmla="*/ 915 w 1336"/>
                  <a:gd name="T61" fmla="*/ 146 h 617"/>
                  <a:gd name="T62" fmla="*/ 809 w 1336"/>
                  <a:gd name="T63" fmla="*/ 3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36" h="617">
                    <a:moveTo>
                      <a:pt x="826" y="617"/>
                    </a:moveTo>
                    <a:cubicBezTo>
                      <a:pt x="655" y="617"/>
                      <a:pt x="481" y="602"/>
                      <a:pt x="336" y="557"/>
                    </a:cubicBezTo>
                    <a:lnTo>
                      <a:pt x="336" y="557"/>
                    </a:lnTo>
                    <a:cubicBezTo>
                      <a:pt x="278" y="539"/>
                      <a:pt x="235" y="518"/>
                      <a:pt x="202" y="494"/>
                    </a:cubicBezTo>
                    <a:cubicBezTo>
                      <a:pt x="201" y="494"/>
                      <a:pt x="199" y="494"/>
                      <a:pt x="198" y="494"/>
                    </a:cubicBezTo>
                    <a:cubicBezTo>
                      <a:pt x="195" y="494"/>
                      <a:pt x="191" y="493"/>
                      <a:pt x="188" y="491"/>
                    </a:cubicBezTo>
                    <a:cubicBezTo>
                      <a:pt x="145" y="460"/>
                      <a:pt x="118" y="427"/>
                      <a:pt x="98" y="392"/>
                    </a:cubicBezTo>
                    <a:cubicBezTo>
                      <a:pt x="86" y="370"/>
                      <a:pt x="77" y="347"/>
                      <a:pt x="68" y="324"/>
                    </a:cubicBezTo>
                    <a:lnTo>
                      <a:pt x="68" y="324"/>
                    </a:lnTo>
                    <a:cubicBezTo>
                      <a:pt x="68" y="323"/>
                      <a:pt x="68" y="322"/>
                      <a:pt x="67" y="321"/>
                    </a:cubicBezTo>
                    <a:cubicBezTo>
                      <a:pt x="47" y="264"/>
                      <a:pt x="25" y="207"/>
                      <a:pt x="0" y="151"/>
                    </a:cubicBezTo>
                    <a:cubicBezTo>
                      <a:pt x="10" y="137"/>
                      <a:pt x="21" y="124"/>
                      <a:pt x="34" y="112"/>
                    </a:cubicBezTo>
                    <a:cubicBezTo>
                      <a:pt x="63" y="176"/>
                      <a:pt x="90" y="239"/>
                      <a:pt x="112" y="304"/>
                    </a:cubicBezTo>
                    <a:cubicBezTo>
                      <a:pt x="117" y="318"/>
                      <a:pt x="123" y="332"/>
                      <a:pt x="128" y="347"/>
                    </a:cubicBezTo>
                    <a:cubicBezTo>
                      <a:pt x="137" y="289"/>
                      <a:pt x="182" y="229"/>
                      <a:pt x="254" y="178"/>
                    </a:cubicBezTo>
                    <a:lnTo>
                      <a:pt x="254" y="178"/>
                    </a:lnTo>
                    <a:cubicBezTo>
                      <a:pt x="273" y="164"/>
                      <a:pt x="294" y="151"/>
                      <a:pt x="316" y="138"/>
                    </a:cubicBezTo>
                    <a:cubicBezTo>
                      <a:pt x="338" y="126"/>
                      <a:pt x="361" y="114"/>
                      <a:pt x="384" y="103"/>
                    </a:cubicBezTo>
                    <a:cubicBezTo>
                      <a:pt x="384" y="103"/>
                      <a:pt x="384" y="103"/>
                      <a:pt x="384" y="103"/>
                    </a:cubicBezTo>
                    <a:cubicBezTo>
                      <a:pt x="510" y="44"/>
                      <a:pt x="666" y="2"/>
                      <a:pt x="833" y="0"/>
                    </a:cubicBezTo>
                    <a:cubicBezTo>
                      <a:pt x="837" y="0"/>
                      <a:pt x="841" y="0"/>
                      <a:pt x="845" y="0"/>
                    </a:cubicBezTo>
                    <a:cubicBezTo>
                      <a:pt x="951" y="0"/>
                      <a:pt x="1062" y="17"/>
                      <a:pt x="1146" y="50"/>
                    </a:cubicBezTo>
                    <a:cubicBezTo>
                      <a:pt x="1146" y="50"/>
                      <a:pt x="1147" y="50"/>
                      <a:pt x="1147" y="50"/>
                    </a:cubicBezTo>
                    <a:cubicBezTo>
                      <a:pt x="1227" y="82"/>
                      <a:pt x="1284" y="126"/>
                      <a:pt x="1291" y="184"/>
                    </a:cubicBezTo>
                    <a:cubicBezTo>
                      <a:pt x="1299" y="158"/>
                      <a:pt x="1302" y="132"/>
                      <a:pt x="1302" y="105"/>
                    </a:cubicBezTo>
                    <a:lnTo>
                      <a:pt x="1302" y="105"/>
                    </a:lnTo>
                    <a:cubicBezTo>
                      <a:pt x="1302" y="96"/>
                      <a:pt x="1302" y="86"/>
                      <a:pt x="1301" y="76"/>
                    </a:cubicBezTo>
                    <a:cubicBezTo>
                      <a:pt x="1336" y="141"/>
                      <a:pt x="1328" y="213"/>
                      <a:pt x="1270" y="275"/>
                    </a:cubicBezTo>
                    <a:cubicBezTo>
                      <a:pt x="1242" y="305"/>
                      <a:pt x="1205" y="329"/>
                      <a:pt x="1162" y="346"/>
                    </a:cubicBezTo>
                    <a:cubicBezTo>
                      <a:pt x="1154" y="349"/>
                      <a:pt x="1146" y="351"/>
                      <a:pt x="1138" y="353"/>
                    </a:cubicBezTo>
                    <a:cubicBezTo>
                      <a:pt x="1135" y="354"/>
                      <a:pt x="1133" y="354"/>
                      <a:pt x="1131" y="354"/>
                    </a:cubicBezTo>
                    <a:cubicBezTo>
                      <a:pt x="1129" y="354"/>
                      <a:pt x="1128" y="354"/>
                      <a:pt x="1127" y="354"/>
                    </a:cubicBezTo>
                    <a:cubicBezTo>
                      <a:pt x="1085" y="366"/>
                      <a:pt x="1039" y="374"/>
                      <a:pt x="990" y="374"/>
                    </a:cubicBezTo>
                    <a:cubicBezTo>
                      <a:pt x="967" y="374"/>
                      <a:pt x="943" y="372"/>
                      <a:pt x="919" y="368"/>
                    </a:cubicBezTo>
                    <a:cubicBezTo>
                      <a:pt x="919" y="371"/>
                      <a:pt x="916" y="373"/>
                      <a:pt x="911" y="373"/>
                    </a:cubicBezTo>
                    <a:cubicBezTo>
                      <a:pt x="911" y="373"/>
                      <a:pt x="910" y="373"/>
                      <a:pt x="910" y="373"/>
                    </a:cubicBezTo>
                    <a:cubicBezTo>
                      <a:pt x="670" y="346"/>
                      <a:pt x="622" y="176"/>
                      <a:pt x="580" y="66"/>
                    </a:cubicBezTo>
                    <a:cubicBezTo>
                      <a:pt x="412" y="111"/>
                      <a:pt x="267" y="191"/>
                      <a:pt x="205" y="285"/>
                    </a:cubicBezTo>
                    <a:cubicBezTo>
                      <a:pt x="170" y="338"/>
                      <a:pt x="157" y="401"/>
                      <a:pt x="210" y="452"/>
                    </a:cubicBezTo>
                    <a:cubicBezTo>
                      <a:pt x="279" y="519"/>
                      <a:pt x="413" y="551"/>
                      <a:pt x="545" y="568"/>
                    </a:cubicBezTo>
                    <a:cubicBezTo>
                      <a:pt x="620" y="578"/>
                      <a:pt x="695" y="584"/>
                      <a:pt x="771" y="586"/>
                    </a:cubicBezTo>
                    <a:cubicBezTo>
                      <a:pt x="849" y="600"/>
                      <a:pt x="931" y="608"/>
                      <a:pt x="1014" y="612"/>
                    </a:cubicBezTo>
                    <a:cubicBezTo>
                      <a:pt x="953" y="615"/>
                      <a:pt x="890" y="617"/>
                      <a:pt x="826" y="617"/>
                    </a:cubicBezTo>
                    <a:moveTo>
                      <a:pt x="891" y="158"/>
                    </a:moveTo>
                    <a:cubicBezTo>
                      <a:pt x="746" y="158"/>
                      <a:pt x="733" y="269"/>
                      <a:pt x="842" y="317"/>
                    </a:cubicBezTo>
                    <a:cubicBezTo>
                      <a:pt x="886" y="336"/>
                      <a:pt x="939" y="344"/>
                      <a:pt x="991" y="344"/>
                    </a:cubicBezTo>
                    <a:cubicBezTo>
                      <a:pt x="1088" y="344"/>
                      <a:pt x="1183" y="314"/>
                      <a:pt x="1218" y="260"/>
                    </a:cubicBezTo>
                    <a:cubicBezTo>
                      <a:pt x="1309" y="122"/>
                      <a:pt x="1081" y="32"/>
                      <a:pt x="853" y="29"/>
                    </a:cubicBezTo>
                    <a:cubicBezTo>
                      <a:pt x="898" y="73"/>
                      <a:pt x="924" y="124"/>
                      <a:pt x="971" y="167"/>
                    </a:cubicBezTo>
                    <a:cubicBezTo>
                      <a:pt x="972" y="169"/>
                      <a:pt x="970" y="171"/>
                      <a:pt x="966" y="171"/>
                    </a:cubicBezTo>
                    <a:cubicBezTo>
                      <a:pt x="966" y="171"/>
                      <a:pt x="965" y="171"/>
                      <a:pt x="964" y="171"/>
                    </a:cubicBezTo>
                    <a:cubicBezTo>
                      <a:pt x="956" y="168"/>
                      <a:pt x="949" y="165"/>
                      <a:pt x="942" y="161"/>
                    </a:cubicBezTo>
                    <a:cubicBezTo>
                      <a:pt x="941" y="162"/>
                      <a:pt x="941" y="162"/>
                      <a:pt x="940" y="162"/>
                    </a:cubicBezTo>
                    <a:cubicBezTo>
                      <a:pt x="939" y="162"/>
                      <a:pt x="938" y="161"/>
                      <a:pt x="937" y="161"/>
                    </a:cubicBezTo>
                    <a:cubicBezTo>
                      <a:pt x="920" y="159"/>
                      <a:pt x="905" y="158"/>
                      <a:pt x="891" y="158"/>
                    </a:cubicBezTo>
                    <a:moveTo>
                      <a:pt x="809" y="30"/>
                    </a:moveTo>
                    <a:cubicBezTo>
                      <a:pt x="787" y="31"/>
                      <a:pt x="764" y="32"/>
                      <a:pt x="742" y="35"/>
                    </a:cubicBezTo>
                    <a:cubicBezTo>
                      <a:pt x="696" y="41"/>
                      <a:pt x="651" y="49"/>
                      <a:pt x="607" y="59"/>
                    </a:cubicBezTo>
                    <a:cubicBezTo>
                      <a:pt x="645" y="113"/>
                      <a:pt x="663" y="169"/>
                      <a:pt x="698" y="223"/>
                    </a:cubicBezTo>
                    <a:cubicBezTo>
                      <a:pt x="707" y="236"/>
                      <a:pt x="716" y="250"/>
                      <a:pt x="727" y="263"/>
                    </a:cubicBezTo>
                    <a:cubicBezTo>
                      <a:pt x="705" y="205"/>
                      <a:pt x="753" y="143"/>
                      <a:pt x="866" y="143"/>
                    </a:cubicBezTo>
                    <a:cubicBezTo>
                      <a:pt x="881" y="143"/>
                      <a:pt x="897" y="144"/>
                      <a:pt x="915" y="146"/>
                    </a:cubicBezTo>
                    <a:cubicBezTo>
                      <a:pt x="896" y="134"/>
                      <a:pt x="881" y="120"/>
                      <a:pt x="868" y="106"/>
                    </a:cubicBezTo>
                    <a:cubicBezTo>
                      <a:pt x="848" y="82"/>
                      <a:pt x="821" y="56"/>
                      <a:pt x="809" y="30"/>
                    </a:cubicBezTo>
                    <a:close/>
                  </a:path>
                </a:pathLst>
              </a:custGeom>
              <a:solidFill>
                <a:srgbClr val="753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145">
                <a:extLst>
                  <a:ext uri="{FF2B5EF4-FFF2-40B4-BE49-F238E27FC236}">
                    <a16:creationId xmlns:a16="http://schemas.microsoft.com/office/drawing/2014/main" xmlns="" id="{086A02DD-D8A8-4DF9-A589-18EFAB2EDD1E}"/>
                  </a:ext>
                </a:extLst>
              </p:cNvPr>
              <p:cNvSpPr>
                <a:spLocks noEditPoints="1"/>
              </p:cNvSpPr>
              <p:nvPr/>
            </p:nvSpPr>
            <p:spPr bwMode="auto">
              <a:xfrm>
                <a:off x="8292194" y="1924050"/>
                <a:ext cx="736600" cy="1057275"/>
              </a:xfrm>
              <a:custGeom>
                <a:avLst/>
                <a:gdLst>
                  <a:gd name="T0" fmla="*/ 1065 w 1475"/>
                  <a:gd name="T1" fmla="*/ 2118 h 2118"/>
                  <a:gd name="T2" fmla="*/ 608 w 1475"/>
                  <a:gd name="T3" fmla="*/ 2012 h 2118"/>
                  <a:gd name="T4" fmla="*/ 0 w 1475"/>
                  <a:gd name="T5" fmla="*/ 1910 h 2118"/>
                  <a:gd name="T6" fmla="*/ 54 w 1475"/>
                  <a:gd name="T7" fmla="*/ 1888 h 2118"/>
                  <a:gd name="T8" fmla="*/ 461 w 1475"/>
                  <a:gd name="T9" fmla="*/ 1949 h 2118"/>
                  <a:gd name="T10" fmla="*/ 1029 w 1475"/>
                  <a:gd name="T11" fmla="*/ 2078 h 2118"/>
                  <a:gd name="T12" fmla="*/ 1196 w 1475"/>
                  <a:gd name="T13" fmla="*/ 2111 h 2118"/>
                  <a:gd name="T14" fmla="*/ 1065 w 1475"/>
                  <a:gd name="T15" fmla="*/ 2118 h 2118"/>
                  <a:gd name="T16" fmla="*/ 839 w 1475"/>
                  <a:gd name="T17" fmla="*/ 1488 h 2118"/>
                  <a:gd name="T18" fmla="*/ 867 w 1475"/>
                  <a:gd name="T19" fmla="*/ 1422 h 2118"/>
                  <a:gd name="T20" fmla="*/ 987 w 1475"/>
                  <a:gd name="T21" fmla="*/ 1166 h 2118"/>
                  <a:gd name="T22" fmla="*/ 1179 w 1475"/>
                  <a:gd name="T23" fmla="*/ 634 h 2118"/>
                  <a:gd name="T24" fmla="*/ 1249 w 1475"/>
                  <a:gd name="T25" fmla="*/ 402 h 2118"/>
                  <a:gd name="T26" fmla="*/ 613 w 1475"/>
                  <a:gd name="T27" fmla="*/ 308 h 2118"/>
                  <a:gd name="T28" fmla="*/ 561 w 1475"/>
                  <a:gd name="T29" fmla="*/ 274 h 2118"/>
                  <a:gd name="T30" fmla="*/ 585 w 1475"/>
                  <a:gd name="T31" fmla="*/ 277 h 2118"/>
                  <a:gd name="T32" fmla="*/ 596 w 1475"/>
                  <a:gd name="T33" fmla="*/ 278 h 2118"/>
                  <a:gd name="T34" fmla="*/ 1258 w 1475"/>
                  <a:gd name="T35" fmla="*/ 373 h 2118"/>
                  <a:gd name="T36" fmla="*/ 1324 w 1475"/>
                  <a:gd name="T37" fmla="*/ 89 h 2118"/>
                  <a:gd name="T38" fmla="*/ 1402 w 1475"/>
                  <a:gd name="T39" fmla="*/ 37 h 2118"/>
                  <a:gd name="T40" fmla="*/ 1475 w 1475"/>
                  <a:gd name="T41" fmla="*/ 0 h 2118"/>
                  <a:gd name="T42" fmla="*/ 1418 w 1475"/>
                  <a:gd name="T43" fmla="*/ 28 h 2118"/>
                  <a:gd name="T44" fmla="*/ 1418 w 1475"/>
                  <a:gd name="T45" fmla="*/ 28 h 2118"/>
                  <a:gd name="T46" fmla="*/ 1418 w 1475"/>
                  <a:gd name="T47" fmla="*/ 28 h 2118"/>
                  <a:gd name="T48" fmla="*/ 1422 w 1475"/>
                  <a:gd name="T49" fmla="*/ 50 h 2118"/>
                  <a:gd name="T50" fmla="*/ 1352 w 1475"/>
                  <a:gd name="T51" fmla="*/ 81 h 2118"/>
                  <a:gd name="T52" fmla="*/ 1352 w 1475"/>
                  <a:gd name="T53" fmla="*/ 81 h 2118"/>
                  <a:gd name="T54" fmla="*/ 1352 w 1475"/>
                  <a:gd name="T55" fmla="*/ 81 h 2118"/>
                  <a:gd name="T56" fmla="*/ 1352 w 1475"/>
                  <a:gd name="T57" fmla="*/ 81 h 2118"/>
                  <a:gd name="T58" fmla="*/ 1353 w 1475"/>
                  <a:gd name="T59" fmla="*/ 82 h 2118"/>
                  <a:gd name="T60" fmla="*/ 1359 w 1475"/>
                  <a:gd name="T61" fmla="*/ 143 h 2118"/>
                  <a:gd name="T62" fmla="*/ 1325 w 1475"/>
                  <a:gd name="T63" fmla="*/ 323 h 2118"/>
                  <a:gd name="T64" fmla="*/ 1247 w 1475"/>
                  <a:gd name="T65" fmla="*/ 578 h 2118"/>
                  <a:gd name="T66" fmla="*/ 1102 w 1475"/>
                  <a:gd name="T67" fmla="*/ 1015 h 2118"/>
                  <a:gd name="T68" fmla="*/ 877 w 1475"/>
                  <a:gd name="T69" fmla="*/ 1425 h 2118"/>
                  <a:gd name="T70" fmla="*/ 874 w 1475"/>
                  <a:gd name="T71" fmla="*/ 1431 h 2118"/>
                  <a:gd name="T72" fmla="*/ 873 w 1475"/>
                  <a:gd name="T73" fmla="*/ 1432 h 2118"/>
                  <a:gd name="T74" fmla="*/ 872 w 1475"/>
                  <a:gd name="T75" fmla="*/ 1433 h 2118"/>
                  <a:gd name="T76" fmla="*/ 839 w 1475"/>
                  <a:gd name="T77" fmla="*/ 1488 h 2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75" h="2118">
                    <a:moveTo>
                      <a:pt x="1065" y="2118"/>
                    </a:moveTo>
                    <a:cubicBezTo>
                      <a:pt x="910" y="2087"/>
                      <a:pt x="760" y="2048"/>
                      <a:pt x="608" y="2012"/>
                    </a:cubicBezTo>
                    <a:cubicBezTo>
                      <a:pt x="409" y="1966"/>
                      <a:pt x="206" y="1935"/>
                      <a:pt x="0" y="1910"/>
                    </a:cubicBezTo>
                    <a:cubicBezTo>
                      <a:pt x="18" y="1903"/>
                      <a:pt x="36" y="1895"/>
                      <a:pt x="54" y="1888"/>
                    </a:cubicBezTo>
                    <a:cubicBezTo>
                      <a:pt x="192" y="1905"/>
                      <a:pt x="329" y="1923"/>
                      <a:pt x="461" y="1949"/>
                    </a:cubicBezTo>
                    <a:cubicBezTo>
                      <a:pt x="655" y="1986"/>
                      <a:pt x="839" y="2037"/>
                      <a:pt x="1029" y="2078"/>
                    </a:cubicBezTo>
                    <a:cubicBezTo>
                      <a:pt x="1083" y="2090"/>
                      <a:pt x="1139" y="2101"/>
                      <a:pt x="1196" y="2111"/>
                    </a:cubicBezTo>
                    <a:cubicBezTo>
                      <a:pt x="1153" y="2114"/>
                      <a:pt x="1108" y="2116"/>
                      <a:pt x="1065" y="2118"/>
                    </a:cubicBezTo>
                    <a:moveTo>
                      <a:pt x="839" y="1488"/>
                    </a:moveTo>
                    <a:cubicBezTo>
                      <a:pt x="847" y="1466"/>
                      <a:pt x="857" y="1444"/>
                      <a:pt x="867" y="1422"/>
                    </a:cubicBezTo>
                    <a:cubicBezTo>
                      <a:pt x="908" y="1337"/>
                      <a:pt x="950" y="1252"/>
                      <a:pt x="987" y="1166"/>
                    </a:cubicBezTo>
                    <a:cubicBezTo>
                      <a:pt x="1064" y="990"/>
                      <a:pt x="1125" y="813"/>
                      <a:pt x="1179" y="634"/>
                    </a:cubicBezTo>
                    <a:cubicBezTo>
                      <a:pt x="1203" y="557"/>
                      <a:pt x="1227" y="479"/>
                      <a:pt x="1249" y="402"/>
                    </a:cubicBezTo>
                    <a:cubicBezTo>
                      <a:pt x="1041" y="365"/>
                      <a:pt x="828" y="335"/>
                      <a:pt x="613" y="308"/>
                    </a:cubicBezTo>
                    <a:cubicBezTo>
                      <a:pt x="596" y="296"/>
                      <a:pt x="579" y="285"/>
                      <a:pt x="561" y="274"/>
                    </a:cubicBezTo>
                    <a:cubicBezTo>
                      <a:pt x="569" y="275"/>
                      <a:pt x="577" y="276"/>
                      <a:pt x="585" y="277"/>
                    </a:cubicBezTo>
                    <a:cubicBezTo>
                      <a:pt x="588" y="277"/>
                      <a:pt x="592" y="278"/>
                      <a:pt x="596" y="278"/>
                    </a:cubicBezTo>
                    <a:cubicBezTo>
                      <a:pt x="817" y="307"/>
                      <a:pt x="1041" y="334"/>
                      <a:pt x="1258" y="373"/>
                    </a:cubicBezTo>
                    <a:cubicBezTo>
                      <a:pt x="1284" y="279"/>
                      <a:pt x="1308" y="185"/>
                      <a:pt x="1324" y="89"/>
                    </a:cubicBezTo>
                    <a:cubicBezTo>
                      <a:pt x="1328" y="65"/>
                      <a:pt x="1372" y="53"/>
                      <a:pt x="1402" y="37"/>
                    </a:cubicBezTo>
                    <a:cubicBezTo>
                      <a:pt x="1425" y="24"/>
                      <a:pt x="1450" y="12"/>
                      <a:pt x="1475" y="0"/>
                    </a:cubicBezTo>
                    <a:cubicBezTo>
                      <a:pt x="1455" y="9"/>
                      <a:pt x="1436" y="19"/>
                      <a:pt x="1418" y="28"/>
                    </a:cubicBezTo>
                    <a:lnTo>
                      <a:pt x="1418" y="28"/>
                    </a:lnTo>
                    <a:lnTo>
                      <a:pt x="1418" y="28"/>
                    </a:lnTo>
                    <a:cubicBezTo>
                      <a:pt x="1419" y="36"/>
                      <a:pt x="1421" y="43"/>
                      <a:pt x="1422" y="50"/>
                    </a:cubicBezTo>
                    <a:cubicBezTo>
                      <a:pt x="1399" y="60"/>
                      <a:pt x="1375" y="71"/>
                      <a:pt x="1352" y="81"/>
                    </a:cubicBezTo>
                    <a:lnTo>
                      <a:pt x="1352" y="81"/>
                    </a:lnTo>
                    <a:lnTo>
                      <a:pt x="1352" y="81"/>
                    </a:lnTo>
                    <a:lnTo>
                      <a:pt x="1352" y="81"/>
                    </a:lnTo>
                    <a:lnTo>
                      <a:pt x="1353" y="82"/>
                    </a:lnTo>
                    <a:cubicBezTo>
                      <a:pt x="1357" y="102"/>
                      <a:pt x="1359" y="122"/>
                      <a:pt x="1359" y="143"/>
                    </a:cubicBezTo>
                    <a:cubicBezTo>
                      <a:pt x="1359" y="203"/>
                      <a:pt x="1343" y="264"/>
                      <a:pt x="1325" y="323"/>
                    </a:cubicBezTo>
                    <a:cubicBezTo>
                      <a:pt x="1300" y="408"/>
                      <a:pt x="1273" y="493"/>
                      <a:pt x="1247" y="578"/>
                    </a:cubicBezTo>
                    <a:cubicBezTo>
                      <a:pt x="1203" y="724"/>
                      <a:pt x="1159" y="870"/>
                      <a:pt x="1102" y="1015"/>
                    </a:cubicBezTo>
                    <a:cubicBezTo>
                      <a:pt x="1035" y="1153"/>
                      <a:pt x="960" y="1290"/>
                      <a:pt x="877" y="1425"/>
                    </a:cubicBezTo>
                    <a:cubicBezTo>
                      <a:pt x="876" y="1427"/>
                      <a:pt x="875" y="1429"/>
                      <a:pt x="874" y="1431"/>
                    </a:cubicBezTo>
                    <a:cubicBezTo>
                      <a:pt x="873" y="1431"/>
                      <a:pt x="873" y="1432"/>
                      <a:pt x="873" y="1432"/>
                    </a:cubicBezTo>
                    <a:cubicBezTo>
                      <a:pt x="873" y="1432"/>
                      <a:pt x="872" y="1432"/>
                      <a:pt x="872" y="1433"/>
                    </a:cubicBezTo>
                    <a:cubicBezTo>
                      <a:pt x="862" y="1450"/>
                      <a:pt x="850" y="1469"/>
                      <a:pt x="839" y="1488"/>
                    </a:cubicBezTo>
                  </a:path>
                </a:pathLst>
              </a:custGeom>
              <a:solidFill>
                <a:srgbClr val="8445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146">
                <a:extLst>
                  <a:ext uri="{FF2B5EF4-FFF2-40B4-BE49-F238E27FC236}">
                    <a16:creationId xmlns:a16="http://schemas.microsoft.com/office/drawing/2014/main" xmlns="" id="{DC275FB9-B9AC-4461-A869-AA26FFCB5F6C}"/>
                  </a:ext>
                </a:extLst>
              </p:cNvPr>
              <p:cNvSpPr>
                <a:spLocks noEditPoints="1"/>
              </p:cNvSpPr>
              <p:nvPr/>
            </p:nvSpPr>
            <p:spPr bwMode="auto">
              <a:xfrm>
                <a:off x="8695419" y="2430463"/>
                <a:ext cx="652463" cy="574675"/>
              </a:xfrm>
              <a:custGeom>
                <a:avLst/>
                <a:gdLst>
                  <a:gd name="T0" fmla="*/ 606 w 1309"/>
                  <a:gd name="T1" fmla="*/ 1151 h 1151"/>
                  <a:gd name="T2" fmla="*/ 594 w 1309"/>
                  <a:gd name="T3" fmla="*/ 1148 h 1151"/>
                  <a:gd name="T4" fmla="*/ 417 w 1309"/>
                  <a:gd name="T5" fmla="*/ 1132 h 1151"/>
                  <a:gd name="T6" fmla="*/ 259 w 1309"/>
                  <a:gd name="T7" fmla="*/ 1103 h 1151"/>
                  <a:gd name="T8" fmla="*/ 390 w 1309"/>
                  <a:gd name="T9" fmla="*/ 1096 h 1151"/>
                  <a:gd name="T10" fmla="*/ 667 w 1309"/>
                  <a:gd name="T11" fmla="*/ 1121 h 1151"/>
                  <a:gd name="T12" fmla="*/ 701 w 1309"/>
                  <a:gd name="T13" fmla="*/ 1121 h 1151"/>
                  <a:gd name="T14" fmla="*/ 869 w 1309"/>
                  <a:gd name="T15" fmla="*/ 1102 h 1151"/>
                  <a:gd name="T16" fmla="*/ 935 w 1309"/>
                  <a:gd name="T17" fmla="*/ 1085 h 1151"/>
                  <a:gd name="T18" fmla="*/ 1139 w 1309"/>
                  <a:gd name="T19" fmla="*/ 976 h 1151"/>
                  <a:gd name="T20" fmla="*/ 1116 w 1309"/>
                  <a:gd name="T21" fmla="*/ 1040 h 1151"/>
                  <a:gd name="T22" fmla="*/ 1097 w 1309"/>
                  <a:gd name="T23" fmla="*/ 1051 h 1151"/>
                  <a:gd name="T24" fmla="*/ 1097 w 1309"/>
                  <a:gd name="T25" fmla="*/ 1051 h 1151"/>
                  <a:gd name="T26" fmla="*/ 1097 w 1309"/>
                  <a:gd name="T27" fmla="*/ 1051 h 1151"/>
                  <a:gd name="T28" fmla="*/ 1097 w 1309"/>
                  <a:gd name="T29" fmla="*/ 1051 h 1151"/>
                  <a:gd name="T30" fmla="*/ 1097 w 1309"/>
                  <a:gd name="T31" fmla="*/ 1051 h 1151"/>
                  <a:gd name="T32" fmla="*/ 1114 w 1309"/>
                  <a:gd name="T33" fmla="*/ 1045 h 1151"/>
                  <a:gd name="T34" fmla="*/ 1087 w 1309"/>
                  <a:gd name="T35" fmla="*/ 1087 h 1151"/>
                  <a:gd name="T36" fmla="*/ 1309 w 1309"/>
                  <a:gd name="T37" fmla="*/ 983 h 1151"/>
                  <a:gd name="T38" fmla="*/ 1273 w 1309"/>
                  <a:gd name="T39" fmla="*/ 1007 h 1151"/>
                  <a:gd name="T40" fmla="*/ 1125 w 1309"/>
                  <a:gd name="T41" fmla="*/ 1075 h 1151"/>
                  <a:gd name="T42" fmla="*/ 1101 w 1309"/>
                  <a:gd name="T43" fmla="*/ 1083 h 1151"/>
                  <a:gd name="T44" fmla="*/ 749 w 1309"/>
                  <a:gd name="T45" fmla="*/ 1145 h 1151"/>
                  <a:gd name="T46" fmla="*/ 733 w 1309"/>
                  <a:gd name="T47" fmla="*/ 1146 h 1151"/>
                  <a:gd name="T48" fmla="*/ 607 w 1309"/>
                  <a:gd name="T49" fmla="*/ 1151 h 1151"/>
                  <a:gd name="T50" fmla="*/ 606 w 1309"/>
                  <a:gd name="T51" fmla="*/ 1151 h 1151"/>
                  <a:gd name="T52" fmla="*/ 422 w 1309"/>
                  <a:gd name="T53" fmla="*/ 865 h 1151"/>
                  <a:gd name="T54" fmla="*/ 299 w 1309"/>
                  <a:gd name="T55" fmla="*/ 849 h 1151"/>
                  <a:gd name="T56" fmla="*/ 14 w 1309"/>
                  <a:gd name="T57" fmla="*/ 652 h 1151"/>
                  <a:gd name="T58" fmla="*/ 33 w 1309"/>
                  <a:gd name="T59" fmla="*/ 473 h 1151"/>
                  <a:gd name="T60" fmla="*/ 66 w 1309"/>
                  <a:gd name="T61" fmla="*/ 418 h 1151"/>
                  <a:gd name="T62" fmla="*/ 32 w 1309"/>
                  <a:gd name="T63" fmla="*/ 550 h 1151"/>
                  <a:gd name="T64" fmla="*/ 145 w 1309"/>
                  <a:gd name="T65" fmla="*/ 757 h 1151"/>
                  <a:gd name="T66" fmla="*/ 156 w 1309"/>
                  <a:gd name="T67" fmla="*/ 737 h 1151"/>
                  <a:gd name="T68" fmla="*/ 168 w 1309"/>
                  <a:gd name="T69" fmla="*/ 750 h 1151"/>
                  <a:gd name="T70" fmla="*/ 408 w 1309"/>
                  <a:gd name="T71" fmla="*/ 842 h 1151"/>
                  <a:gd name="T72" fmla="*/ 607 w 1309"/>
                  <a:gd name="T73" fmla="*/ 750 h 1151"/>
                  <a:gd name="T74" fmla="*/ 423 w 1309"/>
                  <a:gd name="T75" fmla="*/ 690 h 1151"/>
                  <a:gd name="T76" fmla="*/ 418 w 1309"/>
                  <a:gd name="T77" fmla="*/ 684 h 1151"/>
                  <a:gd name="T78" fmla="*/ 420 w 1309"/>
                  <a:gd name="T79" fmla="*/ 679 h 1151"/>
                  <a:gd name="T80" fmla="*/ 432 w 1309"/>
                  <a:gd name="T81" fmla="*/ 671 h 1151"/>
                  <a:gd name="T82" fmla="*/ 418 w 1309"/>
                  <a:gd name="T83" fmla="*/ 684 h 1151"/>
                  <a:gd name="T84" fmla="*/ 446 w 1309"/>
                  <a:gd name="T85" fmla="*/ 683 h 1151"/>
                  <a:gd name="T86" fmla="*/ 635 w 1309"/>
                  <a:gd name="T87" fmla="*/ 758 h 1151"/>
                  <a:gd name="T88" fmla="*/ 710 w 1309"/>
                  <a:gd name="T89" fmla="*/ 640 h 1151"/>
                  <a:gd name="T90" fmla="*/ 715 w 1309"/>
                  <a:gd name="T91" fmla="*/ 620 h 1151"/>
                  <a:gd name="T92" fmla="*/ 716 w 1309"/>
                  <a:gd name="T93" fmla="*/ 620 h 1151"/>
                  <a:gd name="T94" fmla="*/ 731 w 1309"/>
                  <a:gd name="T95" fmla="*/ 621 h 1151"/>
                  <a:gd name="T96" fmla="*/ 732 w 1309"/>
                  <a:gd name="T97" fmla="*/ 621 h 1151"/>
                  <a:gd name="T98" fmla="*/ 700 w 1309"/>
                  <a:gd name="T99" fmla="*/ 684 h 1151"/>
                  <a:gd name="T100" fmla="*/ 655 w 1309"/>
                  <a:gd name="T101" fmla="*/ 775 h 1151"/>
                  <a:gd name="T102" fmla="*/ 472 w 1309"/>
                  <a:gd name="T103" fmla="*/ 862 h 1151"/>
                  <a:gd name="T104" fmla="*/ 422 w 1309"/>
                  <a:gd name="T105" fmla="*/ 865 h 1151"/>
                  <a:gd name="T106" fmla="*/ 467 w 1309"/>
                  <a:gd name="T107" fmla="*/ 625 h 1151"/>
                  <a:gd name="T108" fmla="*/ 481 w 1309"/>
                  <a:gd name="T109" fmla="*/ 595 h 1151"/>
                  <a:gd name="T110" fmla="*/ 481 w 1309"/>
                  <a:gd name="T111" fmla="*/ 600 h 1151"/>
                  <a:gd name="T112" fmla="*/ 467 w 1309"/>
                  <a:gd name="T113" fmla="*/ 625 h 1151"/>
                  <a:gd name="T114" fmla="*/ 68 w 1309"/>
                  <a:gd name="T115" fmla="*/ 416 h 1151"/>
                  <a:gd name="T116" fmla="*/ 71 w 1309"/>
                  <a:gd name="T117" fmla="*/ 410 h 1151"/>
                  <a:gd name="T118" fmla="*/ 296 w 1309"/>
                  <a:gd name="T119" fmla="*/ 0 h 1151"/>
                  <a:gd name="T120" fmla="*/ 296 w 1309"/>
                  <a:gd name="T121" fmla="*/ 0 h 1151"/>
                  <a:gd name="T122" fmla="*/ 71 w 1309"/>
                  <a:gd name="T123" fmla="*/ 410 h 1151"/>
                  <a:gd name="T124" fmla="*/ 68 w 1309"/>
                  <a:gd name="T125" fmla="*/ 416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09" h="1151">
                    <a:moveTo>
                      <a:pt x="606" y="1151"/>
                    </a:moveTo>
                    <a:cubicBezTo>
                      <a:pt x="601" y="1151"/>
                      <a:pt x="597" y="1150"/>
                      <a:pt x="594" y="1148"/>
                    </a:cubicBezTo>
                    <a:cubicBezTo>
                      <a:pt x="535" y="1146"/>
                      <a:pt x="476" y="1141"/>
                      <a:pt x="417" y="1132"/>
                    </a:cubicBezTo>
                    <a:cubicBezTo>
                      <a:pt x="364" y="1123"/>
                      <a:pt x="311" y="1114"/>
                      <a:pt x="259" y="1103"/>
                    </a:cubicBezTo>
                    <a:cubicBezTo>
                      <a:pt x="302" y="1101"/>
                      <a:pt x="347" y="1099"/>
                      <a:pt x="390" y="1096"/>
                    </a:cubicBezTo>
                    <a:cubicBezTo>
                      <a:pt x="481" y="1111"/>
                      <a:pt x="575" y="1121"/>
                      <a:pt x="667" y="1121"/>
                    </a:cubicBezTo>
                    <a:cubicBezTo>
                      <a:pt x="678" y="1121"/>
                      <a:pt x="690" y="1121"/>
                      <a:pt x="701" y="1121"/>
                    </a:cubicBezTo>
                    <a:cubicBezTo>
                      <a:pt x="757" y="1115"/>
                      <a:pt x="813" y="1109"/>
                      <a:pt x="869" y="1102"/>
                    </a:cubicBezTo>
                    <a:cubicBezTo>
                      <a:pt x="891" y="1097"/>
                      <a:pt x="913" y="1092"/>
                      <a:pt x="935" y="1085"/>
                    </a:cubicBezTo>
                    <a:cubicBezTo>
                      <a:pt x="1022" y="1059"/>
                      <a:pt x="1091" y="1021"/>
                      <a:pt x="1139" y="976"/>
                    </a:cubicBezTo>
                    <a:cubicBezTo>
                      <a:pt x="1135" y="997"/>
                      <a:pt x="1127" y="1019"/>
                      <a:pt x="1116" y="1040"/>
                    </a:cubicBezTo>
                    <a:cubicBezTo>
                      <a:pt x="1110" y="1043"/>
                      <a:pt x="1104" y="1047"/>
                      <a:pt x="1097" y="1051"/>
                    </a:cubicBezTo>
                    <a:lnTo>
                      <a:pt x="1097" y="1051"/>
                    </a:lnTo>
                    <a:lnTo>
                      <a:pt x="1097" y="1051"/>
                    </a:lnTo>
                    <a:lnTo>
                      <a:pt x="1097" y="1051"/>
                    </a:lnTo>
                    <a:lnTo>
                      <a:pt x="1097" y="1051"/>
                    </a:lnTo>
                    <a:cubicBezTo>
                      <a:pt x="1103" y="1049"/>
                      <a:pt x="1108" y="1047"/>
                      <a:pt x="1114" y="1045"/>
                    </a:cubicBezTo>
                    <a:cubicBezTo>
                      <a:pt x="1106" y="1059"/>
                      <a:pt x="1097" y="1073"/>
                      <a:pt x="1087" y="1087"/>
                    </a:cubicBezTo>
                    <a:cubicBezTo>
                      <a:pt x="1172" y="1061"/>
                      <a:pt x="1247" y="1028"/>
                      <a:pt x="1309" y="983"/>
                    </a:cubicBezTo>
                    <a:cubicBezTo>
                      <a:pt x="1297" y="991"/>
                      <a:pt x="1286" y="999"/>
                      <a:pt x="1273" y="1007"/>
                    </a:cubicBezTo>
                    <a:cubicBezTo>
                      <a:pt x="1229" y="1034"/>
                      <a:pt x="1179" y="1056"/>
                      <a:pt x="1125" y="1075"/>
                    </a:cubicBezTo>
                    <a:cubicBezTo>
                      <a:pt x="1117" y="1078"/>
                      <a:pt x="1109" y="1080"/>
                      <a:pt x="1101" y="1083"/>
                    </a:cubicBezTo>
                    <a:cubicBezTo>
                      <a:pt x="995" y="1116"/>
                      <a:pt x="874" y="1135"/>
                      <a:pt x="749" y="1145"/>
                    </a:cubicBezTo>
                    <a:cubicBezTo>
                      <a:pt x="744" y="1145"/>
                      <a:pt x="739" y="1146"/>
                      <a:pt x="733" y="1146"/>
                    </a:cubicBezTo>
                    <a:cubicBezTo>
                      <a:pt x="691" y="1149"/>
                      <a:pt x="649" y="1150"/>
                      <a:pt x="607" y="1151"/>
                    </a:cubicBezTo>
                    <a:cubicBezTo>
                      <a:pt x="606" y="1151"/>
                      <a:pt x="606" y="1151"/>
                      <a:pt x="606" y="1151"/>
                    </a:cubicBezTo>
                    <a:moveTo>
                      <a:pt x="422" y="865"/>
                    </a:moveTo>
                    <a:cubicBezTo>
                      <a:pt x="380" y="865"/>
                      <a:pt x="337" y="859"/>
                      <a:pt x="299" y="849"/>
                    </a:cubicBezTo>
                    <a:cubicBezTo>
                      <a:pt x="144" y="820"/>
                      <a:pt x="37" y="747"/>
                      <a:pt x="14" y="652"/>
                    </a:cubicBezTo>
                    <a:cubicBezTo>
                      <a:pt x="0" y="591"/>
                      <a:pt x="11" y="532"/>
                      <a:pt x="33" y="473"/>
                    </a:cubicBezTo>
                    <a:cubicBezTo>
                      <a:pt x="44" y="454"/>
                      <a:pt x="56" y="435"/>
                      <a:pt x="66" y="418"/>
                    </a:cubicBezTo>
                    <a:cubicBezTo>
                      <a:pt x="50" y="461"/>
                      <a:pt x="30" y="504"/>
                      <a:pt x="32" y="550"/>
                    </a:cubicBezTo>
                    <a:cubicBezTo>
                      <a:pt x="36" y="624"/>
                      <a:pt x="66" y="699"/>
                      <a:pt x="145" y="757"/>
                    </a:cubicBezTo>
                    <a:cubicBezTo>
                      <a:pt x="147" y="751"/>
                      <a:pt x="151" y="744"/>
                      <a:pt x="156" y="737"/>
                    </a:cubicBezTo>
                    <a:cubicBezTo>
                      <a:pt x="159" y="741"/>
                      <a:pt x="163" y="746"/>
                      <a:pt x="168" y="750"/>
                    </a:cubicBezTo>
                    <a:cubicBezTo>
                      <a:pt x="216" y="794"/>
                      <a:pt x="310" y="835"/>
                      <a:pt x="408" y="842"/>
                    </a:cubicBezTo>
                    <a:cubicBezTo>
                      <a:pt x="490" y="839"/>
                      <a:pt x="636" y="808"/>
                      <a:pt x="607" y="750"/>
                    </a:cubicBezTo>
                    <a:cubicBezTo>
                      <a:pt x="585" y="707"/>
                      <a:pt x="499" y="690"/>
                      <a:pt x="423" y="690"/>
                    </a:cubicBezTo>
                    <a:cubicBezTo>
                      <a:pt x="417" y="690"/>
                      <a:pt x="415" y="686"/>
                      <a:pt x="418" y="684"/>
                    </a:cubicBezTo>
                    <a:cubicBezTo>
                      <a:pt x="417" y="682"/>
                      <a:pt x="418" y="680"/>
                      <a:pt x="420" y="679"/>
                    </a:cubicBezTo>
                    <a:cubicBezTo>
                      <a:pt x="424" y="677"/>
                      <a:pt x="428" y="674"/>
                      <a:pt x="432" y="671"/>
                    </a:cubicBezTo>
                    <a:cubicBezTo>
                      <a:pt x="428" y="676"/>
                      <a:pt x="423" y="680"/>
                      <a:pt x="418" y="684"/>
                    </a:cubicBezTo>
                    <a:cubicBezTo>
                      <a:pt x="428" y="683"/>
                      <a:pt x="437" y="683"/>
                      <a:pt x="446" y="683"/>
                    </a:cubicBezTo>
                    <a:cubicBezTo>
                      <a:pt x="532" y="683"/>
                      <a:pt x="608" y="713"/>
                      <a:pt x="635" y="758"/>
                    </a:cubicBezTo>
                    <a:cubicBezTo>
                      <a:pt x="662" y="719"/>
                      <a:pt x="687" y="680"/>
                      <a:pt x="710" y="640"/>
                    </a:cubicBezTo>
                    <a:cubicBezTo>
                      <a:pt x="692" y="637"/>
                      <a:pt x="693" y="620"/>
                      <a:pt x="715" y="620"/>
                    </a:cubicBezTo>
                    <a:cubicBezTo>
                      <a:pt x="715" y="620"/>
                      <a:pt x="716" y="620"/>
                      <a:pt x="716" y="620"/>
                    </a:cubicBezTo>
                    <a:cubicBezTo>
                      <a:pt x="721" y="620"/>
                      <a:pt x="726" y="620"/>
                      <a:pt x="731" y="621"/>
                    </a:cubicBezTo>
                    <a:cubicBezTo>
                      <a:pt x="732" y="621"/>
                      <a:pt x="732" y="621"/>
                      <a:pt x="732" y="621"/>
                    </a:cubicBezTo>
                    <a:cubicBezTo>
                      <a:pt x="720" y="642"/>
                      <a:pt x="709" y="663"/>
                      <a:pt x="700" y="684"/>
                    </a:cubicBezTo>
                    <a:cubicBezTo>
                      <a:pt x="686" y="713"/>
                      <a:pt x="678" y="746"/>
                      <a:pt x="655" y="775"/>
                    </a:cubicBezTo>
                    <a:cubicBezTo>
                      <a:pt x="640" y="820"/>
                      <a:pt x="556" y="857"/>
                      <a:pt x="472" y="862"/>
                    </a:cubicBezTo>
                    <a:cubicBezTo>
                      <a:pt x="456" y="864"/>
                      <a:pt x="439" y="865"/>
                      <a:pt x="422" y="865"/>
                    </a:cubicBezTo>
                    <a:moveTo>
                      <a:pt x="467" y="625"/>
                    </a:moveTo>
                    <a:cubicBezTo>
                      <a:pt x="472" y="615"/>
                      <a:pt x="476" y="604"/>
                      <a:pt x="481" y="595"/>
                    </a:cubicBezTo>
                    <a:cubicBezTo>
                      <a:pt x="482" y="597"/>
                      <a:pt x="482" y="598"/>
                      <a:pt x="481" y="600"/>
                    </a:cubicBezTo>
                    <a:cubicBezTo>
                      <a:pt x="476" y="608"/>
                      <a:pt x="472" y="617"/>
                      <a:pt x="467" y="625"/>
                    </a:cubicBezTo>
                    <a:close/>
                    <a:moveTo>
                      <a:pt x="68" y="416"/>
                    </a:moveTo>
                    <a:cubicBezTo>
                      <a:pt x="69" y="414"/>
                      <a:pt x="70" y="412"/>
                      <a:pt x="71" y="410"/>
                    </a:cubicBezTo>
                    <a:cubicBezTo>
                      <a:pt x="154" y="275"/>
                      <a:pt x="229" y="138"/>
                      <a:pt x="296" y="0"/>
                    </a:cubicBezTo>
                    <a:lnTo>
                      <a:pt x="296" y="0"/>
                    </a:lnTo>
                    <a:cubicBezTo>
                      <a:pt x="229" y="138"/>
                      <a:pt x="154" y="275"/>
                      <a:pt x="71" y="410"/>
                    </a:cubicBezTo>
                    <a:cubicBezTo>
                      <a:pt x="70" y="412"/>
                      <a:pt x="69" y="414"/>
                      <a:pt x="68" y="416"/>
                    </a:cubicBezTo>
                    <a:close/>
                  </a:path>
                </a:pathLst>
              </a:custGeom>
              <a:solidFill>
                <a:srgbClr val="7C3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1147">
                <a:extLst>
                  <a:ext uri="{FF2B5EF4-FFF2-40B4-BE49-F238E27FC236}">
                    <a16:creationId xmlns:a16="http://schemas.microsoft.com/office/drawing/2014/main" xmlns="" id="{E44D7EF2-A8AC-4E06-A7E6-0DAD666723DE}"/>
                  </a:ext>
                </a:extLst>
              </p:cNvPr>
              <p:cNvSpPr>
                <a:spLocks/>
              </p:cNvSpPr>
              <p:nvPr/>
            </p:nvSpPr>
            <p:spPr bwMode="auto">
              <a:xfrm>
                <a:off x="8727169" y="2638425"/>
                <a:ext cx="1588" cy="0"/>
              </a:xfrm>
              <a:custGeom>
                <a:avLst/>
                <a:gdLst>
                  <a:gd name="T0" fmla="*/ 0 w 2"/>
                  <a:gd name="T1" fmla="*/ 2 h 2"/>
                  <a:gd name="T2" fmla="*/ 1 w 2"/>
                  <a:gd name="T3" fmla="*/ 1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0" y="1"/>
                      <a:pt x="1" y="1"/>
                      <a:pt x="1" y="1"/>
                    </a:cubicBezTo>
                    <a:cubicBezTo>
                      <a:pt x="1" y="1"/>
                      <a:pt x="1" y="0"/>
                      <a:pt x="2" y="0"/>
                    </a:cubicBezTo>
                    <a:cubicBezTo>
                      <a:pt x="1" y="0"/>
                      <a:pt x="1" y="1"/>
                      <a:pt x="0" y="2"/>
                    </a:cubicBezTo>
                    <a:close/>
                  </a:path>
                </a:pathLst>
              </a:custGeom>
              <a:solidFill>
                <a:srgbClr val="7C3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148">
                <a:extLst>
                  <a:ext uri="{FF2B5EF4-FFF2-40B4-BE49-F238E27FC236}">
                    <a16:creationId xmlns:a16="http://schemas.microsoft.com/office/drawing/2014/main" xmlns="" id="{15961EF5-1672-4136-8198-615A36012201}"/>
                  </a:ext>
                </a:extLst>
              </p:cNvPr>
              <p:cNvSpPr>
                <a:spLocks noEditPoints="1"/>
              </p:cNvSpPr>
              <p:nvPr/>
            </p:nvSpPr>
            <p:spPr bwMode="auto">
              <a:xfrm>
                <a:off x="8709706" y="1860550"/>
                <a:ext cx="1092200" cy="1112838"/>
              </a:xfrm>
              <a:custGeom>
                <a:avLst/>
                <a:gdLst>
                  <a:gd name="T0" fmla="*/ 1084 w 2188"/>
                  <a:gd name="T1" fmla="*/ 2189 h 2231"/>
                  <a:gd name="T2" fmla="*/ 1667 w 2188"/>
                  <a:gd name="T3" fmla="*/ 1508 h 2231"/>
                  <a:gd name="T4" fmla="*/ 2146 w 2188"/>
                  <a:gd name="T5" fmla="*/ 370 h 2231"/>
                  <a:gd name="T6" fmla="*/ 2146 w 2188"/>
                  <a:gd name="T7" fmla="*/ 370 h 2231"/>
                  <a:gd name="T8" fmla="*/ 2146 w 2188"/>
                  <a:gd name="T9" fmla="*/ 370 h 2231"/>
                  <a:gd name="T10" fmla="*/ 1380 w 2188"/>
                  <a:gd name="T11" fmla="*/ 30 h 2231"/>
                  <a:gd name="T12" fmla="*/ 586 w 2188"/>
                  <a:gd name="T13" fmla="*/ 179 h 2231"/>
                  <a:gd name="T14" fmla="*/ 639 w 2188"/>
                  <a:gd name="T15" fmla="*/ 129 h 2231"/>
                  <a:gd name="T16" fmla="*/ 1310 w 2188"/>
                  <a:gd name="T17" fmla="*/ 0 h 2231"/>
                  <a:gd name="T18" fmla="*/ 2184 w 2188"/>
                  <a:gd name="T19" fmla="*/ 349 h 2231"/>
                  <a:gd name="T20" fmla="*/ 2115 w 2188"/>
                  <a:gd name="T21" fmla="*/ 596 h 2231"/>
                  <a:gd name="T22" fmla="*/ 1695 w 2188"/>
                  <a:gd name="T23" fmla="*/ 1558 h 2231"/>
                  <a:gd name="T24" fmla="*/ 1279 w 2188"/>
                  <a:gd name="T25" fmla="*/ 2127 h 2231"/>
                  <a:gd name="T26" fmla="*/ 1057 w 2188"/>
                  <a:gd name="T27" fmla="*/ 2231 h 2231"/>
                  <a:gd name="T28" fmla="*/ 1109 w 2188"/>
                  <a:gd name="T29" fmla="*/ 2120 h 2231"/>
                  <a:gd name="T30" fmla="*/ 1060 w 2188"/>
                  <a:gd name="T31" fmla="*/ 1742 h 2231"/>
                  <a:gd name="T32" fmla="*/ 702 w 2188"/>
                  <a:gd name="T33" fmla="*/ 1765 h 2231"/>
                  <a:gd name="T34" fmla="*/ 686 w 2188"/>
                  <a:gd name="T35" fmla="*/ 1764 h 2231"/>
                  <a:gd name="T36" fmla="*/ 680 w 2188"/>
                  <a:gd name="T37" fmla="*/ 1784 h 2231"/>
                  <a:gd name="T38" fmla="*/ 416 w 2188"/>
                  <a:gd name="T39" fmla="*/ 1827 h 2231"/>
                  <a:gd name="T40" fmla="*/ 402 w 2188"/>
                  <a:gd name="T41" fmla="*/ 1815 h 2231"/>
                  <a:gd name="T42" fmla="*/ 451 w 2188"/>
                  <a:gd name="T43" fmla="*/ 1744 h 2231"/>
                  <a:gd name="T44" fmla="*/ 456 w 2188"/>
                  <a:gd name="T45" fmla="*/ 1730 h 2231"/>
                  <a:gd name="T46" fmla="*/ 237 w 2188"/>
                  <a:gd name="T47" fmla="*/ 1721 h 2231"/>
                  <a:gd name="T48" fmla="*/ 115 w 2188"/>
                  <a:gd name="T49" fmla="*/ 1901 h 2231"/>
                  <a:gd name="T50" fmla="*/ 36 w 2188"/>
                  <a:gd name="T51" fmla="*/ 1562 h 2231"/>
                  <a:gd name="T52" fmla="*/ 41 w 2188"/>
                  <a:gd name="T53" fmla="*/ 1554 h 2231"/>
                  <a:gd name="T54" fmla="*/ 246 w 2188"/>
                  <a:gd name="T55" fmla="*/ 1195 h 2231"/>
                  <a:gd name="T56" fmla="*/ 35 w 2188"/>
                  <a:gd name="T57" fmla="*/ 1690 h 2231"/>
                  <a:gd name="T58" fmla="*/ 31 w 2188"/>
                  <a:gd name="T59" fmla="*/ 1737 h 2231"/>
                  <a:gd name="T60" fmla="*/ 58 w 2188"/>
                  <a:gd name="T61" fmla="*/ 1843 h 2231"/>
                  <a:gd name="T62" fmla="*/ 58 w 2188"/>
                  <a:gd name="T63" fmla="*/ 1843 h 2231"/>
                  <a:gd name="T64" fmla="*/ 58 w 2188"/>
                  <a:gd name="T65" fmla="*/ 1843 h 2231"/>
                  <a:gd name="T66" fmla="*/ 58 w 2188"/>
                  <a:gd name="T67" fmla="*/ 1842 h 2231"/>
                  <a:gd name="T68" fmla="*/ 58 w 2188"/>
                  <a:gd name="T69" fmla="*/ 1840 h 2231"/>
                  <a:gd name="T70" fmla="*/ 59 w 2188"/>
                  <a:gd name="T71" fmla="*/ 1832 h 2231"/>
                  <a:gd name="T72" fmla="*/ 173 w 2188"/>
                  <a:gd name="T73" fmla="*/ 1713 h 2231"/>
                  <a:gd name="T74" fmla="*/ 187 w 2188"/>
                  <a:gd name="T75" fmla="*/ 1706 h 2231"/>
                  <a:gd name="T76" fmla="*/ 940 w 2188"/>
                  <a:gd name="T77" fmla="*/ 1659 h 2231"/>
                  <a:gd name="T78" fmla="*/ 1215 w 2188"/>
                  <a:gd name="T79" fmla="*/ 1851 h 2231"/>
                  <a:gd name="T80" fmla="*/ 1214 w 2188"/>
                  <a:gd name="T81" fmla="*/ 2054 h 2231"/>
                  <a:gd name="T82" fmla="*/ 449 w 2188"/>
                  <a:gd name="T83" fmla="*/ 1822 h 2231"/>
                  <a:gd name="T84" fmla="*/ 707 w 2188"/>
                  <a:gd name="T85" fmla="*/ 1655 h 2231"/>
                  <a:gd name="T86" fmla="*/ 645 w 2188"/>
                  <a:gd name="T87" fmla="*/ 1653 h 2231"/>
                  <a:gd name="T88" fmla="*/ 479 w 2188"/>
                  <a:gd name="T89" fmla="*/ 1768 h 2231"/>
                  <a:gd name="T90" fmla="*/ 449 w 2188"/>
                  <a:gd name="T91" fmla="*/ 1822 h 2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8" h="2231">
                    <a:moveTo>
                      <a:pt x="1057" y="2231"/>
                    </a:moveTo>
                    <a:cubicBezTo>
                      <a:pt x="1067" y="2217"/>
                      <a:pt x="1076" y="2203"/>
                      <a:pt x="1084" y="2189"/>
                    </a:cubicBezTo>
                    <a:cubicBezTo>
                      <a:pt x="1164" y="2159"/>
                      <a:pt x="1231" y="2120"/>
                      <a:pt x="1280" y="2073"/>
                    </a:cubicBezTo>
                    <a:cubicBezTo>
                      <a:pt x="1460" y="1898"/>
                      <a:pt x="1568" y="1700"/>
                      <a:pt x="1667" y="1508"/>
                    </a:cubicBezTo>
                    <a:cubicBezTo>
                      <a:pt x="1767" y="1313"/>
                      <a:pt x="1998" y="794"/>
                      <a:pt x="2062" y="600"/>
                    </a:cubicBezTo>
                    <a:cubicBezTo>
                      <a:pt x="2087" y="523"/>
                      <a:pt x="2139" y="440"/>
                      <a:pt x="2146" y="370"/>
                    </a:cubicBezTo>
                    <a:lnTo>
                      <a:pt x="2146" y="370"/>
                    </a:lnTo>
                    <a:lnTo>
                      <a:pt x="2146" y="370"/>
                    </a:lnTo>
                    <a:lnTo>
                      <a:pt x="2146" y="370"/>
                    </a:lnTo>
                    <a:lnTo>
                      <a:pt x="2146" y="370"/>
                    </a:lnTo>
                    <a:cubicBezTo>
                      <a:pt x="2089" y="262"/>
                      <a:pt x="1997" y="183"/>
                      <a:pt x="1825" y="116"/>
                    </a:cubicBezTo>
                    <a:cubicBezTo>
                      <a:pt x="1694" y="66"/>
                      <a:pt x="1540" y="35"/>
                      <a:pt x="1380" y="30"/>
                    </a:cubicBezTo>
                    <a:cubicBezTo>
                      <a:pt x="1359" y="30"/>
                      <a:pt x="1339" y="29"/>
                      <a:pt x="1319" y="29"/>
                    </a:cubicBezTo>
                    <a:cubicBezTo>
                      <a:pt x="1043" y="29"/>
                      <a:pt x="800" y="89"/>
                      <a:pt x="586" y="179"/>
                    </a:cubicBezTo>
                    <a:cubicBezTo>
                      <a:pt x="585" y="172"/>
                      <a:pt x="583" y="165"/>
                      <a:pt x="582" y="157"/>
                    </a:cubicBezTo>
                    <a:cubicBezTo>
                      <a:pt x="600" y="148"/>
                      <a:pt x="619" y="138"/>
                      <a:pt x="639" y="129"/>
                    </a:cubicBezTo>
                    <a:cubicBezTo>
                      <a:pt x="642" y="128"/>
                      <a:pt x="645" y="126"/>
                      <a:pt x="648" y="125"/>
                    </a:cubicBezTo>
                    <a:cubicBezTo>
                      <a:pt x="830" y="44"/>
                      <a:pt x="1072" y="0"/>
                      <a:pt x="1310" y="0"/>
                    </a:cubicBezTo>
                    <a:cubicBezTo>
                      <a:pt x="1346" y="0"/>
                      <a:pt x="1382" y="1"/>
                      <a:pt x="1417" y="3"/>
                    </a:cubicBezTo>
                    <a:cubicBezTo>
                      <a:pt x="1798" y="25"/>
                      <a:pt x="2065" y="160"/>
                      <a:pt x="2184" y="349"/>
                    </a:cubicBezTo>
                    <a:cubicBezTo>
                      <a:pt x="2187" y="353"/>
                      <a:pt x="2188" y="360"/>
                      <a:pt x="2188" y="369"/>
                    </a:cubicBezTo>
                    <a:cubicBezTo>
                      <a:pt x="2188" y="420"/>
                      <a:pt x="2143" y="530"/>
                      <a:pt x="2115" y="596"/>
                    </a:cubicBezTo>
                    <a:cubicBezTo>
                      <a:pt x="2070" y="705"/>
                      <a:pt x="2025" y="809"/>
                      <a:pt x="1983" y="918"/>
                    </a:cubicBezTo>
                    <a:cubicBezTo>
                      <a:pt x="1900" y="1131"/>
                      <a:pt x="1806" y="1349"/>
                      <a:pt x="1695" y="1558"/>
                    </a:cubicBezTo>
                    <a:cubicBezTo>
                      <a:pt x="1641" y="1662"/>
                      <a:pt x="1582" y="1764"/>
                      <a:pt x="1511" y="1865"/>
                    </a:cubicBezTo>
                    <a:cubicBezTo>
                      <a:pt x="1448" y="1953"/>
                      <a:pt x="1384" y="2051"/>
                      <a:pt x="1279" y="2127"/>
                    </a:cubicBezTo>
                    <a:lnTo>
                      <a:pt x="1279" y="2127"/>
                    </a:lnTo>
                    <a:cubicBezTo>
                      <a:pt x="1217" y="2172"/>
                      <a:pt x="1142" y="2205"/>
                      <a:pt x="1057" y="2231"/>
                    </a:cubicBezTo>
                    <a:moveTo>
                      <a:pt x="1086" y="2184"/>
                    </a:moveTo>
                    <a:cubicBezTo>
                      <a:pt x="1097" y="2163"/>
                      <a:pt x="1105" y="2141"/>
                      <a:pt x="1109" y="2120"/>
                    </a:cubicBezTo>
                    <a:cubicBezTo>
                      <a:pt x="1148" y="2084"/>
                      <a:pt x="1172" y="2043"/>
                      <a:pt x="1180" y="2000"/>
                    </a:cubicBezTo>
                    <a:cubicBezTo>
                      <a:pt x="1196" y="1915"/>
                      <a:pt x="1171" y="1807"/>
                      <a:pt x="1060" y="1742"/>
                    </a:cubicBezTo>
                    <a:cubicBezTo>
                      <a:pt x="982" y="1695"/>
                      <a:pt x="871" y="1668"/>
                      <a:pt x="757" y="1658"/>
                    </a:cubicBezTo>
                    <a:cubicBezTo>
                      <a:pt x="742" y="1694"/>
                      <a:pt x="722" y="1729"/>
                      <a:pt x="702" y="1765"/>
                    </a:cubicBezTo>
                    <a:cubicBezTo>
                      <a:pt x="702" y="1765"/>
                      <a:pt x="702" y="1765"/>
                      <a:pt x="701" y="1765"/>
                    </a:cubicBezTo>
                    <a:cubicBezTo>
                      <a:pt x="696" y="1764"/>
                      <a:pt x="691" y="1764"/>
                      <a:pt x="686" y="1764"/>
                    </a:cubicBezTo>
                    <a:cubicBezTo>
                      <a:pt x="686" y="1764"/>
                      <a:pt x="685" y="1764"/>
                      <a:pt x="685" y="1764"/>
                    </a:cubicBezTo>
                    <a:cubicBezTo>
                      <a:pt x="663" y="1764"/>
                      <a:pt x="662" y="1781"/>
                      <a:pt x="680" y="1784"/>
                    </a:cubicBezTo>
                    <a:cubicBezTo>
                      <a:pt x="657" y="1824"/>
                      <a:pt x="632" y="1863"/>
                      <a:pt x="605" y="1902"/>
                    </a:cubicBezTo>
                    <a:cubicBezTo>
                      <a:pt x="578" y="1857"/>
                      <a:pt x="502" y="1827"/>
                      <a:pt x="416" y="1827"/>
                    </a:cubicBezTo>
                    <a:cubicBezTo>
                      <a:pt x="407" y="1827"/>
                      <a:pt x="398" y="1827"/>
                      <a:pt x="388" y="1828"/>
                    </a:cubicBezTo>
                    <a:cubicBezTo>
                      <a:pt x="393" y="1824"/>
                      <a:pt x="398" y="1820"/>
                      <a:pt x="402" y="1815"/>
                    </a:cubicBezTo>
                    <a:cubicBezTo>
                      <a:pt x="418" y="1802"/>
                      <a:pt x="428" y="1785"/>
                      <a:pt x="437" y="1769"/>
                    </a:cubicBezTo>
                    <a:cubicBezTo>
                      <a:pt x="442" y="1761"/>
                      <a:pt x="446" y="1752"/>
                      <a:pt x="451" y="1744"/>
                    </a:cubicBezTo>
                    <a:cubicBezTo>
                      <a:pt x="452" y="1742"/>
                      <a:pt x="452" y="1741"/>
                      <a:pt x="451" y="1739"/>
                    </a:cubicBezTo>
                    <a:cubicBezTo>
                      <a:pt x="453" y="1736"/>
                      <a:pt x="454" y="1733"/>
                      <a:pt x="456" y="1730"/>
                    </a:cubicBezTo>
                    <a:cubicBezTo>
                      <a:pt x="470" y="1707"/>
                      <a:pt x="482" y="1682"/>
                      <a:pt x="501" y="1660"/>
                    </a:cubicBezTo>
                    <a:cubicBezTo>
                      <a:pt x="405" y="1669"/>
                      <a:pt x="311" y="1688"/>
                      <a:pt x="237" y="1721"/>
                    </a:cubicBezTo>
                    <a:cubicBezTo>
                      <a:pt x="148" y="1761"/>
                      <a:pt x="78" y="1820"/>
                      <a:pt x="126" y="1881"/>
                    </a:cubicBezTo>
                    <a:cubicBezTo>
                      <a:pt x="121" y="1888"/>
                      <a:pt x="117" y="1895"/>
                      <a:pt x="115" y="1901"/>
                    </a:cubicBezTo>
                    <a:cubicBezTo>
                      <a:pt x="36" y="1843"/>
                      <a:pt x="6" y="1768"/>
                      <a:pt x="2" y="1694"/>
                    </a:cubicBezTo>
                    <a:cubicBezTo>
                      <a:pt x="0" y="1648"/>
                      <a:pt x="20" y="1605"/>
                      <a:pt x="36" y="1562"/>
                    </a:cubicBezTo>
                    <a:cubicBezTo>
                      <a:pt x="37" y="1561"/>
                      <a:pt x="37" y="1560"/>
                      <a:pt x="38" y="1560"/>
                    </a:cubicBezTo>
                    <a:cubicBezTo>
                      <a:pt x="39" y="1558"/>
                      <a:pt x="40" y="1556"/>
                      <a:pt x="41" y="1554"/>
                    </a:cubicBezTo>
                    <a:cubicBezTo>
                      <a:pt x="124" y="1419"/>
                      <a:pt x="199" y="1282"/>
                      <a:pt x="266" y="1144"/>
                    </a:cubicBezTo>
                    <a:cubicBezTo>
                      <a:pt x="260" y="1161"/>
                      <a:pt x="253" y="1178"/>
                      <a:pt x="246" y="1195"/>
                    </a:cubicBezTo>
                    <a:cubicBezTo>
                      <a:pt x="212" y="1277"/>
                      <a:pt x="177" y="1359"/>
                      <a:pt x="137" y="1440"/>
                    </a:cubicBezTo>
                    <a:cubicBezTo>
                      <a:pt x="98" y="1522"/>
                      <a:pt x="48" y="1606"/>
                      <a:pt x="35" y="1690"/>
                    </a:cubicBezTo>
                    <a:cubicBezTo>
                      <a:pt x="32" y="1706"/>
                      <a:pt x="31" y="1721"/>
                      <a:pt x="31" y="1737"/>
                    </a:cubicBezTo>
                    <a:lnTo>
                      <a:pt x="31" y="1737"/>
                    </a:lnTo>
                    <a:cubicBezTo>
                      <a:pt x="31" y="1773"/>
                      <a:pt x="38" y="1809"/>
                      <a:pt x="58" y="1843"/>
                    </a:cubicBezTo>
                    <a:lnTo>
                      <a:pt x="58" y="1843"/>
                    </a:lnTo>
                    <a:lnTo>
                      <a:pt x="58" y="1843"/>
                    </a:lnTo>
                    <a:lnTo>
                      <a:pt x="58" y="1843"/>
                    </a:lnTo>
                    <a:lnTo>
                      <a:pt x="58" y="1843"/>
                    </a:lnTo>
                    <a:lnTo>
                      <a:pt x="58" y="1843"/>
                    </a:lnTo>
                    <a:cubicBezTo>
                      <a:pt x="58" y="1843"/>
                      <a:pt x="58" y="1843"/>
                      <a:pt x="58" y="1842"/>
                    </a:cubicBezTo>
                    <a:cubicBezTo>
                      <a:pt x="58" y="1842"/>
                      <a:pt x="58" y="1842"/>
                      <a:pt x="58" y="1842"/>
                    </a:cubicBezTo>
                    <a:lnTo>
                      <a:pt x="58" y="1842"/>
                    </a:lnTo>
                    <a:cubicBezTo>
                      <a:pt x="58" y="1841"/>
                      <a:pt x="58" y="1840"/>
                      <a:pt x="58" y="1840"/>
                    </a:cubicBezTo>
                    <a:cubicBezTo>
                      <a:pt x="58" y="1837"/>
                      <a:pt x="58" y="1835"/>
                      <a:pt x="59" y="1832"/>
                    </a:cubicBezTo>
                    <a:cubicBezTo>
                      <a:pt x="59" y="1832"/>
                      <a:pt x="59" y="1832"/>
                      <a:pt x="59" y="1832"/>
                    </a:cubicBezTo>
                    <a:cubicBezTo>
                      <a:pt x="59" y="1832"/>
                      <a:pt x="59" y="1832"/>
                      <a:pt x="59" y="1832"/>
                    </a:cubicBezTo>
                    <a:cubicBezTo>
                      <a:pt x="63" y="1786"/>
                      <a:pt x="109" y="1745"/>
                      <a:pt x="173" y="1713"/>
                    </a:cubicBezTo>
                    <a:cubicBezTo>
                      <a:pt x="173" y="1713"/>
                      <a:pt x="173" y="1713"/>
                      <a:pt x="173" y="1713"/>
                    </a:cubicBezTo>
                    <a:cubicBezTo>
                      <a:pt x="177" y="1711"/>
                      <a:pt x="182" y="1708"/>
                      <a:pt x="187" y="1706"/>
                    </a:cubicBezTo>
                    <a:cubicBezTo>
                      <a:pt x="309" y="1652"/>
                      <a:pt x="474" y="1623"/>
                      <a:pt x="638" y="1623"/>
                    </a:cubicBezTo>
                    <a:cubicBezTo>
                      <a:pt x="744" y="1623"/>
                      <a:pt x="848" y="1635"/>
                      <a:pt x="940" y="1659"/>
                    </a:cubicBezTo>
                    <a:cubicBezTo>
                      <a:pt x="1084" y="1697"/>
                      <a:pt x="1175" y="1769"/>
                      <a:pt x="1216" y="1851"/>
                    </a:cubicBezTo>
                    <a:cubicBezTo>
                      <a:pt x="1215" y="1851"/>
                      <a:pt x="1215" y="1851"/>
                      <a:pt x="1215" y="1851"/>
                    </a:cubicBezTo>
                    <a:cubicBezTo>
                      <a:pt x="1248" y="1917"/>
                      <a:pt x="1247" y="1990"/>
                      <a:pt x="1214" y="2054"/>
                    </a:cubicBezTo>
                    <a:lnTo>
                      <a:pt x="1214" y="2054"/>
                    </a:lnTo>
                    <a:cubicBezTo>
                      <a:pt x="1188" y="2106"/>
                      <a:pt x="1143" y="2149"/>
                      <a:pt x="1086" y="2184"/>
                    </a:cubicBezTo>
                    <a:moveTo>
                      <a:pt x="449" y="1822"/>
                    </a:moveTo>
                    <a:cubicBezTo>
                      <a:pt x="515" y="1822"/>
                      <a:pt x="583" y="1838"/>
                      <a:pt x="613" y="1869"/>
                    </a:cubicBezTo>
                    <a:cubicBezTo>
                      <a:pt x="641" y="1798"/>
                      <a:pt x="655" y="1723"/>
                      <a:pt x="707" y="1655"/>
                    </a:cubicBezTo>
                    <a:cubicBezTo>
                      <a:pt x="693" y="1654"/>
                      <a:pt x="678" y="1653"/>
                      <a:pt x="663" y="1653"/>
                    </a:cubicBezTo>
                    <a:cubicBezTo>
                      <a:pt x="657" y="1653"/>
                      <a:pt x="651" y="1653"/>
                      <a:pt x="645" y="1653"/>
                    </a:cubicBezTo>
                    <a:cubicBezTo>
                      <a:pt x="616" y="1653"/>
                      <a:pt x="586" y="1654"/>
                      <a:pt x="556" y="1656"/>
                    </a:cubicBezTo>
                    <a:cubicBezTo>
                      <a:pt x="532" y="1693"/>
                      <a:pt x="508" y="1732"/>
                      <a:pt x="479" y="1768"/>
                    </a:cubicBezTo>
                    <a:cubicBezTo>
                      <a:pt x="467" y="1785"/>
                      <a:pt x="453" y="1808"/>
                      <a:pt x="427" y="1823"/>
                    </a:cubicBezTo>
                    <a:cubicBezTo>
                      <a:pt x="434" y="1822"/>
                      <a:pt x="442" y="1822"/>
                      <a:pt x="449" y="1822"/>
                    </a:cubicBezTo>
                  </a:path>
                </a:pathLst>
              </a:custGeom>
              <a:solidFill>
                <a:srgbClr val="753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1149">
                <a:extLst>
                  <a:ext uri="{FF2B5EF4-FFF2-40B4-BE49-F238E27FC236}">
                    <a16:creationId xmlns:a16="http://schemas.microsoft.com/office/drawing/2014/main" xmlns="" id="{58B7B532-B51D-4F68-8207-E965BF54E2F9}"/>
                  </a:ext>
                </a:extLst>
              </p:cNvPr>
              <p:cNvSpPr>
                <a:spLocks noEditPoints="1"/>
              </p:cNvSpPr>
              <p:nvPr/>
            </p:nvSpPr>
            <p:spPr bwMode="auto">
              <a:xfrm>
                <a:off x="2696256" y="1922463"/>
                <a:ext cx="931863" cy="923925"/>
              </a:xfrm>
              <a:custGeom>
                <a:avLst/>
                <a:gdLst>
                  <a:gd name="T0" fmla="*/ 821 w 1869"/>
                  <a:gd name="T1" fmla="*/ 1852 h 1852"/>
                  <a:gd name="T2" fmla="*/ 883 w 1869"/>
                  <a:gd name="T3" fmla="*/ 1812 h 1852"/>
                  <a:gd name="T4" fmla="*/ 821 w 1869"/>
                  <a:gd name="T5" fmla="*/ 1852 h 1852"/>
                  <a:gd name="T6" fmla="*/ 1869 w 1869"/>
                  <a:gd name="T7" fmla="*/ 1779 h 1852"/>
                  <a:gd name="T8" fmla="*/ 1850 w 1869"/>
                  <a:gd name="T9" fmla="*/ 1648 h 1852"/>
                  <a:gd name="T10" fmla="*/ 1648 w 1869"/>
                  <a:gd name="T11" fmla="*/ 1121 h 1852"/>
                  <a:gd name="T12" fmla="*/ 1457 w 1869"/>
                  <a:gd name="T13" fmla="*/ 606 h 1852"/>
                  <a:gd name="T14" fmla="*/ 1387 w 1869"/>
                  <a:gd name="T15" fmla="*/ 349 h 1852"/>
                  <a:gd name="T16" fmla="*/ 1349 w 1869"/>
                  <a:gd name="T17" fmla="*/ 128 h 1852"/>
                  <a:gd name="T18" fmla="*/ 1183 w 1869"/>
                  <a:gd name="T19" fmla="*/ 49 h 1852"/>
                  <a:gd name="T20" fmla="*/ 1038 w 1869"/>
                  <a:gd name="T21" fmla="*/ 11 h 1852"/>
                  <a:gd name="T22" fmla="*/ 1311 w 1869"/>
                  <a:gd name="T23" fmla="*/ 562 h 1852"/>
                  <a:gd name="T24" fmla="*/ 1713 w 1869"/>
                  <a:gd name="T25" fmla="*/ 1724 h 1852"/>
                  <a:gd name="T26" fmla="*/ 1412 w 1869"/>
                  <a:gd name="T27" fmla="*/ 1674 h 1852"/>
                  <a:gd name="T28" fmla="*/ 1400 w 1869"/>
                  <a:gd name="T29" fmla="*/ 1674 h 1852"/>
                  <a:gd name="T30" fmla="*/ 951 w 1869"/>
                  <a:gd name="T31" fmla="*/ 1777 h 1852"/>
                  <a:gd name="T32" fmla="*/ 790 w 1869"/>
                  <a:gd name="T33" fmla="*/ 1707 h 1852"/>
                  <a:gd name="T34" fmla="*/ 360 w 1869"/>
                  <a:gd name="T35" fmla="*/ 651 h 1852"/>
                  <a:gd name="T36" fmla="*/ 363 w 1869"/>
                  <a:gd name="T37" fmla="*/ 112 h 1852"/>
                  <a:gd name="T38" fmla="*/ 0 w 1869"/>
                  <a:gd name="T39" fmla="*/ 478 h 1852"/>
                  <a:gd name="T40" fmla="*/ 0 w 1869"/>
                  <a:gd name="T41" fmla="*/ 478 h 1852"/>
                  <a:gd name="T42" fmla="*/ 0 w 1869"/>
                  <a:gd name="T43" fmla="*/ 478 h 1852"/>
                  <a:gd name="T44" fmla="*/ 435 w 1869"/>
                  <a:gd name="T45" fmla="*/ 81 h 1852"/>
                  <a:gd name="T46" fmla="*/ 889 w 1869"/>
                  <a:gd name="T47" fmla="*/ 0 h 1852"/>
                  <a:gd name="T48" fmla="*/ 1183 w 1869"/>
                  <a:gd name="T49" fmla="*/ 49 h 1852"/>
                  <a:gd name="T50" fmla="*/ 1349 w 1869"/>
                  <a:gd name="T51" fmla="*/ 128 h 1852"/>
                  <a:gd name="T52" fmla="*/ 1387 w 1869"/>
                  <a:gd name="T53" fmla="*/ 349 h 1852"/>
                  <a:gd name="T54" fmla="*/ 1457 w 1869"/>
                  <a:gd name="T55" fmla="*/ 606 h 1852"/>
                  <a:gd name="T56" fmla="*/ 1648 w 1869"/>
                  <a:gd name="T57" fmla="*/ 1121 h 1852"/>
                  <a:gd name="T58" fmla="*/ 1850 w 1869"/>
                  <a:gd name="T59" fmla="*/ 1648 h 1852"/>
                  <a:gd name="T60" fmla="*/ 1869 w 1869"/>
                  <a:gd name="T61" fmla="*/ 1779 h 1852"/>
                  <a:gd name="T62" fmla="*/ 1869 w 1869"/>
                  <a:gd name="T63" fmla="*/ 1779 h 1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69" h="1852">
                    <a:moveTo>
                      <a:pt x="821" y="1852"/>
                    </a:moveTo>
                    <a:cubicBezTo>
                      <a:pt x="840" y="1838"/>
                      <a:pt x="861" y="1825"/>
                      <a:pt x="883" y="1812"/>
                    </a:cubicBezTo>
                    <a:cubicBezTo>
                      <a:pt x="861" y="1825"/>
                      <a:pt x="840" y="1838"/>
                      <a:pt x="821" y="1852"/>
                    </a:cubicBezTo>
                    <a:close/>
                    <a:moveTo>
                      <a:pt x="1869" y="1779"/>
                    </a:moveTo>
                    <a:cubicBezTo>
                      <a:pt x="1869" y="1734"/>
                      <a:pt x="1860" y="1688"/>
                      <a:pt x="1850" y="1648"/>
                    </a:cubicBezTo>
                    <a:cubicBezTo>
                      <a:pt x="1807" y="1470"/>
                      <a:pt x="1725" y="1296"/>
                      <a:pt x="1648" y="1121"/>
                    </a:cubicBezTo>
                    <a:cubicBezTo>
                      <a:pt x="1573" y="951"/>
                      <a:pt x="1512" y="779"/>
                      <a:pt x="1457" y="606"/>
                    </a:cubicBezTo>
                    <a:cubicBezTo>
                      <a:pt x="1431" y="521"/>
                      <a:pt x="1405" y="435"/>
                      <a:pt x="1387" y="349"/>
                    </a:cubicBezTo>
                    <a:cubicBezTo>
                      <a:pt x="1378" y="308"/>
                      <a:pt x="1359" y="138"/>
                      <a:pt x="1349" y="128"/>
                    </a:cubicBezTo>
                    <a:cubicBezTo>
                      <a:pt x="1332" y="111"/>
                      <a:pt x="1214" y="62"/>
                      <a:pt x="1183" y="49"/>
                    </a:cubicBezTo>
                    <a:cubicBezTo>
                      <a:pt x="1139" y="31"/>
                      <a:pt x="1090" y="18"/>
                      <a:pt x="1038" y="11"/>
                    </a:cubicBezTo>
                    <a:cubicBezTo>
                      <a:pt x="1236" y="159"/>
                      <a:pt x="1276" y="412"/>
                      <a:pt x="1311" y="562"/>
                    </a:cubicBezTo>
                    <a:cubicBezTo>
                      <a:pt x="1400" y="940"/>
                      <a:pt x="1542" y="1335"/>
                      <a:pt x="1713" y="1724"/>
                    </a:cubicBezTo>
                    <a:cubicBezTo>
                      <a:pt x="1629" y="1691"/>
                      <a:pt x="1518" y="1674"/>
                      <a:pt x="1412" y="1674"/>
                    </a:cubicBezTo>
                    <a:cubicBezTo>
                      <a:pt x="1408" y="1674"/>
                      <a:pt x="1404" y="1674"/>
                      <a:pt x="1400" y="1674"/>
                    </a:cubicBezTo>
                    <a:cubicBezTo>
                      <a:pt x="1233" y="1676"/>
                      <a:pt x="1077" y="1718"/>
                      <a:pt x="951" y="1777"/>
                    </a:cubicBezTo>
                    <a:cubicBezTo>
                      <a:pt x="877" y="1774"/>
                      <a:pt x="817" y="1749"/>
                      <a:pt x="790" y="1707"/>
                    </a:cubicBezTo>
                    <a:cubicBezTo>
                      <a:pt x="578" y="1365"/>
                      <a:pt x="467" y="1006"/>
                      <a:pt x="360" y="651"/>
                    </a:cubicBezTo>
                    <a:cubicBezTo>
                      <a:pt x="305" y="469"/>
                      <a:pt x="280" y="282"/>
                      <a:pt x="363" y="112"/>
                    </a:cubicBezTo>
                    <a:cubicBezTo>
                      <a:pt x="163" y="206"/>
                      <a:pt x="46" y="336"/>
                      <a:pt x="0" y="478"/>
                    </a:cubicBezTo>
                    <a:lnTo>
                      <a:pt x="0" y="478"/>
                    </a:lnTo>
                    <a:lnTo>
                      <a:pt x="0" y="478"/>
                    </a:lnTo>
                    <a:cubicBezTo>
                      <a:pt x="52" y="320"/>
                      <a:pt x="190" y="176"/>
                      <a:pt x="435" y="81"/>
                    </a:cubicBezTo>
                    <a:cubicBezTo>
                      <a:pt x="556" y="34"/>
                      <a:pt x="726" y="0"/>
                      <a:pt x="889" y="0"/>
                    </a:cubicBezTo>
                    <a:cubicBezTo>
                      <a:pt x="996" y="0"/>
                      <a:pt x="1099" y="14"/>
                      <a:pt x="1183" y="49"/>
                    </a:cubicBezTo>
                    <a:cubicBezTo>
                      <a:pt x="1214" y="62"/>
                      <a:pt x="1332" y="111"/>
                      <a:pt x="1349" y="128"/>
                    </a:cubicBezTo>
                    <a:cubicBezTo>
                      <a:pt x="1359" y="138"/>
                      <a:pt x="1378" y="308"/>
                      <a:pt x="1387" y="349"/>
                    </a:cubicBezTo>
                    <a:cubicBezTo>
                      <a:pt x="1405" y="435"/>
                      <a:pt x="1431" y="521"/>
                      <a:pt x="1457" y="606"/>
                    </a:cubicBezTo>
                    <a:cubicBezTo>
                      <a:pt x="1512" y="779"/>
                      <a:pt x="1573" y="951"/>
                      <a:pt x="1648" y="1121"/>
                    </a:cubicBezTo>
                    <a:cubicBezTo>
                      <a:pt x="1725" y="1296"/>
                      <a:pt x="1807" y="1470"/>
                      <a:pt x="1850" y="1648"/>
                    </a:cubicBezTo>
                    <a:cubicBezTo>
                      <a:pt x="1860" y="1688"/>
                      <a:pt x="1869" y="1734"/>
                      <a:pt x="1869" y="1779"/>
                    </a:cubicBezTo>
                    <a:lnTo>
                      <a:pt x="1869" y="1779"/>
                    </a:lnTo>
                  </a:path>
                </a:pathLst>
              </a:custGeom>
              <a:solidFill>
                <a:srgbClr val="E8B7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1150">
                <a:extLst>
                  <a:ext uri="{FF2B5EF4-FFF2-40B4-BE49-F238E27FC236}">
                    <a16:creationId xmlns:a16="http://schemas.microsoft.com/office/drawing/2014/main" xmlns="" id="{993D6194-CF20-4935-AD5A-5DFEF5600A7E}"/>
                  </a:ext>
                </a:extLst>
              </p:cNvPr>
              <p:cNvSpPr>
                <a:spLocks noEditPoints="1"/>
              </p:cNvSpPr>
              <p:nvPr/>
            </p:nvSpPr>
            <p:spPr bwMode="auto">
              <a:xfrm>
                <a:off x="8738281" y="1874838"/>
                <a:ext cx="1041400" cy="908050"/>
              </a:xfrm>
              <a:custGeom>
                <a:avLst/>
                <a:gdLst>
                  <a:gd name="T0" fmla="*/ 1158 w 2088"/>
                  <a:gd name="T1" fmla="*/ 1822 h 1822"/>
                  <a:gd name="T2" fmla="*/ 882 w 2088"/>
                  <a:gd name="T3" fmla="*/ 1630 h 1822"/>
                  <a:gd name="T4" fmla="*/ 580 w 2088"/>
                  <a:gd name="T5" fmla="*/ 1594 h 1822"/>
                  <a:gd name="T6" fmla="*/ 129 w 2088"/>
                  <a:gd name="T7" fmla="*/ 1677 h 1822"/>
                  <a:gd name="T8" fmla="*/ 115 w 2088"/>
                  <a:gd name="T9" fmla="*/ 1684 h 1822"/>
                  <a:gd name="T10" fmla="*/ 255 w 2088"/>
                  <a:gd name="T11" fmla="*/ 1265 h 1822"/>
                  <a:gd name="T12" fmla="*/ 509 w 2088"/>
                  <a:gd name="T13" fmla="*/ 672 h 1822"/>
                  <a:gd name="T14" fmla="*/ 763 w 2088"/>
                  <a:gd name="T15" fmla="*/ 69 h 1822"/>
                  <a:gd name="T16" fmla="*/ 458 w 2088"/>
                  <a:gd name="T17" fmla="*/ 181 h 1822"/>
                  <a:gd name="T18" fmla="*/ 458 w 2088"/>
                  <a:gd name="T19" fmla="*/ 181 h 1822"/>
                  <a:gd name="T20" fmla="*/ 458 w 2088"/>
                  <a:gd name="T21" fmla="*/ 181 h 1822"/>
                  <a:gd name="T22" fmla="*/ 1261 w 2088"/>
                  <a:gd name="T23" fmla="*/ 0 h 1822"/>
                  <a:gd name="T24" fmla="*/ 1322 w 2088"/>
                  <a:gd name="T25" fmla="*/ 1 h 1822"/>
                  <a:gd name="T26" fmla="*/ 1767 w 2088"/>
                  <a:gd name="T27" fmla="*/ 87 h 1822"/>
                  <a:gd name="T28" fmla="*/ 2088 w 2088"/>
                  <a:gd name="T29" fmla="*/ 341 h 1822"/>
                  <a:gd name="T30" fmla="*/ 2088 w 2088"/>
                  <a:gd name="T31" fmla="*/ 341 h 1822"/>
                  <a:gd name="T32" fmla="*/ 2088 w 2088"/>
                  <a:gd name="T33" fmla="*/ 341 h 1822"/>
                  <a:gd name="T34" fmla="*/ 1819 w 2088"/>
                  <a:gd name="T35" fmla="*/ 109 h 1822"/>
                  <a:gd name="T36" fmla="*/ 1840 w 2088"/>
                  <a:gd name="T37" fmla="*/ 661 h 1822"/>
                  <a:gd name="T38" fmla="*/ 1296 w 2088"/>
                  <a:gd name="T39" fmla="*/ 1752 h 1822"/>
                  <a:gd name="T40" fmla="*/ 1158 w 2088"/>
                  <a:gd name="T41" fmla="*/ 1822 h 1822"/>
                  <a:gd name="T42" fmla="*/ 0 w 2088"/>
                  <a:gd name="T43" fmla="*/ 1813 h 1822"/>
                  <a:gd name="T44" fmla="*/ 0 w 2088"/>
                  <a:gd name="T45" fmla="*/ 1813 h 1822"/>
                  <a:gd name="T46" fmla="*/ 0 w 2088"/>
                  <a:gd name="T47" fmla="*/ 1813 h 1822"/>
                  <a:gd name="T48" fmla="*/ 0 w 2088"/>
                  <a:gd name="T49" fmla="*/ 1813 h 1822"/>
                  <a:gd name="T50" fmla="*/ 1 w 2088"/>
                  <a:gd name="T51" fmla="*/ 1803 h 1822"/>
                  <a:gd name="T52" fmla="*/ 0 w 2088"/>
                  <a:gd name="T53" fmla="*/ 1811 h 1822"/>
                  <a:gd name="T54" fmla="*/ 0 w 2088"/>
                  <a:gd name="T55" fmla="*/ 1813 h 1822"/>
                  <a:gd name="T56" fmla="*/ 1 w 2088"/>
                  <a:gd name="T57" fmla="*/ 1803 h 1822"/>
                  <a:gd name="T58" fmla="*/ 1 w 2088"/>
                  <a:gd name="T59" fmla="*/ 1803 h 1822"/>
                  <a:gd name="T60" fmla="*/ 1 w 2088"/>
                  <a:gd name="T61" fmla="*/ 1803 h 1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88" h="1822">
                    <a:moveTo>
                      <a:pt x="1158" y="1822"/>
                    </a:moveTo>
                    <a:cubicBezTo>
                      <a:pt x="1117" y="1740"/>
                      <a:pt x="1026" y="1668"/>
                      <a:pt x="882" y="1630"/>
                    </a:cubicBezTo>
                    <a:cubicBezTo>
                      <a:pt x="790" y="1606"/>
                      <a:pt x="686" y="1594"/>
                      <a:pt x="580" y="1594"/>
                    </a:cubicBezTo>
                    <a:cubicBezTo>
                      <a:pt x="416" y="1594"/>
                      <a:pt x="251" y="1623"/>
                      <a:pt x="129" y="1677"/>
                    </a:cubicBezTo>
                    <a:cubicBezTo>
                      <a:pt x="124" y="1679"/>
                      <a:pt x="119" y="1682"/>
                      <a:pt x="115" y="1684"/>
                    </a:cubicBezTo>
                    <a:cubicBezTo>
                      <a:pt x="95" y="1547"/>
                      <a:pt x="211" y="1389"/>
                      <a:pt x="255" y="1265"/>
                    </a:cubicBezTo>
                    <a:cubicBezTo>
                      <a:pt x="326" y="1065"/>
                      <a:pt x="450" y="873"/>
                      <a:pt x="509" y="672"/>
                    </a:cubicBezTo>
                    <a:cubicBezTo>
                      <a:pt x="562" y="490"/>
                      <a:pt x="599" y="253"/>
                      <a:pt x="763" y="69"/>
                    </a:cubicBezTo>
                    <a:cubicBezTo>
                      <a:pt x="655" y="99"/>
                      <a:pt x="554" y="137"/>
                      <a:pt x="458" y="181"/>
                    </a:cubicBezTo>
                    <a:lnTo>
                      <a:pt x="458" y="181"/>
                    </a:lnTo>
                    <a:lnTo>
                      <a:pt x="458" y="181"/>
                    </a:lnTo>
                    <a:cubicBezTo>
                      <a:pt x="689" y="74"/>
                      <a:pt x="955" y="0"/>
                      <a:pt x="1261" y="0"/>
                    </a:cubicBezTo>
                    <a:cubicBezTo>
                      <a:pt x="1281" y="0"/>
                      <a:pt x="1301" y="1"/>
                      <a:pt x="1322" y="1"/>
                    </a:cubicBezTo>
                    <a:cubicBezTo>
                      <a:pt x="1482" y="6"/>
                      <a:pt x="1636" y="37"/>
                      <a:pt x="1767" y="87"/>
                    </a:cubicBezTo>
                    <a:cubicBezTo>
                      <a:pt x="1939" y="154"/>
                      <a:pt x="2031" y="233"/>
                      <a:pt x="2088" y="341"/>
                    </a:cubicBezTo>
                    <a:lnTo>
                      <a:pt x="2088" y="341"/>
                    </a:lnTo>
                    <a:lnTo>
                      <a:pt x="2088" y="341"/>
                    </a:lnTo>
                    <a:cubicBezTo>
                      <a:pt x="2037" y="245"/>
                      <a:pt x="1958" y="171"/>
                      <a:pt x="1819" y="109"/>
                    </a:cubicBezTo>
                    <a:cubicBezTo>
                      <a:pt x="1937" y="282"/>
                      <a:pt x="1912" y="490"/>
                      <a:pt x="1840" y="661"/>
                    </a:cubicBezTo>
                    <a:cubicBezTo>
                      <a:pt x="1686" y="1029"/>
                      <a:pt x="1444" y="1384"/>
                      <a:pt x="1296" y="1752"/>
                    </a:cubicBezTo>
                    <a:cubicBezTo>
                      <a:pt x="1278" y="1797"/>
                      <a:pt x="1221" y="1818"/>
                      <a:pt x="1158" y="1822"/>
                    </a:cubicBezTo>
                    <a:moveTo>
                      <a:pt x="0" y="1813"/>
                    </a:moveTo>
                    <a:cubicBezTo>
                      <a:pt x="0" y="1813"/>
                      <a:pt x="0" y="1813"/>
                      <a:pt x="0" y="1813"/>
                    </a:cubicBezTo>
                    <a:cubicBezTo>
                      <a:pt x="0" y="1813"/>
                      <a:pt x="0" y="1813"/>
                      <a:pt x="0" y="1813"/>
                    </a:cubicBezTo>
                    <a:close/>
                    <a:moveTo>
                      <a:pt x="0" y="1813"/>
                    </a:moveTo>
                    <a:cubicBezTo>
                      <a:pt x="0" y="1810"/>
                      <a:pt x="0" y="1806"/>
                      <a:pt x="1" y="1803"/>
                    </a:cubicBezTo>
                    <a:cubicBezTo>
                      <a:pt x="0" y="1806"/>
                      <a:pt x="0" y="1808"/>
                      <a:pt x="0" y="1811"/>
                    </a:cubicBezTo>
                    <a:cubicBezTo>
                      <a:pt x="0" y="1811"/>
                      <a:pt x="0" y="1812"/>
                      <a:pt x="0" y="1813"/>
                    </a:cubicBezTo>
                    <a:moveTo>
                      <a:pt x="1" y="1803"/>
                    </a:moveTo>
                    <a:cubicBezTo>
                      <a:pt x="1" y="1803"/>
                      <a:pt x="1" y="1803"/>
                      <a:pt x="1" y="1803"/>
                    </a:cubicBezTo>
                    <a:cubicBezTo>
                      <a:pt x="1" y="1803"/>
                      <a:pt x="1" y="1803"/>
                      <a:pt x="1" y="1803"/>
                    </a:cubicBezTo>
                    <a:close/>
                  </a:path>
                </a:pathLst>
              </a:custGeom>
              <a:solidFill>
                <a:srgbClr val="E8B7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1151">
                <a:extLst>
                  <a:ext uri="{FF2B5EF4-FFF2-40B4-BE49-F238E27FC236}">
                    <a16:creationId xmlns:a16="http://schemas.microsoft.com/office/drawing/2014/main" xmlns="" id="{884C2498-8586-45FD-A701-E8B884F49A61}"/>
                  </a:ext>
                </a:extLst>
              </p:cNvPr>
              <p:cNvSpPr>
                <a:spLocks/>
              </p:cNvSpPr>
              <p:nvPr/>
            </p:nvSpPr>
            <p:spPr bwMode="auto">
              <a:xfrm>
                <a:off x="3135994" y="2808288"/>
                <a:ext cx="34925" cy="17463"/>
              </a:xfrm>
              <a:custGeom>
                <a:avLst/>
                <a:gdLst>
                  <a:gd name="T0" fmla="*/ 0 w 68"/>
                  <a:gd name="T1" fmla="*/ 35 h 35"/>
                  <a:gd name="T2" fmla="*/ 68 w 68"/>
                  <a:gd name="T3" fmla="*/ 0 h 35"/>
                  <a:gd name="T4" fmla="*/ 68 w 68"/>
                  <a:gd name="T5" fmla="*/ 0 h 35"/>
                  <a:gd name="T6" fmla="*/ 0 w 68"/>
                  <a:gd name="T7" fmla="*/ 35 h 35"/>
                </a:gdLst>
                <a:ahLst/>
                <a:cxnLst>
                  <a:cxn ang="0">
                    <a:pos x="T0" y="T1"/>
                  </a:cxn>
                  <a:cxn ang="0">
                    <a:pos x="T2" y="T3"/>
                  </a:cxn>
                  <a:cxn ang="0">
                    <a:pos x="T4" y="T5"/>
                  </a:cxn>
                  <a:cxn ang="0">
                    <a:pos x="T6" y="T7"/>
                  </a:cxn>
                </a:cxnLst>
                <a:rect l="0" t="0" r="r" b="b"/>
                <a:pathLst>
                  <a:path w="68" h="35">
                    <a:moveTo>
                      <a:pt x="0" y="35"/>
                    </a:moveTo>
                    <a:cubicBezTo>
                      <a:pt x="22" y="23"/>
                      <a:pt x="44" y="11"/>
                      <a:pt x="68" y="0"/>
                    </a:cubicBezTo>
                    <a:cubicBezTo>
                      <a:pt x="68" y="0"/>
                      <a:pt x="68" y="0"/>
                      <a:pt x="68" y="0"/>
                    </a:cubicBezTo>
                    <a:cubicBezTo>
                      <a:pt x="45" y="11"/>
                      <a:pt x="22" y="23"/>
                      <a:pt x="0" y="35"/>
                    </a:cubicBezTo>
                    <a:close/>
                  </a:path>
                </a:pathLst>
              </a:custGeom>
              <a:solidFill>
                <a:srgbClr val="A46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1152">
                <a:extLst>
                  <a:ext uri="{FF2B5EF4-FFF2-40B4-BE49-F238E27FC236}">
                    <a16:creationId xmlns:a16="http://schemas.microsoft.com/office/drawing/2014/main" xmlns="" id="{ECC6B2E7-B276-4E7C-9FE8-201529B68F48}"/>
                  </a:ext>
                </a:extLst>
              </p:cNvPr>
              <p:cNvSpPr>
                <a:spLocks/>
              </p:cNvSpPr>
              <p:nvPr/>
            </p:nvSpPr>
            <p:spPr bwMode="auto">
              <a:xfrm>
                <a:off x="2696256" y="1978025"/>
                <a:ext cx="474663" cy="952500"/>
              </a:xfrm>
              <a:custGeom>
                <a:avLst/>
                <a:gdLst>
                  <a:gd name="T0" fmla="*/ 695 w 951"/>
                  <a:gd name="T1" fmla="*/ 1909 h 1909"/>
                  <a:gd name="T2" fmla="*/ 679 w 951"/>
                  <a:gd name="T3" fmla="*/ 1866 h 1909"/>
                  <a:gd name="T4" fmla="*/ 596 w 951"/>
                  <a:gd name="T5" fmla="*/ 1662 h 1909"/>
                  <a:gd name="T6" fmla="*/ 375 w 951"/>
                  <a:gd name="T7" fmla="*/ 1208 h 1909"/>
                  <a:gd name="T8" fmla="*/ 0 w 951"/>
                  <a:gd name="T9" fmla="*/ 366 h 1909"/>
                  <a:gd name="T10" fmla="*/ 363 w 951"/>
                  <a:gd name="T11" fmla="*/ 0 h 1909"/>
                  <a:gd name="T12" fmla="*/ 360 w 951"/>
                  <a:gd name="T13" fmla="*/ 539 h 1909"/>
                  <a:gd name="T14" fmla="*/ 790 w 951"/>
                  <a:gd name="T15" fmla="*/ 1595 h 1909"/>
                  <a:gd name="T16" fmla="*/ 951 w 951"/>
                  <a:gd name="T17" fmla="*/ 1665 h 1909"/>
                  <a:gd name="T18" fmla="*/ 883 w 951"/>
                  <a:gd name="T19" fmla="*/ 1700 h 1909"/>
                  <a:gd name="T20" fmla="*/ 821 w 951"/>
                  <a:gd name="T21" fmla="*/ 1740 h 1909"/>
                  <a:gd name="T22" fmla="*/ 821 w 951"/>
                  <a:gd name="T23" fmla="*/ 1740 h 1909"/>
                  <a:gd name="T24" fmla="*/ 695 w 951"/>
                  <a:gd name="T25" fmla="*/ 1909 h 1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1" h="1909">
                    <a:moveTo>
                      <a:pt x="695" y="1909"/>
                    </a:moveTo>
                    <a:cubicBezTo>
                      <a:pt x="690" y="1894"/>
                      <a:pt x="684" y="1880"/>
                      <a:pt x="679" y="1866"/>
                    </a:cubicBezTo>
                    <a:cubicBezTo>
                      <a:pt x="655" y="1797"/>
                      <a:pt x="626" y="1730"/>
                      <a:pt x="596" y="1662"/>
                    </a:cubicBezTo>
                    <a:cubicBezTo>
                      <a:pt x="527" y="1510"/>
                      <a:pt x="449" y="1359"/>
                      <a:pt x="375" y="1208"/>
                    </a:cubicBezTo>
                    <a:cubicBezTo>
                      <a:pt x="238" y="929"/>
                      <a:pt x="108" y="649"/>
                      <a:pt x="0" y="366"/>
                    </a:cubicBezTo>
                    <a:cubicBezTo>
                      <a:pt x="46" y="224"/>
                      <a:pt x="163" y="94"/>
                      <a:pt x="363" y="0"/>
                    </a:cubicBezTo>
                    <a:cubicBezTo>
                      <a:pt x="280" y="170"/>
                      <a:pt x="305" y="357"/>
                      <a:pt x="360" y="539"/>
                    </a:cubicBezTo>
                    <a:cubicBezTo>
                      <a:pt x="467" y="894"/>
                      <a:pt x="578" y="1253"/>
                      <a:pt x="790" y="1595"/>
                    </a:cubicBezTo>
                    <a:cubicBezTo>
                      <a:pt x="817" y="1637"/>
                      <a:pt x="877" y="1662"/>
                      <a:pt x="951" y="1665"/>
                    </a:cubicBezTo>
                    <a:cubicBezTo>
                      <a:pt x="927" y="1676"/>
                      <a:pt x="905" y="1688"/>
                      <a:pt x="883" y="1700"/>
                    </a:cubicBezTo>
                    <a:cubicBezTo>
                      <a:pt x="861" y="1713"/>
                      <a:pt x="840" y="1726"/>
                      <a:pt x="821" y="1740"/>
                    </a:cubicBezTo>
                    <a:lnTo>
                      <a:pt x="821" y="1740"/>
                    </a:lnTo>
                    <a:cubicBezTo>
                      <a:pt x="749" y="1791"/>
                      <a:pt x="704" y="1851"/>
                      <a:pt x="695" y="1909"/>
                    </a:cubicBezTo>
                    <a:close/>
                  </a:path>
                </a:pathLst>
              </a:custGeom>
              <a:solidFill>
                <a:srgbClr val="DDA6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1153">
                <a:extLst>
                  <a:ext uri="{FF2B5EF4-FFF2-40B4-BE49-F238E27FC236}">
                    <a16:creationId xmlns:a16="http://schemas.microsoft.com/office/drawing/2014/main" xmlns="" id="{F6E579AE-AC4B-4F28-A8AE-A2345DE843D0}"/>
                  </a:ext>
                </a:extLst>
              </p:cNvPr>
              <p:cNvSpPr>
                <a:spLocks/>
              </p:cNvSpPr>
              <p:nvPr/>
            </p:nvSpPr>
            <p:spPr bwMode="auto">
              <a:xfrm>
                <a:off x="3550331" y="2781300"/>
                <a:ext cx="77788" cy="66675"/>
              </a:xfrm>
              <a:custGeom>
                <a:avLst/>
                <a:gdLst>
                  <a:gd name="T0" fmla="*/ 145 w 156"/>
                  <a:gd name="T1" fmla="*/ 134 h 134"/>
                  <a:gd name="T2" fmla="*/ 1 w 156"/>
                  <a:gd name="T3" fmla="*/ 0 h 134"/>
                  <a:gd name="T4" fmla="*/ 0 w 156"/>
                  <a:gd name="T5" fmla="*/ 0 h 134"/>
                  <a:gd name="T6" fmla="*/ 145 w 156"/>
                  <a:gd name="T7" fmla="*/ 134 h 134"/>
                  <a:gd name="T8" fmla="*/ 156 w 156"/>
                  <a:gd name="T9" fmla="*/ 55 h 134"/>
                  <a:gd name="T10" fmla="*/ 145 w 156"/>
                  <a:gd name="T11" fmla="*/ 134 h 134"/>
                </a:gdLst>
                <a:ahLst/>
                <a:cxnLst>
                  <a:cxn ang="0">
                    <a:pos x="T0" y="T1"/>
                  </a:cxn>
                  <a:cxn ang="0">
                    <a:pos x="T2" y="T3"/>
                  </a:cxn>
                  <a:cxn ang="0">
                    <a:pos x="T4" y="T5"/>
                  </a:cxn>
                  <a:cxn ang="0">
                    <a:pos x="T6" y="T7"/>
                  </a:cxn>
                  <a:cxn ang="0">
                    <a:pos x="T8" y="T9"/>
                  </a:cxn>
                  <a:cxn ang="0">
                    <a:pos x="T10" y="T11"/>
                  </a:cxn>
                </a:cxnLst>
                <a:rect l="0" t="0" r="r" b="b"/>
                <a:pathLst>
                  <a:path w="156" h="134">
                    <a:moveTo>
                      <a:pt x="145" y="134"/>
                    </a:moveTo>
                    <a:cubicBezTo>
                      <a:pt x="138" y="76"/>
                      <a:pt x="81" y="32"/>
                      <a:pt x="1" y="0"/>
                    </a:cubicBezTo>
                    <a:cubicBezTo>
                      <a:pt x="1" y="0"/>
                      <a:pt x="0" y="0"/>
                      <a:pt x="0" y="0"/>
                    </a:cubicBezTo>
                    <a:cubicBezTo>
                      <a:pt x="81" y="31"/>
                      <a:pt x="138" y="76"/>
                      <a:pt x="145" y="134"/>
                    </a:cubicBezTo>
                    <a:cubicBezTo>
                      <a:pt x="153" y="108"/>
                      <a:pt x="156" y="82"/>
                      <a:pt x="156" y="55"/>
                    </a:cubicBezTo>
                    <a:cubicBezTo>
                      <a:pt x="156" y="82"/>
                      <a:pt x="153" y="108"/>
                      <a:pt x="145" y="134"/>
                    </a:cubicBezTo>
                  </a:path>
                </a:pathLst>
              </a:custGeom>
              <a:solidFill>
                <a:srgbClr val="A46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1154">
                <a:extLst>
                  <a:ext uri="{FF2B5EF4-FFF2-40B4-BE49-F238E27FC236}">
                    <a16:creationId xmlns:a16="http://schemas.microsoft.com/office/drawing/2014/main" xmlns="" id="{2A132A28-315C-4E55-92A2-7A86FD2F81AE}"/>
                  </a:ext>
                </a:extLst>
              </p:cNvPr>
              <p:cNvSpPr>
                <a:spLocks/>
              </p:cNvSpPr>
              <p:nvPr/>
            </p:nvSpPr>
            <p:spPr bwMode="auto">
              <a:xfrm>
                <a:off x="3213781" y="1927225"/>
                <a:ext cx="414338" cy="920750"/>
              </a:xfrm>
              <a:custGeom>
                <a:avLst/>
                <a:gdLst>
                  <a:gd name="T0" fmla="*/ 820 w 831"/>
                  <a:gd name="T1" fmla="*/ 1847 h 1847"/>
                  <a:gd name="T2" fmla="*/ 675 w 831"/>
                  <a:gd name="T3" fmla="*/ 1713 h 1847"/>
                  <a:gd name="T4" fmla="*/ 273 w 831"/>
                  <a:gd name="T5" fmla="*/ 551 h 1847"/>
                  <a:gd name="T6" fmla="*/ 0 w 831"/>
                  <a:gd name="T7" fmla="*/ 0 h 1847"/>
                  <a:gd name="T8" fmla="*/ 145 w 831"/>
                  <a:gd name="T9" fmla="*/ 38 h 1847"/>
                  <a:gd name="T10" fmla="*/ 311 w 831"/>
                  <a:gd name="T11" fmla="*/ 117 h 1847"/>
                  <a:gd name="T12" fmla="*/ 349 w 831"/>
                  <a:gd name="T13" fmla="*/ 338 h 1847"/>
                  <a:gd name="T14" fmla="*/ 419 w 831"/>
                  <a:gd name="T15" fmla="*/ 595 h 1847"/>
                  <a:gd name="T16" fmla="*/ 610 w 831"/>
                  <a:gd name="T17" fmla="*/ 1110 h 1847"/>
                  <a:gd name="T18" fmla="*/ 812 w 831"/>
                  <a:gd name="T19" fmla="*/ 1637 h 1847"/>
                  <a:gd name="T20" fmla="*/ 831 w 831"/>
                  <a:gd name="T21" fmla="*/ 1768 h 1847"/>
                  <a:gd name="T22" fmla="*/ 820 w 831"/>
                  <a:gd name="T23" fmla="*/ 1847 h 1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1" h="1847">
                    <a:moveTo>
                      <a:pt x="820" y="1847"/>
                    </a:moveTo>
                    <a:cubicBezTo>
                      <a:pt x="813" y="1789"/>
                      <a:pt x="756" y="1744"/>
                      <a:pt x="675" y="1713"/>
                    </a:cubicBezTo>
                    <a:cubicBezTo>
                      <a:pt x="504" y="1324"/>
                      <a:pt x="362" y="929"/>
                      <a:pt x="273" y="551"/>
                    </a:cubicBezTo>
                    <a:cubicBezTo>
                      <a:pt x="238" y="401"/>
                      <a:pt x="198" y="148"/>
                      <a:pt x="0" y="0"/>
                    </a:cubicBezTo>
                    <a:cubicBezTo>
                      <a:pt x="52" y="7"/>
                      <a:pt x="101" y="20"/>
                      <a:pt x="145" y="38"/>
                    </a:cubicBezTo>
                    <a:cubicBezTo>
                      <a:pt x="176" y="51"/>
                      <a:pt x="294" y="100"/>
                      <a:pt x="311" y="117"/>
                    </a:cubicBezTo>
                    <a:cubicBezTo>
                      <a:pt x="321" y="127"/>
                      <a:pt x="340" y="297"/>
                      <a:pt x="349" y="338"/>
                    </a:cubicBezTo>
                    <a:cubicBezTo>
                      <a:pt x="367" y="424"/>
                      <a:pt x="393" y="510"/>
                      <a:pt x="419" y="595"/>
                    </a:cubicBezTo>
                    <a:cubicBezTo>
                      <a:pt x="474" y="768"/>
                      <a:pt x="535" y="940"/>
                      <a:pt x="610" y="1110"/>
                    </a:cubicBezTo>
                    <a:cubicBezTo>
                      <a:pt x="687" y="1285"/>
                      <a:pt x="769" y="1459"/>
                      <a:pt x="812" y="1637"/>
                    </a:cubicBezTo>
                    <a:cubicBezTo>
                      <a:pt x="822" y="1677"/>
                      <a:pt x="831" y="1723"/>
                      <a:pt x="831" y="1768"/>
                    </a:cubicBezTo>
                    <a:cubicBezTo>
                      <a:pt x="831" y="1795"/>
                      <a:pt x="828" y="1821"/>
                      <a:pt x="820" y="1847"/>
                    </a:cubicBezTo>
                    <a:close/>
                  </a:path>
                </a:pathLst>
              </a:custGeom>
              <a:solidFill>
                <a:srgbClr val="DDA6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1155">
                <a:extLst>
                  <a:ext uri="{FF2B5EF4-FFF2-40B4-BE49-F238E27FC236}">
                    <a16:creationId xmlns:a16="http://schemas.microsoft.com/office/drawing/2014/main" xmlns="" id="{FCC3B295-8011-4D4A-A989-E5AC53815CB8}"/>
                  </a:ext>
                </a:extLst>
              </p:cNvPr>
              <p:cNvSpPr>
                <a:spLocks/>
              </p:cNvSpPr>
              <p:nvPr/>
            </p:nvSpPr>
            <p:spPr bwMode="auto">
              <a:xfrm>
                <a:off x="8738281" y="2778125"/>
                <a:ext cx="0" cy="158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solidFill>
                <a:srgbClr val="A46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1156">
                <a:extLst>
                  <a:ext uri="{FF2B5EF4-FFF2-40B4-BE49-F238E27FC236}">
                    <a16:creationId xmlns:a16="http://schemas.microsoft.com/office/drawing/2014/main" xmlns="" id="{398C2F17-F10A-45CC-959E-0643708E3BB3}"/>
                  </a:ext>
                </a:extLst>
              </p:cNvPr>
              <p:cNvSpPr>
                <a:spLocks noEditPoints="1"/>
              </p:cNvSpPr>
              <p:nvPr/>
            </p:nvSpPr>
            <p:spPr bwMode="auto">
              <a:xfrm>
                <a:off x="8738281" y="2714625"/>
                <a:ext cx="57150" cy="63500"/>
              </a:xfrm>
              <a:custGeom>
                <a:avLst/>
                <a:gdLst>
                  <a:gd name="T0" fmla="*/ 0 w 115"/>
                  <a:gd name="T1" fmla="*/ 129 h 129"/>
                  <a:gd name="T2" fmla="*/ 0 w 115"/>
                  <a:gd name="T3" fmla="*/ 129 h 129"/>
                  <a:gd name="T4" fmla="*/ 0 w 115"/>
                  <a:gd name="T5" fmla="*/ 129 h 129"/>
                  <a:gd name="T6" fmla="*/ 1 w 115"/>
                  <a:gd name="T7" fmla="*/ 119 h 129"/>
                  <a:gd name="T8" fmla="*/ 1 w 115"/>
                  <a:gd name="T9" fmla="*/ 119 h 129"/>
                  <a:gd name="T10" fmla="*/ 1 w 115"/>
                  <a:gd name="T11" fmla="*/ 119 h 129"/>
                  <a:gd name="T12" fmla="*/ 1 w 115"/>
                  <a:gd name="T13" fmla="*/ 119 h 129"/>
                  <a:gd name="T14" fmla="*/ 115 w 115"/>
                  <a:gd name="T15" fmla="*/ 0 h 129"/>
                  <a:gd name="T16" fmla="*/ 115 w 115"/>
                  <a:gd name="T17" fmla="*/ 0 h 129"/>
                  <a:gd name="T18" fmla="*/ 1 w 115"/>
                  <a:gd name="T19"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29">
                    <a:moveTo>
                      <a:pt x="0" y="129"/>
                    </a:moveTo>
                    <a:lnTo>
                      <a:pt x="0" y="129"/>
                    </a:lnTo>
                    <a:lnTo>
                      <a:pt x="0" y="129"/>
                    </a:lnTo>
                    <a:close/>
                    <a:moveTo>
                      <a:pt x="1" y="119"/>
                    </a:moveTo>
                    <a:cubicBezTo>
                      <a:pt x="1" y="119"/>
                      <a:pt x="1" y="119"/>
                      <a:pt x="1" y="119"/>
                    </a:cubicBezTo>
                    <a:cubicBezTo>
                      <a:pt x="1" y="119"/>
                      <a:pt x="1" y="119"/>
                      <a:pt x="1" y="119"/>
                    </a:cubicBezTo>
                    <a:close/>
                    <a:moveTo>
                      <a:pt x="1" y="119"/>
                    </a:moveTo>
                    <a:cubicBezTo>
                      <a:pt x="5" y="73"/>
                      <a:pt x="51" y="31"/>
                      <a:pt x="115" y="0"/>
                    </a:cubicBezTo>
                    <a:cubicBezTo>
                      <a:pt x="115" y="0"/>
                      <a:pt x="115" y="0"/>
                      <a:pt x="115" y="0"/>
                    </a:cubicBezTo>
                    <a:cubicBezTo>
                      <a:pt x="51" y="32"/>
                      <a:pt x="5" y="73"/>
                      <a:pt x="1" y="119"/>
                    </a:cubicBezTo>
                    <a:close/>
                  </a:path>
                </a:pathLst>
              </a:custGeom>
              <a:solidFill>
                <a:srgbClr val="A46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1157">
                <a:extLst>
                  <a:ext uri="{FF2B5EF4-FFF2-40B4-BE49-F238E27FC236}">
                    <a16:creationId xmlns:a16="http://schemas.microsoft.com/office/drawing/2014/main" xmlns="" id="{9E0BBE88-BF9A-4027-BC6D-7DFD5AD2DC63}"/>
                  </a:ext>
                </a:extLst>
              </p:cNvPr>
              <p:cNvSpPr>
                <a:spLocks/>
              </p:cNvSpPr>
              <p:nvPr/>
            </p:nvSpPr>
            <p:spPr bwMode="auto">
              <a:xfrm>
                <a:off x="8725581" y="1908175"/>
                <a:ext cx="393700" cy="871538"/>
              </a:xfrm>
              <a:custGeom>
                <a:avLst/>
                <a:gdLst>
                  <a:gd name="T0" fmla="*/ 27 w 790"/>
                  <a:gd name="T1" fmla="*/ 1745 h 1745"/>
                  <a:gd name="T2" fmla="*/ 0 w 790"/>
                  <a:gd name="T3" fmla="*/ 1639 h 1745"/>
                  <a:gd name="T4" fmla="*/ 4 w 790"/>
                  <a:gd name="T5" fmla="*/ 1592 h 1745"/>
                  <a:gd name="T6" fmla="*/ 106 w 790"/>
                  <a:gd name="T7" fmla="*/ 1342 h 1745"/>
                  <a:gd name="T8" fmla="*/ 215 w 790"/>
                  <a:gd name="T9" fmla="*/ 1097 h 1745"/>
                  <a:gd name="T10" fmla="*/ 380 w 790"/>
                  <a:gd name="T11" fmla="*/ 609 h 1745"/>
                  <a:gd name="T12" fmla="*/ 458 w 790"/>
                  <a:gd name="T13" fmla="*/ 354 h 1745"/>
                  <a:gd name="T14" fmla="*/ 492 w 790"/>
                  <a:gd name="T15" fmla="*/ 174 h 1745"/>
                  <a:gd name="T16" fmla="*/ 492 w 790"/>
                  <a:gd name="T17" fmla="*/ 174 h 1745"/>
                  <a:gd name="T18" fmla="*/ 486 w 790"/>
                  <a:gd name="T19" fmla="*/ 113 h 1745"/>
                  <a:gd name="T20" fmla="*/ 485 w 790"/>
                  <a:gd name="T21" fmla="*/ 112 h 1745"/>
                  <a:gd name="T22" fmla="*/ 790 w 790"/>
                  <a:gd name="T23" fmla="*/ 0 h 1745"/>
                  <a:gd name="T24" fmla="*/ 536 w 790"/>
                  <a:gd name="T25" fmla="*/ 603 h 1745"/>
                  <a:gd name="T26" fmla="*/ 282 w 790"/>
                  <a:gd name="T27" fmla="*/ 1196 h 1745"/>
                  <a:gd name="T28" fmla="*/ 142 w 790"/>
                  <a:gd name="T29" fmla="*/ 1615 h 1745"/>
                  <a:gd name="T30" fmla="*/ 28 w 790"/>
                  <a:gd name="T31" fmla="*/ 1734 h 1745"/>
                  <a:gd name="T32" fmla="*/ 28 w 790"/>
                  <a:gd name="T33" fmla="*/ 1734 h 1745"/>
                  <a:gd name="T34" fmla="*/ 28 w 790"/>
                  <a:gd name="T35" fmla="*/ 1734 h 1745"/>
                  <a:gd name="T36" fmla="*/ 27 w 790"/>
                  <a:gd name="T37" fmla="*/ 1744 h 1745"/>
                  <a:gd name="T38" fmla="*/ 27 w 790"/>
                  <a:gd name="T39" fmla="*/ 1744 h 1745"/>
                  <a:gd name="T40" fmla="*/ 27 w 790"/>
                  <a:gd name="T41" fmla="*/ 1744 h 1745"/>
                  <a:gd name="T42" fmla="*/ 27 w 790"/>
                  <a:gd name="T43" fmla="*/ 1745 h 1745"/>
                  <a:gd name="T44" fmla="*/ 27 w 790"/>
                  <a:gd name="T45" fmla="*/ 1745 h 1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0" h="1745">
                    <a:moveTo>
                      <a:pt x="27" y="1745"/>
                    </a:moveTo>
                    <a:cubicBezTo>
                      <a:pt x="7" y="1711"/>
                      <a:pt x="0" y="1675"/>
                      <a:pt x="0" y="1639"/>
                    </a:cubicBezTo>
                    <a:cubicBezTo>
                      <a:pt x="0" y="1623"/>
                      <a:pt x="1" y="1608"/>
                      <a:pt x="4" y="1592"/>
                    </a:cubicBezTo>
                    <a:cubicBezTo>
                      <a:pt x="17" y="1508"/>
                      <a:pt x="67" y="1424"/>
                      <a:pt x="106" y="1342"/>
                    </a:cubicBezTo>
                    <a:cubicBezTo>
                      <a:pt x="146" y="1261"/>
                      <a:pt x="181" y="1179"/>
                      <a:pt x="215" y="1097"/>
                    </a:cubicBezTo>
                    <a:cubicBezTo>
                      <a:pt x="281" y="935"/>
                      <a:pt x="331" y="772"/>
                      <a:pt x="380" y="609"/>
                    </a:cubicBezTo>
                    <a:cubicBezTo>
                      <a:pt x="406" y="524"/>
                      <a:pt x="433" y="439"/>
                      <a:pt x="458" y="354"/>
                    </a:cubicBezTo>
                    <a:cubicBezTo>
                      <a:pt x="476" y="295"/>
                      <a:pt x="492" y="234"/>
                      <a:pt x="492" y="174"/>
                    </a:cubicBezTo>
                    <a:lnTo>
                      <a:pt x="492" y="174"/>
                    </a:lnTo>
                    <a:cubicBezTo>
                      <a:pt x="492" y="153"/>
                      <a:pt x="490" y="133"/>
                      <a:pt x="486" y="113"/>
                    </a:cubicBezTo>
                    <a:lnTo>
                      <a:pt x="485" y="112"/>
                    </a:lnTo>
                    <a:cubicBezTo>
                      <a:pt x="581" y="68"/>
                      <a:pt x="682" y="30"/>
                      <a:pt x="790" y="0"/>
                    </a:cubicBezTo>
                    <a:cubicBezTo>
                      <a:pt x="626" y="184"/>
                      <a:pt x="589" y="421"/>
                      <a:pt x="536" y="603"/>
                    </a:cubicBezTo>
                    <a:cubicBezTo>
                      <a:pt x="477" y="804"/>
                      <a:pt x="353" y="996"/>
                      <a:pt x="282" y="1196"/>
                    </a:cubicBezTo>
                    <a:cubicBezTo>
                      <a:pt x="238" y="1320"/>
                      <a:pt x="122" y="1478"/>
                      <a:pt x="142" y="1615"/>
                    </a:cubicBezTo>
                    <a:cubicBezTo>
                      <a:pt x="78" y="1646"/>
                      <a:pt x="32" y="1688"/>
                      <a:pt x="28" y="1734"/>
                    </a:cubicBezTo>
                    <a:cubicBezTo>
                      <a:pt x="28" y="1734"/>
                      <a:pt x="28" y="1734"/>
                      <a:pt x="28" y="1734"/>
                    </a:cubicBezTo>
                    <a:cubicBezTo>
                      <a:pt x="28" y="1734"/>
                      <a:pt x="28" y="1734"/>
                      <a:pt x="28" y="1734"/>
                    </a:cubicBezTo>
                    <a:cubicBezTo>
                      <a:pt x="27" y="1737"/>
                      <a:pt x="27" y="1741"/>
                      <a:pt x="27" y="1744"/>
                    </a:cubicBezTo>
                    <a:lnTo>
                      <a:pt x="27" y="1744"/>
                    </a:lnTo>
                    <a:cubicBezTo>
                      <a:pt x="27" y="1744"/>
                      <a:pt x="27" y="1744"/>
                      <a:pt x="27" y="1744"/>
                    </a:cubicBezTo>
                    <a:cubicBezTo>
                      <a:pt x="27" y="1745"/>
                      <a:pt x="27" y="1745"/>
                      <a:pt x="27" y="1745"/>
                    </a:cubicBezTo>
                    <a:lnTo>
                      <a:pt x="27" y="1745"/>
                    </a:lnTo>
                  </a:path>
                </a:pathLst>
              </a:custGeom>
              <a:solidFill>
                <a:srgbClr val="DDA6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1158">
                <a:extLst>
                  <a:ext uri="{FF2B5EF4-FFF2-40B4-BE49-F238E27FC236}">
                    <a16:creationId xmlns:a16="http://schemas.microsoft.com/office/drawing/2014/main" xmlns="" id="{8DDE18F0-9D83-453D-8E70-9E308EB30697}"/>
                  </a:ext>
                </a:extLst>
              </p:cNvPr>
              <p:cNvSpPr>
                <a:spLocks/>
              </p:cNvSpPr>
              <p:nvPr/>
            </p:nvSpPr>
            <p:spPr bwMode="auto">
              <a:xfrm>
                <a:off x="9314544" y="2782888"/>
                <a:ext cx="17463" cy="101600"/>
              </a:xfrm>
              <a:custGeom>
                <a:avLst/>
                <a:gdLst>
                  <a:gd name="T0" fmla="*/ 0 w 34"/>
                  <a:gd name="T1" fmla="*/ 203 h 203"/>
                  <a:gd name="T2" fmla="*/ 1 w 34"/>
                  <a:gd name="T3" fmla="*/ 0 h 203"/>
                  <a:gd name="T4" fmla="*/ 2 w 34"/>
                  <a:gd name="T5" fmla="*/ 0 h 203"/>
                  <a:gd name="T6" fmla="*/ 26 w 34"/>
                  <a:gd name="T7" fmla="*/ 101 h 203"/>
                  <a:gd name="T8" fmla="*/ 0 w 34"/>
                  <a:gd name="T9" fmla="*/ 203 h 203"/>
                </a:gdLst>
                <a:ahLst/>
                <a:cxnLst>
                  <a:cxn ang="0">
                    <a:pos x="T0" y="T1"/>
                  </a:cxn>
                  <a:cxn ang="0">
                    <a:pos x="T2" y="T3"/>
                  </a:cxn>
                  <a:cxn ang="0">
                    <a:pos x="T4" y="T5"/>
                  </a:cxn>
                  <a:cxn ang="0">
                    <a:pos x="T6" y="T7"/>
                  </a:cxn>
                  <a:cxn ang="0">
                    <a:pos x="T8" y="T9"/>
                  </a:cxn>
                </a:cxnLst>
                <a:rect l="0" t="0" r="r" b="b"/>
                <a:pathLst>
                  <a:path w="34" h="203">
                    <a:moveTo>
                      <a:pt x="0" y="203"/>
                    </a:moveTo>
                    <a:cubicBezTo>
                      <a:pt x="33" y="139"/>
                      <a:pt x="34" y="66"/>
                      <a:pt x="1" y="0"/>
                    </a:cubicBezTo>
                    <a:cubicBezTo>
                      <a:pt x="1" y="0"/>
                      <a:pt x="1" y="0"/>
                      <a:pt x="2" y="0"/>
                    </a:cubicBezTo>
                    <a:cubicBezTo>
                      <a:pt x="18" y="33"/>
                      <a:pt x="26" y="67"/>
                      <a:pt x="26" y="101"/>
                    </a:cubicBezTo>
                    <a:cubicBezTo>
                      <a:pt x="26" y="136"/>
                      <a:pt x="17" y="171"/>
                      <a:pt x="0" y="203"/>
                    </a:cubicBezTo>
                    <a:close/>
                  </a:path>
                </a:pathLst>
              </a:custGeom>
              <a:solidFill>
                <a:srgbClr val="A46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1159">
                <a:extLst>
                  <a:ext uri="{FF2B5EF4-FFF2-40B4-BE49-F238E27FC236}">
                    <a16:creationId xmlns:a16="http://schemas.microsoft.com/office/drawing/2014/main" xmlns="" id="{B48B46A3-12C6-4D79-8A1D-CEF8702ABA45}"/>
                  </a:ext>
                </a:extLst>
              </p:cNvPr>
              <p:cNvSpPr>
                <a:spLocks/>
              </p:cNvSpPr>
              <p:nvPr/>
            </p:nvSpPr>
            <p:spPr bwMode="auto">
              <a:xfrm>
                <a:off x="9241519" y="1928813"/>
                <a:ext cx="538163" cy="1025525"/>
              </a:xfrm>
              <a:custGeom>
                <a:avLst/>
                <a:gdLst>
                  <a:gd name="T0" fmla="*/ 0 w 1079"/>
                  <a:gd name="T1" fmla="*/ 2057 h 2057"/>
                  <a:gd name="T2" fmla="*/ 147 w 1079"/>
                  <a:gd name="T3" fmla="*/ 1916 h 2057"/>
                  <a:gd name="T4" fmla="*/ 147 w 1079"/>
                  <a:gd name="T5" fmla="*/ 1916 h 2057"/>
                  <a:gd name="T6" fmla="*/ 173 w 1079"/>
                  <a:gd name="T7" fmla="*/ 1814 h 2057"/>
                  <a:gd name="T8" fmla="*/ 149 w 1079"/>
                  <a:gd name="T9" fmla="*/ 1713 h 2057"/>
                  <a:gd name="T10" fmla="*/ 287 w 1079"/>
                  <a:gd name="T11" fmla="*/ 1643 h 2057"/>
                  <a:gd name="T12" fmla="*/ 831 w 1079"/>
                  <a:gd name="T13" fmla="*/ 552 h 2057"/>
                  <a:gd name="T14" fmla="*/ 810 w 1079"/>
                  <a:gd name="T15" fmla="*/ 0 h 2057"/>
                  <a:gd name="T16" fmla="*/ 1079 w 1079"/>
                  <a:gd name="T17" fmla="*/ 232 h 2057"/>
                  <a:gd name="T18" fmla="*/ 995 w 1079"/>
                  <a:gd name="T19" fmla="*/ 462 h 2057"/>
                  <a:gd name="T20" fmla="*/ 600 w 1079"/>
                  <a:gd name="T21" fmla="*/ 1370 h 2057"/>
                  <a:gd name="T22" fmla="*/ 213 w 1079"/>
                  <a:gd name="T23" fmla="*/ 1935 h 2057"/>
                  <a:gd name="T24" fmla="*/ 17 w 1079"/>
                  <a:gd name="T25" fmla="*/ 2051 h 2057"/>
                  <a:gd name="T26" fmla="*/ 0 w 1079"/>
                  <a:gd name="T27" fmla="*/ 2057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9" h="2057">
                    <a:moveTo>
                      <a:pt x="0" y="2057"/>
                    </a:moveTo>
                    <a:cubicBezTo>
                      <a:pt x="66" y="2020"/>
                      <a:pt x="118" y="1974"/>
                      <a:pt x="147" y="1916"/>
                    </a:cubicBezTo>
                    <a:lnTo>
                      <a:pt x="147" y="1916"/>
                    </a:lnTo>
                    <a:cubicBezTo>
                      <a:pt x="164" y="1884"/>
                      <a:pt x="173" y="1849"/>
                      <a:pt x="173" y="1814"/>
                    </a:cubicBezTo>
                    <a:cubicBezTo>
                      <a:pt x="173" y="1780"/>
                      <a:pt x="165" y="1746"/>
                      <a:pt x="149" y="1713"/>
                    </a:cubicBezTo>
                    <a:cubicBezTo>
                      <a:pt x="212" y="1709"/>
                      <a:pt x="269" y="1688"/>
                      <a:pt x="287" y="1643"/>
                    </a:cubicBezTo>
                    <a:cubicBezTo>
                      <a:pt x="435" y="1275"/>
                      <a:pt x="677" y="920"/>
                      <a:pt x="831" y="552"/>
                    </a:cubicBezTo>
                    <a:cubicBezTo>
                      <a:pt x="903" y="381"/>
                      <a:pt x="928" y="173"/>
                      <a:pt x="810" y="0"/>
                    </a:cubicBezTo>
                    <a:cubicBezTo>
                      <a:pt x="949" y="62"/>
                      <a:pt x="1028" y="136"/>
                      <a:pt x="1079" y="232"/>
                    </a:cubicBezTo>
                    <a:cubicBezTo>
                      <a:pt x="1072" y="302"/>
                      <a:pt x="1020" y="385"/>
                      <a:pt x="995" y="462"/>
                    </a:cubicBezTo>
                    <a:cubicBezTo>
                      <a:pt x="931" y="656"/>
                      <a:pt x="700" y="1175"/>
                      <a:pt x="600" y="1370"/>
                    </a:cubicBezTo>
                    <a:cubicBezTo>
                      <a:pt x="501" y="1562"/>
                      <a:pt x="393" y="1760"/>
                      <a:pt x="213" y="1935"/>
                    </a:cubicBezTo>
                    <a:cubicBezTo>
                      <a:pt x="164" y="1982"/>
                      <a:pt x="97" y="2021"/>
                      <a:pt x="17" y="2051"/>
                    </a:cubicBezTo>
                    <a:cubicBezTo>
                      <a:pt x="11" y="2053"/>
                      <a:pt x="6" y="2055"/>
                      <a:pt x="0" y="2057"/>
                    </a:cubicBezTo>
                  </a:path>
                </a:pathLst>
              </a:custGeom>
              <a:solidFill>
                <a:srgbClr val="DDA6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1160">
                <a:extLst>
                  <a:ext uri="{FF2B5EF4-FFF2-40B4-BE49-F238E27FC236}">
                    <a16:creationId xmlns:a16="http://schemas.microsoft.com/office/drawing/2014/main" xmlns="" id="{A0361D76-491B-49BC-BD3F-24D20AD3E2A0}"/>
                  </a:ext>
                </a:extLst>
              </p:cNvPr>
              <p:cNvSpPr>
                <a:spLocks/>
              </p:cNvSpPr>
              <p:nvPr/>
            </p:nvSpPr>
            <p:spPr bwMode="auto">
              <a:xfrm>
                <a:off x="2877231" y="1887538"/>
                <a:ext cx="517525" cy="879475"/>
              </a:xfrm>
              <a:custGeom>
                <a:avLst/>
                <a:gdLst>
                  <a:gd name="T0" fmla="*/ 479 w 1037"/>
                  <a:gd name="T1" fmla="*/ 205 h 1763"/>
                  <a:gd name="T2" fmla="*/ 734 w 1037"/>
                  <a:gd name="T3" fmla="*/ 105 h 1763"/>
                  <a:gd name="T4" fmla="*/ 41 w 1037"/>
                  <a:gd name="T5" fmla="*/ 166 h 1763"/>
                  <a:gd name="T6" fmla="*/ 0 w 1037"/>
                  <a:gd name="T7" fmla="*/ 180 h 1763"/>
                  <a:gd name="T8" fmla="*/ 285 w 1037"/>
                  <a:gd name="T9" fmla="*/ 260 h 1763"/>
                  <a:gd name="T10" fmla="*/ 815 w 1037"/>
                  <a:gd name="T11" fmla="*/ 1763 h 1763"/>
                  <a:gd name="T12" fmla="*/ 1037 w 1037"/>
                  <a:gd name="T13" fmla="*/ 1742 h 1763"/>
                  <a:gd name="T14" fmla="*/ 479 w 1037"/>
                  <a:gd name="T15" fmla="*/ 205 h 1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7" h="1763">
                    <a:moveTo>
                      <a:pt x="479" y="205"/>
                    </a:moveTo>
                    <a:cubicBezTo>
                      <a:pt x="428" y="61"/>
                      <a:pt x="734" y="105"/>
                      <a:pt x="734" y="105"/>
                    </a:cubicBezTo>
                    <a:cubicBezTo>
                      <a:pt x="469" y="0"/>
                      <a:pt x="41" y="166"/>
                      <a:pt x="41" y="166"/>
                    </a:cubicBezTo>
                    <a:lnTo>
                      <a:pt x="0" y="180"/>
                    </a:lnTo>
                    <a:cubicBezTo>
                      <a:pt x="72" y="155"/>
                      <a:pt x="234" y="155"/>
                      <a:pt x="285" y="260"/>
                    </a:cubicBezTo>
                    <a:cubicBezTo>
                      <a:pt x="336" y="365"/>
                      <a:pt x="815" y="1763"/>
                      <a:pt x="815" y="1763"/>
                    </a:cubicBezTo>
                    <a:cubicBezTo>
                      <a:pt x="917" y="1741"/>
                      <a:pt x="1037" y="1742"/>
                      <a:pt x="1037" y="1742"/>
                    </a:cubicBezTo>
                    <a:cubicBezTo>
                      <a:pt x="1037" y="1742"/>
                      <a:pt x="530" y="348"/>
                      <a:pt x="479" y="20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1161">
                <a:extLst>
                  <a:ext uri="{FF2B5EF4-FFF2-40B4-BE49-F238E27FC236}">
                    <a16:creationId xmlns:a16="http://schemas.microsoft.com/office/drawing/2014/main" xmlns="" id="{AE5A21D1-DC69-4365-AAB1-8B8616DD177D}"/>
                  </a:ext>
                </a:extLst>
              </p:cNvPr>
              <p:cNvSpPr>
                <a:spLocks/>
              </p:cNvSpPr>
              <p:nvPr/>
            </p:nvSpPr>
            <p:spPr bwMode="auto">
              <a:xfrm>
                <a:off x="9009744" y="1838325"/>
                <a:ext cx="636588" cy="831850"/>
              </a:xfrm>
              <a:custGeom>
                <a:avLst/>
                <a:gdLst>
                  <a:gd name="T0" fmla="*/ 351 w 1277"/>
                  <a:gd name="T1" fmla="*/ 110 h 1668"/>
                  <a:gd name="T2" fmla="*/ 687 w 1277"/>
                  <a:gd name="T3" fmla="*/ 259 h 1668"/>
                  <a:gd name="T4" fmla="*/ 0 w 1277"/>
                  <a:gd name="T5" fmla="*/ 1651 h 1668"/>
                  <a:gd name="T6" fmla="*/ 229 w 1277"/>
                  <a:gd name="T7" fmla="*/ 1668 h 1668"/>
                  <a:gd name="T8" fmla="*/ 855 w 1277"/>
                  <a:gd name="T9" fmla="*/ 350 h 1668"/>
                  <a:gd name="T10" fmla="*/ 1277 w 1277"/>
                  <a:gd name="T11" fmla="*/ 183 h 1668"/>
                  <a:gd name="T12" fmla="*/ 351 w 1277"/>
                  <a:gd name="T13" fmla="*/ 110 h 1668"/>
                </a:gdLst>
                <a:ahLst/>
                <a:cxnLst>
                  <a:cxn ang="0">
                    <a:pos x="T0" y="T1"/>
                  </a:cxn>
                  <a:cxn ang="0">
                    <a:pos x="T2" y="T3"/>
                  </a:cxn>
                  <a:cxn ang="0">
                    <a:pos x="T4" y="T5"/>
                  </a:cxn>
                  <a:cxn ang="0">
                    <a:pos x="T6" y="T7"/>
                  </a:cxn>
                  <a:cxn ang="0">
                    <a:pos x="T8" y="T9"/>
                  </a:cxn>
                  <a:cxn ang="0">
                    <a:pos x="T10" y="T11"/>
                  </a:cxn>
                  <a:cxn ang="0">
                    <a:pos x="T12" y="T13"/>
                  </a:cxn>
                </a:cxnLst>
                <a:rect l="0" t="0" r="r" b="b"/>
                <a:pathLst>
                  <a:path w="1277" h="1668">
                    <a:moveTo>
                      <a:pt x="351" y="110"/>
                    </a:moveTo>
                    <a:cubicBezTo>
                      <a:pt x="611" y="85"/>
                      <a:pt x="748" y="135"/>
                      <a:pt x="687" y="259"/>
                    </a:cubicBezTo>
                    <a:cubicBezTo>
                      <a:pt x="626" y="383"/>
                      <a:pt x="0" y="1651"/>
                      <a:pt x="0" y="1651"/>
                    </a:cubicBezTo>
                    <a:lnTo>
                      <a:pt x="229" y="1668"/>
                    </a:lnTo>
                    <a:cubicBezTo>
                      <a:pt x="229" y="1668"/>
                      <a:pt x="764" y="615"/>
                      <a:pt x="855" y="350"/>
                    </a:cubicBezTo>
                    <a:cubicBezTo>
                      <a:pt x="947" y="85"/>
                      <a:pt x="1277" y="183"/>
                      <a:pt x="1277" y="183"/>
                    </a:cubicBezTo>
                    <a:cubicBezTo>
                      <a:pt x="859" y="0"/>
                      <a:pt x="351" y="110"/>
                      <a:pt x="351" y="1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1162">
                <a:extLst>
                  <a:ext uri="{FF2B5EF4-FFF2-40B4-BE49-F238E27FC236}">
                    <a16:creationId xmlns:a16="http://schemas.microsoft.com/office/drawing/2014/main" xmlns="" id="{621EC392-E120-4530-8869-584D523E975F}"/>
                  </a:ext>
                </a:extLst>
              </p:cNvPr>
              <p:cNvSpPr>
                <a:spLocks/>
              </p:cNvSpPr>
              <p:nvPr/>
            </p:nvSpPr>
            <p:spPr bwMode="auto">
              <a:xfrm>
                <a:off x="3947206" y="1916113"/>
                <a:ext cx="4779963" cy="182563"/>
              </a:xfrm>
              <a:custGeom>
                <a:avLst/>
                <a:gdLst>
                  <a:gd name="T0" fmla="*/ 0 w 9580"/>
                  <a:gd name="T1" fmla="*/ 367 h 367"/>
                  <a:gd name="T2" fmla="*/ 4619 w 9580"/>
                  <a:gd name="T3" fmla="*/ 49 h 367"/>
                  <a:gd name="T4" fmla="*/ 9580 w 9580"/>
                  <a:gd name="T5" fmla="*/ 350 h 367"/>
                  <a:gd name="T6" fmla="*/ 4497 w 9580"/>
                  <a:gd name="T7" fmla="*/ 99 h 367"/>
                  <a:gd name="T8" fmla="*/ 0 w 9580"/>
                  <a:gd name="T9" fmla="*/ 367 h 367"/>
                </a:gdLst>
                <a:ahLst/>
                <a:cxnLst>
                  <a:cxn ang="0">
                    <a:pos x="T0" y="T1"/>
                  </a:cxn>
                  <a:cxn ang="0">
                    <a:pos x="T2" y="T3"/>
                  </a:cxn>
                  <a:cxn ang="0">
                    <a:pos x="T4" y="T5"/>
                  </a:cxn>
                  <a:cxn ang="0">
                    <a:pos x="T6" y="T7"/>
                  </a:cxn>
                  <a:cxn ang="0">
                    <a:pos x="T8" y="T9"/>
                  </a:cxn>
                </a:cxnLst>
                <a:rect l="0" t="0" r="r" b="b"/>
                <a:pathLst>
                  <a:path w="9580" h="367">
                    <a:moveTo>
                      <a:pt x="0" y="367"/>
                    </a:moveTo>
                    <a:cubicBezTo>
                      <a:pt x="0" y="367"/>
                      <a:pt x="1685" y="0"/>
                      <a:pt x="4619" y="49"/>
                    </a:cubicBezTo>
                    <a:cubicBezTo>
                      <a:pt x="7190" y="93"/>
                      <a:pt x="8022" y="143"/>
                      <a:pt x="9580" y="350"/>
                    </a:cubicBezTo>
                    <a:cubicBezTo>
                      <a:pt x="9580" y="350"/>
                      <a:pt x="7309" y="116"/>
                      <a:pt x="4497" y="99"/>
                    </a:cubicBezTo>
                    <a:cubicBezTo>
                      <a:pt x="1685" y="82"/>
                      <a:pt x="0" y="367"/>
                      <a:pt x="0" y="36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6" name="TextBox 45">
              <a:extLst>
                <a:ext uri="{FF2B5EF4-FFF2-40B4-BE49-F238E27FC236}">
                  <a16:creationId xmlns:a16="http://schemas.microsoft.com/office/drawing/2014/main" xmlns="" id="{9775D417-1F50-43C4-90C7-4294948E37F1}"/>
                </a:ext>
              </a:extLst>
            </p:cNvPr>
            <p:cNvSpPr txBox="1"/>
            <p:nvPr/>
          </p:nvSpPr>
          <p:spPr>
            <a:xfrm>
              <a:off x="4036282" y="707642"/>
              <a:ext cx="381052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CÂU HỎI</a:t>
              </a:r>
            </a:p>
          </p:txBody>
        </p:sp>
      </p:grpSp>
      <p:sp>
        <p:nvSpPr>
          <p:cNvPr id="47" name="TextBox 46">
            <a:extLst>
              <a:ext uri="{FF2B5EF4-FFF2-40B4-BE49-F238E27FC236}">
                <a16:creationId xmlns:a16="http://schemas.microsoft.com/office/drawing/2014/main" xmlns="" id="{CEDE4EC8-4F8A-49BC-9163-932912FCA3C1}"/>
              </a:ext>
            </a:extLst>
          </p:cNvPr>
          <p:cNvSpPr txBox="1"/>
          <p:nvPr/>
        </p:nvSpPr>
        <p:spPr>
          <a:xfrm>
            <a:off x="3064125" y="2290066"/>
            <a:ext cx="6096000"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 x 3= ?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8" name="Picture 47">
            <a:hlinkClick r:id="rId5" action="ppaction://hlinksldjump"/>
            <a:extLst>
              <a:ext uri="{FF2B5EF4-FFF2-40B4-BE49-F238E27FC236}">
                <a16:creationId xmlns:a16="http://schemas.microsoft.com/office/drawing/2014/main" xmlns="" id="{F55223AB-E59F-40A8-A30C-7EB4A5405A8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585" t="29757" r="27796" b="28785"/>
          <a:stretch/>
        </p:blipFill>
        <p:spPr>
          <a:xfrm>
            <a:off x="1307743" y="2731343"/>
            <a:ext cx="2207859" cy="2098485"/>
          </a:xfrm>
          <a:prstGeom prst="rect">
            <a:avLst/>
          </a:prstGeom>
        </p:spPr>
      </p:pic>
      <p:pic>
        <p:nvPicPr>
          <p:cNvPr id="4" name="Sai">
            <a:extLst>
              <a:ext uri="{FF2B5EF4-FFF2-40B4-BE49-F238E27FC236}">
                <a16:creationId xmlns:a16="http://schemas.microsoft.com/office/drawing/2014/main" xmlns="" id="{61C60729-608E-49A5-A22E-BCA4474C00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52285" y="7522716"/>
            <a:ext cx="1462280" cy="1426722"/>
          </a:xfrm>
          <a:prstGeom prst="rect">
            <a:avLst/>
          </a:prstGeom>
        </p:spPr>
      </p:pic>
      <p:pic>
        <p:nvPicPr>
          <p:cNvPr id="50" name="Đúng">
            <a:extLst>
              <a:ext uri="{FF2B5EF4-FFF2-40B4-BE49-F238E27FC236}">
                <a16:creationId xmlns:a16="http://schemas.microsoft.com/office/drawing/2014/main" xmlns="" id="{A1A17A7A-13CD-4F22-A028-CAA66AAC560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39887" y="7512132"/>
            <a:ext cx="1273218" cy="1323382"/>
          </a:xfrm>
          <a:prstGeom prst="rect">
            <a:avLst/>
          </a:prstGeom>
        </p:spPr>
      </p:pic>
    </p:spTree>
    <p:extLst>
      <p:ext uri="{BB962C8B-B14F-4D97-AF65-F5344CB8AC3E}">
        <p14:creationId xmlns:p14="http://schemas.microsoft.com/office/powerpoint/2010/main" val="44621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par>
                                <p:cTn id="8" presetID="22" presetClass="entr" presetSubtype="1"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par>
                                <p:cTn id="11" presetID="53" presetClass="entr" presetSubtype="16" fill="hold" nodeType="withEffect">
                                  <p:stCondLst>
                                    <p:cond delay="500"/>
                                  </p:stCondLst>
                                  <p:childTnLst>
                                    <p:set>
                                      <p:cBhvr>
                                        <p:cTn id="12" dur="1" fill="hold">
                                          <p:stCondLst>
                                            <p:cond delay="0"/>
                                          </p:stCondLst>
                                        </p:cTn>
                                        <p:tgtEl>
                                          <p:spTgt spid="48"/>
                                        </p:tgtEl>
                                        <p:attrNameLst>
                                          <p:attrName>style.visibility</p:attrName>
                                        </p:attrNameLst>
                                      </p:cBhvr>
                                      <p:to>
                                        <p:strVal val="visible"/>
                                      </p:to>
                                    </p:set>
                                    <p:anim calcmode="lin" valueType="num">
                                      <p:cBhvr>
                                        <p:cTn id="13" dur="500" fill="hold"/>
                                        <p:tgtEl>
                                          <p:spTgt spid="48"/>
                                        </p:tgtEl>
                                        <p:attrNameLst>
                                          <p:attrName>ppt_w</p:attrName>
                                        </p:attrNameLst>
                                      </p:cBhvr>
                                      <p:tavLst>
                                        <p:tav tm="0">
                                          <p:val>
                                            <p:fltVal val="0"/>
                                          </p:val>
                                        </p:tav>
                                        <p:tav tm="100000">
                                          <p:val>
                                            <p:strVal val="#ppt_w"/>
                                          </p:val>
                                        </p:tav>
                                      </p:tavLst>
                                    </p:anim>
                                    <p:anim calcmode="lin" valueType="num">
                                      <p:cBhvr>
                                        <p:cTn id="14" dur="500" fill="hold"/>
                                        <p:tgtEl>
                                          <p:spTgt spid="48"/>
                                        </p:tgtEl>
                                        <p:attrNameLst>
                                          <p:attrName>ppt_h</p:attrName>
                                        </p:attrNameLst>
                                      </p:cBhvr>
                                      <p:tavLst>
                                        <p:tav tm="0">
                                          <p:val>
                                            <p:fltVal val="0"/>
                                          </p:val>
                                        </p:tav>
                                        <p:tav tm="100000">
                                          <p:val>
                                            <p:strVal val="#ppt_h"/>
                                          </p:val>
                                        </p:tav>
                                      </p:tavLst>
                                    </p:anim>
                                    <p:animEffect transition="in" filter="fade">
                                      <p:cBhvr>
                                        <p:cTn id="15" dur="500"/>
                                        <p:tgtEl>
                                          <p:spTgt spid="48"/>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300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childTnLst>
                                </p:cTn>
                              </p:par>
                              <p:par>
                                <p:cTn id="25" presetID="10" presetClass="entr" presetSubtype="0" fill="hold" grpId="0" nodeType="withEffect">
                                  <p:stCondLst>
                                    <p:cond delay="300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par>
                                <p:cTn id="28" presetID="10" presetClass="entr" presetSubtype="0" fill="hold" grpId="0" nodeType="withEffect">
                                  <p:stCondLst>
                                    <p:cond delay="300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par>
                                <p:cTn id="31" presetID="10" presetClass="entr" presetSubtype="0" fill="hold" grpId="0" nodeType="withEffect">
                                  <p:stCondLst>
                                    <p:cond delay="300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42"/>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afterEffect">
                                  <p:stCondLst>
                                    <p:cond delay="0"/>
                                  </p:stCondLst>
                                  <p:childTnLst>
                                    <p:animClr clrSpc="rgb" dir="cw">
                                      <p:cBhvr>
                                        <p:cTn id="38" dur="250" fill="hold"/>
                                        <p:tgtEl>
                                          <p:spTgt spid="42"/>
                                        </p:tgtEl>
                                        <p:attrNameLst>
                                          <p:attrName>fillcolor</p:attrName>
                                        </p:attrNameLst>
                                      </p:cBhvr>
                                      <p:to>
                                        <a:srgbClr val="FF0000"/>
                                      </p:to>
                                    </p:animClr>
                                    <p:set>
                                      <p:cBhvr>
                                        <p:cTn id="39" dur="250" fill="hold"/>
                                        <p:tgtEl>
                                          <p:spTgt spid="42"/>
                                        </p:tgtEl>
                                        <p:attrNameLst>
                                          <p:attrName>fill.type</p:attrName>
                                        </p:attrNameLst>
                                      </p:cBhvr>
                                      <p:to>
                                        <p:strVal val="solid"/>
                                      </p:to>
                                    </p:set>
                                    <p:set>
                                      <p:cBhvr>
                                        <p:cTn id="40" dur="250" fill="hold"/>
                                        <p:tgtEl>
                                          <p:spTgt spid="42"/>
                                        </p:tgtEl>
                                        <p:attrNameLst>
                                          <p:attrName>fill.on</p:attrName>
                                        </p:attrNameLst>
                                      </p:cBhvr>
                                      <p:to>
                                        <p:strVal val="true"/>
                                      </p:to>
                                    </p:set>
                                  </p:childTnLst>
                                </p:cTn>
                              </p:par>
                              <p:par>
                                <p:cTn id="41" presetID="64" presetClass="path" presetSubtype="0" accel="50000" decel="50000" fill="hold" nodeType="withEffect">
                                  <p:stCondLst>
                                    <p:cond delay="0"/>
                                  </p:stCondLst>
                                  <p:childTnLst>
                                    <p:animMotion origin="layout" path="M -1.45833E-6 4.07407E-6 L -0.17018 -0.46227 " pathEditMode="relative" rAng="0" ptsTypes="AA">
                                      <p:cBhvr>
                                        <p:cTn id="42" dur="250" fill="hold"/>
                                        <p:tgtEl>
                                          <p:spTgt spid="4"/>
                                        </p:tgtEl>
                                        <p:attrNameLst>
                                          <p:attrName>ppt_x</p:attrName>
                                          <p:attrName>ppt_y</p:attrName>
                                        </p:attrNameLst>
                                      </p:cBhvr>
                                      <p:rCtr x="-8516" y="-23125"/>
                                    </p:animMotion>
                                  </p:childTnLst>
                                  <p:subTnLst>
                                    <p:audio>
                                      <p:cMediaNode>
                                        <p:cTn display="0" masterRel="sameClick">
                                          <p:stCondLst>
                                            <p:cond evt="begin" delay="0">
                                              <p:tn val="41"/>
                                            </p:cond>
                                          </p:stCondLst>
                                          <p:endCondLst>
                                            <p:cond evt="onStopAudio" delay="0">
                                              <p:tgtEl>
                                                <p:sldTgt/>
                                              </p:tgtEl>
                                            </p:cond>
                                          </p:endCondLst>
                                        </p:cTn>
                                        <p:tgtEl>
                                          <p:sndTgt r:embed="rId2" name="Sai.wav"/>
                                        </p:tgtEl>
                                      </p:cMediaNode>
                                    </p:audio>
                                  </p:subTnLst>
                                </p:cTn>
                              </p:par>
                            </p:childTnLst>
                          </p:cTn>
                        </p:par>
                      </p:childTnLst>
                    </p:cTn>
                  </p:par>
                </p:childTnLst>
              </p:cTn>
              <p:nextCondLst>
                <p:cond evt="onClick" delay="0">
                  <p:tgtEl>
                    <p:spTgt spid="42"/>
                  </p:tgtEl>
                </p:cond>
              </p:nextCondLst>
            </p:seq>
            <p:seq concurrent="1" nextAc="seek">
              <p:cTn id="43" restart="whenNotActive" fill="hold" evtFilter="cancelBubble" nodeType="interactiveSeq">
                <p:stCondLst>
                  <p:cond evt="onClick" delay="0">
                    <p:tgtEl>
                      <p:spTgt spid="43"/>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afterEffect">
                                  <p:stCondLst>
                                    <p:cond delay="0"/>
                                  </p:stCondLst>
                                  <p:childTnLst>
                                    <p:animClr clrSpc="rgb" dir="cw">
                                      <p:cBhvr>
                                        <p:cTn id="47" dur="250" fill="hold"/>
                                        <p:tgtEl>
                                          <p:spTgt spid="43"/>
                                        </p:tgtEl>
                                        <p:attrNameLst>
                                          <p:attrName>fillcolor</p:attrName>
                                        </p:attrNameLst>
                                      </p:cBhvr>
                                      <p:to>
                                        <a:srgbClr val="FF0000"/>
                                      </p:to>
                                    </p:animClr>
                                    <p:set>
                                      <p:cBhvr>
                                        <p:cTn id="48" dur="250" fill="hold"/>
                                        <p:tgtEl>
                                          <p:spTgt spid="43"/>
                                        </p:tgtEl>
                                        <p:attrNameLst>
                                          <p:attrName>fill.type</p:attrName>
                                        </p:attrNameLst>
                                      </p:cBhvr>
                                      <p:to>
                                        <p:strVal val="solid"/>
                                      </p:to>
                                    </p:set>
                                    <p:set>
                                      <p:cBhvr>
                                        <p:cTn id="49" dur="250" fill="hold"/>
                                        <p:tgtEl>
                                          <p:spTgt spid="43"/>
                                        </p:tgtEl>
                                        <p:attrNameLst>
                                          <p:attrName>fill.on</p:attrName>
                                        </p:attrNameLst>
                                      </p:cBhvr>
                                      <p:to>
                                        <p:strVal val="true"/>
                                      </p:to>
                                    </p:set>
                                  </p:childTnLst>
                                </p:cTn>
                              </p:par>
                              <p:par>
                                <p:cTn id="50" presetID="64" presetClass="path" presetSubtype="0" accel="50000" decel="50000" fill="hold" nodeType="withEffect">
                                  <p:stCondLst>
                                    <p:cond delay="0"/>
                                  </p:stCondLst>
                                  <p:childTnLst>
                                    <p:animMotion origin="layout" path="M -1.45833E-6 4.07407E-6 L 0.14336 -0.46227 " pathEditMode="relative" rAng="0" ptsTypes="AA">
                                      <p:cBhvr>
                                        <p:cTn id="51" dur="250" fill="hold"/>
                                        <p:tgtEl>
                                          <p:spTgt spid="4"/>
                                        </p:tgtEl>
                                        <p:attrNameLst>
                                          <p:attrName>ppt_x</p:attrName>
                                          <p:attrName>ppt_y</p:attrName>
                                        </p:attrNameLst>
                                      </p:cBhvr>
                                      <p:rCtr x="7161" y="-23125"/>
                                    </p:animMotion>
                                  </p:childTnLst>
                                  <p:subTnLst>
                                    <p:audio>
                                      <p:cMediaNode>
                                        <p:cTn display="0" masterRel="sameClick">
                                          <p:stCondLst>
                                            <p:cond evt="begin" delay="0">
                                              <p:tn val="50"/>
                                            </p:cond>
                                          </p:stCondLst>
                                          <p:endCondLst>
                                            <p:cond evt="onStopAudio" delay="0">
                                              <p:tgtEl>
                                                <p:sldTgt/>
                                              </p:tgtEl>
                                            </p:cond>
                                          </p:endCondLst>
                                        </p:cTn>
                                        <p:tgtEl>
                                          <p:sndTgt r:embed="rId2" name="Sai.wav"/>
                                        </p:tgtEl>
                                      </p:cMediaNode>
                                    </p:audio>
                                  </p:subTnLst>
                                </p:cTn>
                              </p:par>
                            </p:childTnLst>
                          </p:cTn>
                        </p:par>
                      </p:childTnLst>
                    </p:cTn>
                  </p:par>
                </p:childTnLst>
              </p:cTn>
              <p:nextCondLst>
                <p:cond evt="onClick" delay="0">
                  <p:tgtEl>
                    <p:spTgt spid="43"/>
                  </p:tgtEl>
                </p:cond>
              </p:nextCondLst>
            </p:seq>
            <p:seq concurrent="1" nextAc="seek">
              <p:cTn id="52" restart="whenNotActive" fill="hold" evtFilter="cancelBubble" nodeType="interactiveSeq">
                <p:stCondLst>
                  <p:cond evt="onClick" delay="0">
                    <p:tgtEl>
                      <p:spTgt spid="4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afterEffect">
                                  <p:stCondLst>
                                    <p:cond delay="0"/>
                                  </p:stCondLst>
                                  <p:childTnLst>
                                    <p:animClr clrSpc="rgb" dir="cw">
                                      <p:cBhvr>
                                        <p:cTn id="56" dur="250" fill="hold"/>
                                        <p:tgtEl>
                                          <p:spTgt spid="44"/>
                                        </p:tgtEl>
                                        <p:attrNameLst>
                                          <p:attrName>fillcolor</p:attrName>
                                        </p:attrNameLst>
                                      </p:cBhvr>
                                      <p:to>
                                        <a:srgbClr val="00B0F0"/>
                                      </p:to>
                                    </p:animClr>
                                    <p:set>
                                      <p:cBhvr>
                                        <p:cTn id="57" dur="250" fill="hold"/>
                                        <p:tgtEl>
                                          <p:spTgt spid="44"/>
                                        </p:tgtEl>
                                        <p:attrNameLst>
                                          <p:attrName>fill.type</p:attrName>
                                        </p:attrNameLst>
                                      </p:cBhvr>
                                      <p:to>
                                        <p:strVal val="solid"/>
                                      </p:to>
                                    </p:set>
                                    <p:set>
                                      <p:cBhvr>
                                        <p:cTn id="58" dur="250" fill="hold"/>
                                        <p:tgtEl>
                                          <p:spTgt spid="44"/>
                                        </p:tgtEl>
                                        <p:attrNameLst>
                                          <p:attrName>fill.on</p:attrName>
                                        </p:attrNameLst>
                                      </p:cBhvr>
                                      <p:to>
                                        <p:strVal val="true"/>
                                      </p:to>
                                    </p:set>
                                  </p:childTnLst>
                                </p:cTn>
                              </p:par>
                              <p:par>
                                <p:cTn id="59" presetID="64" presetClass="path" presetSubtype="0" accel="50000" decel="50000" fill="hold" nodeType="withEffect">
                                  <p:stCondLst>
                                    <p:cond delay="0"/>
                                  </p:stCondLst>
                                  <p:childTnLst>
                                    <p:animMotion origin="layout" path="M 1.11022E-16 1.85185E-6 L -0.43906 -0.3132 " pathEditMode="relative" rAng="0" ptsTypes="AA">
                                      <p:cBhvr>
                                        <p:cTn id="60" dur="250" fill="hold"/>
                                        <p:tgtEl>
                                          <p:spTgt spid="50"/>
                                        </p:tgtEl>
                                        <p:attrNameLst>
                                          <p:attrName>ppt_x</p:attrName>
                                          <p:attrName>ppt_y</p:attrName>
                                        </p:attrNameLst>
                                      </p:cBhvr>
                                      <p:rCtr x="-21953" y="-15671"/>
                                    </p:animMotion>
                                  </p:childTnLst>
                                  <p:subTnLst>
                                    <p:audio>
                                      <p:cMediaNode>
                                        <p:cTn display="0" masterRel="sameClick">
                                          <p:stCondLst>
                                            <p:cond evt="begin" delay="0">
                                              <p:tn val="5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4"/>
                  </p:tgtEl>
                </p:cond>
              </p:nextCondLst>
            </p:seq>
            <p:seq concurrent="1" nextAc="seek">
              <p:cTn id="61" restart="whenNotActive" fill="hold" evtFilter="cancelBubble" nodeType="interactiveSeq">
                <p:stCondLst>
                  <p:cond evt="onClick" delay="0">
                    <p:tgtEl>
                      <p:spTgt spid="4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afterEffect">
                                  <p:stCondLst>
                                    <p:cond delay="0"/>
                                  </p:stCondLst>
                                  <p:childTnLst>
                                    <p:animClr clrSpc="rgb" dir="cw">
                                      <p:cBhvr>
                                        <p:cTn id="65" dur="250" fill="hold"/>
                                        <p:tgtEl>
                                          <p:spTgt spid="45"/>
                                        </p:tgtEl>
                                        <p:attrNameLst>
                                          <p:attrName>fillcolor</p:attrName>
                                        </p:attrNameLst>
                                      </p:cBhvr>
                                      <p:to>
                                        <a:srgbClr val="FF0000"/>
                                      </p:to>
                                    </p:animClr>
                                    <p:set>
                                      <p:cBhvr>
                                        <p:cTn id="66" dur="250" fill="hold"/>
                                        <p:tgtEl>
                                          <p:spTgt spid="45"/>
                                        </p:tgtEl>
                                        <p:attrNameLst>
                                          <p:attrName>fill.type</p:attrName>
                                        </p:attrNameLst>
                                      </p:cBhvr>
                                      <p:to>
                                        <p:strVal val="solid"/>
                                      </p:to>
                                    </p:set>
                                    <p:set>
                                      <p:cBhvr>
                                        <p:cTn id="67" dur="250" fill="hold"/>
                                        <p:tgtEl>
                                          <p:spTgt spid="45"/>
                                        </p:tgtEl>
                                        <p:attrNameLst>
                                          <p:attrName>fill.on</p:attrName>
                                        </p:attrNameLst>
                                      </p:cBhvr>
                                      <p:to>
                                        <p:strVal val="true"/>
                                      </p:to>
                                    </p:set>
                                  </p:childTnLst>
                                </p:cTn>
                              </p:par>
                              <p:par>
                                <p:cTn id="68" presetID="64" presetClass="path" presetSubtype="0" accel="50000" decel="50000" fill="hold" nodeType="withEffect">
                                  <p:stCondLst>
                                    <p:cond delay="0"/>
                                  </p:stCondLst>
                                  <p:childTnLst>
                                    <p:animMotion origin="layout" path="M -1.45833E-6 4.07407E-6 L 0.1405 -0.30417 " pathEditMode="relative" rAng="0" ptsTypes="AA">
                                      <p:cBhvr>
                                        <p:cTn id="69" dur="250" fill="hold"/>
                                        <p:tgtEl>
                                          <p:spTgt spid="4"/>
                                        </p:tgtEl>
                                        <p:attrNameLst>
                                          <p:attrName>ppt_x</p:attrName>
                                          <p:attrName>ppt_y</p:attrName>
                                        </p:attrNameLst>
                                      </p:cBhvr>
                                      <p:rCtr x="7018" y="-15208"/>
                                    </p:animMotion>
                                  </p:childTnLst>
                                  <p:subTnLst>
                                    <p:audio>
                                      <p:cMediaNode>
                                        <p:cTn display="0" masterRel="sameClick">
                                          <p:stCondLst>
                                            <p:cond evt="begin" delay="0">
                                              <p:tn val="68"/>
                                            </p:cond>
                                          </p:stCondLst>
                                          <p:endCondLst>
                                            <p:cond evt="onStopAudio" delay="0">
                                              <p:tgtEl>
                                                <p:sldTgt/>
                                              </p:tgtEl>
                                            </p:cond>
                                          </p:endCondLst>
                                        </p:cTn>
                                        <p:tgtEl>
                                          <p:sndTgt r:embed="rId2" name="Sai.wav"/>
                                        </p:tgtEl>
                                      </p:cMediaNode>
                                    </p:audio>
                                  </p:subTnLst>
                                </p:cTn>
                              </p:par>
                            </p:childTnLst>
                          </p:cTn>
                        </p:par>
                      </p:childTnLst>
                    </p:cTn>
                  </p:par>
                </p:childTnLst>
              </p:cTn>
              <p:nextCondLst>
                <p:cond evt="onClick" delay="0">
                  <p:tgtEl>
                    <p:spTgt spid="45"/>
                  </p:tgtEl>
                </p:cond>
              </p:nextCondLst>
            </p:seq>
          </p:childTnLst>
        </p:cTn>
      </p:par>
    </p:tnLst>
    <p:bldLst>
      <p:bldP spid="5" grpId="0" animBg="1"/>
      <p:bldP spid="42" grpId="0" animBg="1"/>
      <p:bldP spid="43" grpId="0" animBg="1"/>
      <p:bldP spid="44" grpId="0" animBg="1"/>
      <p:bldP spid="45" grpId="0" animBg="1"/>
      <p:bldP spid="4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e3cc8523a2e050f5a59af358b13c69abd294e9c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自定义 6">
      <a:dk1>
        <a:sysClr val="windowText" lastClr="000000"/>
      </a:dk1>
      <a:lt1>
        <a:sysClr val="window" lastClr="FFFFFF"/>
      </a:lt1>
      <a:dk2>
        <a:srgbClr val="44546A"/>
      </a:dk2>
      <a:lt2>
        <a:srgbClr val="E7E6E6"/>
      </a:lt2>
      <a:accent1>
        <a:srgbClr val="333F50"/>
      </a:accent1>
      <a:accent2>
        <a:srgbClr val="CA8F45"/>
      </a:accent2>
      <a:accent3>
        <a:srgbClr val="333F50"/>
      </a:accent3>
      <a:accent4>
        <a:srgbClr val="CA8F45"/>
      </a:accent4>
      <a:accent5>
        <a:srgbClr val="333F50"/>
      </a:accent5>
      <a:accent6>
        <a:srgbClr val="CA8F45"/>
      </a:accent6>
      <a:hlink>
        <a:srgbClr val="333F50"/>
      </a:hlink>
      <a:folHlink>
        <a:srgbClr val="CA8F45"/>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TotalTime>
  <Words>302</Words>
  <Application>Microsoft Office PowerPoint</Application>
  <PresentationFormat>Custom</PresentationFormat>
  <Paragraphs>138</Paragraphs>
  <Slides>15</Slides>
  <Notes>1</Notes>
  <HiddenSlides>0</HiddenSlides>
  <MMClips>1</MMClips>
  <ScaleCrop>false</ScaleCrop>
  <HeadingPairs>
    <vt:vector size="4" baseType="variant">
      <vt:variant>
        <vt:lpstr>Theme</vt:lpstr>
      </vt:variant>
      <vt:variant>
        <vt:i4>5</vt:i4>
      </vt:variant>
      <vt:variant>
        <vt:lpstr>Slide Titles</vt:lpstr>
      </vt:variant>
      <vt:variant>
        <vt:i4>15</vt:i4>
      </vt:variant>
    </vt:vector>
  </HeadingPairs>
  <TitlesOfParts>
    <vt:vector size="20" baseType="lpstr">
      <vt:lpstr>Office Theme</vt:lpstr>
      <vt:lpstr>5_Office Theme</vt:lpstr>
      <vt:lpstr>自定义设计方案</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Củng cố bài học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ismail - [2010]</cp:lastModifiedBy>
  <cp:revision>24</cp:revision>
  <dcterms:created xsi:type="dcterms:W3CDTF">2021-07-24T01:07:49Z</dcterms:created>
  <dcterms:modified xsi:type="dcterms:W3CDTF">2022-02-06T08:08:12Z</dcterms:modified>
</cp:coreProperties>
</file>