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5" r:id="rId3"/>
    <p:sldMasterId id="2147483679" r:id="rId4"/>
  </p:sldMasterIdLst>
  <p:notesMasterIdLst>
    <p:notesMasterId r:id="rId18"/>
  </p:notesMasterIdLst>
  <p:handoutMasterIdLst>
    <p:handoutMasterId r:id="rId19"/>
  </p:handoutMasterIdLst>
  <p:sldIdLst>
    <p:sldId id="377" r:id="rId5"/>
    <p:sldId id="3401" r:id="rId6"/>
    <p:sldId id="266" r:id="rId7"/>
    <p:sldId id="256" r:id="rId8"/>
    <p:sldId id="257" r:id="rId9"/>
    <p:sldId id="258" r:id="rId10"/>
    <p:sldId id="2007577124" r:id="rId11"/>
    <p:sldId id="2007577125" r:id="rId12"/>
    <p:sldId id="2007577126" r:id="rId13"/>
    <p:sldId id="2007577127" r:id="rId14"/>
    <p:sldId id="2007577128" r:id="rId15"/>
    <p:sldId id="2007577129" r:id="rId16"/>
    <p:sldId id="200757709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8" autoAdjust="0"/>
    <p:restoredTop sz="94660"/>
  </p:normalViewPr>
  <p:slideViewPr>
    <p:cSldViewPr snapToGrid="0">
      <p:cViewPr varScale="1">
        <p:scale>
          <a:sx n="47" d="100"/>
          <a:sy n="47" d="100"/>
        </p:scale>
        <p:origin x="105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D599F-1739-48EE-84A5-0255D13892C2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53ED7-7D95-4CD4-9023-6BA60447F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52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51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847773"/>
      </p:ext>
    </p:extLst>
  </p:cSld>
  <p:clrMapOvr>
    <a:masterClrMapping/>
  </p:clrMapOvr>
  <p:transition spd="med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56221"/>
      </p:ext>
    </p:extLst>
  </p:cSld>
  <p:clrMapOvr>
    <a:masterClrMapping/>
  </p:clrMapOvr>
  <p:transition spd="med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83408"/>
      </p:ext>
    </p:extLst>
  </p:cSld>
  <p:clrMapOvr>
    <a:masterClrMapping/>
  </p:clrMapOvr>
  <p:transition spd="med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4774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832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613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851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316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632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946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830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913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871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89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2021/9/17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02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194895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91" r:id="rId4"/>
  </p:sldLayoutIdLst>
  <p:transition spd="med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8219D-55DF-45EB-B25E-1C948F6C6EA0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4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12" Type="http://schemas.microsoft.com/office/2007/relationships/hdphoto" Target="../media/hdphoto12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11" Type="http://schemas.openxmlformats.org/officeDocument/2006/relationships/image" Target="../media/image66.png"/><Relationship Id="rId5" Type="http://schemas.microsoft.com/office/2007/relationships/hdphoto" Target="../media/hdphoto9.wdp"/><Relationship Id="rId10" Type="http://schemas.openxmlformats.org/officeDocument/2006/relationships/image" Target="../media/image65.png"/><Relationship Id="rId4" Type="http://schemas.openxmlformats.org/officeDocument/2006/relationships/image" Target="../media/image62.png"/><Relationship Id="rId9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4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4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1.pn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46.png"/><Relationship Id="rId12" Type="http://schemas.openxmlformats.org/officeDocument/2006/relationships/image" Target="../media/image5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2.png"/><Relationship Id="rId11" Type="http://schemas.microsoft.com/office/2007/relationships/hdphoto" Target="../media/hdphoto1.wdp"/><Relationship Id="rId5" Type="http://schemas.openxmlformats.org/officeDocument/2006/relationships/image" Target="../media/image45.png"/><Relationship Id="rId15" Type="http://schemas.openxmlformats.org/officeDocument/2006/relationships/image" Target="../media/image52.png"/><Relationship Id="rId10" Type="http://schemas.openxmlformats.org/officeDocument/2006/relationships/image" Target="../media/image49.png"/><Relationship Id="rId4" Type="http://schemas.openxmlformats.org/officeDocument/2006/relationships/image" Target="../media/image41.jpeg"/><Relationship Id="rId9" Type="http://schemas.openxmlformats.org/officeDocument/2006/relationships/image" Target="../media/image48.png"/><Relationship Id="rId1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0.pn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46.png"/><Relationship Id="rId12" Type="http://schemas.microsoft.com/office/2007/relationships/hdphoto" Target="../media/hdphoto3.wdp"/><Relationship Id="rId2" Type="http://schemas.openxmlformats.org/officeDocument/2006/relationships/audio" Target="../media/media2.wav"/><Relationship Id="rId16" Type="http://schemas.openxmlformats.org/officeDocument/2006/relationships/image" Target="../media/image55.png"/><Relationship Id="rId1" Type="http://schemas.microsoft.com/office/2007/relationships/media" Target="../media/media2.wav"/><Relationship Id="rId6" Type="http://schemas.openxmlformats.org/officeDocument/2006/relationships/image" Target="../media/image42.png"/><Relationship Id="rId11" Type="http://schemas.openxmlformats.org/officeDocument/2006/relationships/image" Target="../media/image54.png"/><Relationship Id="rId5" Type="http://schemas.openxmlformats.org/officeDocument/2006/relationships/image" Target="../media/image45.png"/><Relationship Id="rId15" Type="http://schemas.openxmlformats.org/officeDocument/2006/relationships/image" Target="../media/image44.png"/><Relationship Id="rId10" Type="http://schemas.microsoft.com/office/2007/relationships/hdphoto" Target="../media/hdphoto2.wdp"/><Relationship Id="rId4" Type="http://schemas.openxmlformats.org/officeDocument/2006/relationships/image" Target="../media/image41.jpeg"/><Relationship Id="rId9" Type="http://schemas.openxmlformats.org/officeDocument/2006/relationships/image" Target="../media/image53.png"/><Relationship Id="rId1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0.pn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46.png"/><Relationship Id="rId12" Type="http://schemas.microsoft.com/office/2007/relationships/hdphoto" Target="../media/hdphoto5.wdp"/><Relationship Id="rId2" Type="http://schemas.openxmlformats.org/officeDocument/2006/relationships/audio" Target="../media/media2.wav"/><Relationship Id="rId16" Type="http://schemas.openxmlformats.org/officeDocument/2006/relationships/image" Target="../media/image58.png"/><Relationship Id="rId1" Type="http://schemas.microsoft.com/office/2007/relationships/media" Target="../media/media2.wav"/><Relationship Id="rId6" Type="http://schemas.openxmlformats.org/officeDocument/2006/relationships/image" Target="../media/image42.png"/><Relationship Id="rId11" Type="http://schemas.openxmlformats.org/officeDocument/2006/relationships/image" Target="../media/image57.png"/><Relationship Id="rId5" Type="http://schemas.openxmlformats.org/officeDocument/2006/relationships/image" Target="../media/image45.png"/><Relationship Id="rId15" Type="http://schemas.openxmlformats.org/officeDocument/2006/relationships/image" Target="../media/image44.png"/><Relationship Id="rId10" Type="http://schemas.microsoft.com/office/2007/relationships/hdphoto" Target="../media/hdphoto4.wdp"/><Relationship Id="rId4" Type="http://schemas.openxmlformats.org/officeDocument/2006/relationships/image" Target="../media/image41.jpeg"/><Relationship Id="rId9" Type="http://schemas.openxmlformats.org/officeDocument/2006/relationships/image" Target="../media/image56.png"/><Relationship Id="rId1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TOÁN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7030A0"/>
                </a:solidFill>
                <a:cs typeface="Times New Roman" pitchFamily="18" charset="0"/>
              </a:rPr>
              <a:t>Bài 7: Phép cộng qua 10 trong phạm vi 20 (Tiết 5)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8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F2EFF0-0407-4F87-8EE0-C792B6EF2435}"/>
              </a:ext>
            </a:extLst>
          </p:cNvPr>
          <p:cNvSpPr txBox="1"/>
          <p:nvPr/>
        </p:nvSpPr>
        <p:spPr>
          <a:xfrm>
            <a:off x="1647526" y="508674"/>
            <a:ext cx="10180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Bạn Sao hái những cây nấm ghi phép tính có kết quả bằng 12. Hỏi bạn Sao hái được bao nhiêu cây nấm?</a:t>
            </a:r>
            <a:endParaRPr lang="en-VN" sz="28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09E281-E10C-4EB4-84D6-B7F22DE89165}"/>
              </a:ext>
            </a:extLst>
          </p:cNvPr>
          <p:cNvGrpSpPr/>
          <p:nvPr/>
        </p:nvGrpSpPr>
        <p:grpSpPr>
          <a:xfrm>
            <a:off x="1002135" y="273639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68FACDD-DDC7-465E-9981-CD433F0318E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CFE6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FE4DD74-F8C5-4CFA-8817-56ABC899C0E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CBA5780-86D9-4356-8609-60075B5EC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352" y="1462781"/>
            <a:ext cx="7345180" cy="4757266"/>
          </a:xfrm>
          <a:prstGeom prst="rect">
            <a:avLst/>
          </a:prstGeom>
        </p:spPr>
      </p:pic>
      <p:sp>
        <p:nvSpPr>
          <p:cNvPr id="7" name="Freeform 8">
            <a:extLst>
              <a:ext uri="{FF2B5EF4-FFF2-40B4-BE49-F238E27FC236}">
                <a16:creationId xmlns:a16="http://schemas.microsoft.com/office/drawing/2014/main" id="{F83B4121-A93C-4801-9180-20FE051ABD26}"/>
              </a:ext>
            </a:extLst>
          </p:cNvPr>
          <p:cNvSpPr/>
          <p:nvPr/>
        </p:nvSpPr>
        <p:spPr>
          <a:xfrm>
            <a:off x="2712775" y="2055046"/>
            <a:ext cx="1566261" cy="2863183"/>
          </a:xfrm>
          <a:custGeom>
            <a:avLst/>
            <a:gdLst>
              <a:gd name="connsiteX0" fmla="*/ 884952 w 1379627"/>
              <a:gd name="connsiteY0" fmla="*/ 0 h 2938072"/>
              <a:gd name="connsiteX1" fmla="*/ 345306 w 1379627"/>
              <a:gd name="connsiteY1" fmla="*/ 164892 h 2938072"/>
              <a:gd name="connsiteX2" fmla="*/ 532 w 1379627"/>
              <a:gd name="connsiteY2" fmla="*/ 794479 h 2938072"/>
              <a:gd name="connsiteX3" fmla="*/ 420257 w 1379627"/>
              <a:gd name="connsiteY3" fmla="*/ 2263515 h 2938072"/>
              <a:gd name="connsiteX4" fmla="*/ 1379627 w 1379627"/>
              <a:gd name="connsiteY4" fmla="*/ 2938072 h 2938072"/>
              <a:gd name="connsiteX0" fmla="*/ 989732 w 1484407"/>
              <a:gd name="connsiteY0" fmla="*/ 0 h 2938072"/>
              <a:gd name="connsiteX1" fmla="*/ 450086 w 1484407"/>
              <a:gd name="connsiteY1" fmla="*/ 164892 h 2938072"/>
              <a:gd name="connsiteX2" fmla="*/ 381 w 1484407"/>
              <a:gd name="connsiteY2" fmla="*/ 1154243 h 2938072"/>
              <a:gd name="connsiteX3" fmla="*/ 525037 w 1484407"/>
              <a:gd name="connsiteY3" fmla="*/ 2263515 h 2938072"/>
              <a:gd name="connsiteX4" fmla="*/ 1484407 w 1484407"/>
              <a:gd name="connsiteY4" fmla="*/ 2938072 h 2938072"/>
              <a:gd name="connsiteX0" fmla="*/ 991051 w 1485726"/>
              <a:gd name="connsiteY0" fmla="*/ 0 h 2938072"/>
              <a:gd name="connsiteX1" fmla="*/ 451405 w 1485726"/>
              <a:gd name="connsiteY1" fmla="*/ 164892 h 2938072"/>
              <a:gd name="connsiteX2" fmla="*/ 1700 w 1485726"/>
              <a:gd name="connsiteY2" fmla="*/ 1154243 h 2938072"/>
              <a:gd name="connsiteX3" fmla="*/ 526356 w 1485726"/>
              <a:gd name="connsiteY3" fmla="*/ 2263515 h 2938072"/>
              <a:gd name="connsiteX4" fmla="*/ 1485726 w 1485726"/>
              <a:gd name="connsiteY4" fmla="*/ 2938072 h 2938072"/>
              <a:gd name="connsiteX0" fmla="*/ 993653 w 1488328"/>
              <a:gd name="connsiteY0" fmla="*/ 0 h 2938072"/>
              <a:gd name="connsiteX1" fmla="*/ 319095 w 1488328"/>
              <a:gd name="connsiteY1" fmla="*/ 224852 h 2938072"/>
              <a:gd name="connsiteX2" fmla="*/ 4302 w 1488328"/>
              <a:gd name="connsiteY2" fmla="*/ 1154243 h 2938072"/>
              <a:gd name="connsiteX3" fmla="*/ 528958 w 1488328"/>
              <a:gd name="connsiteY3" fmla="*/ 2263515 h 2938072"/>
              <a:gd name="connsiteX4" fmla="*/ 1488328 w 1488328"/>
              <a:gd name="connsiteY4" fmla="*/ 2938072 h 2938072"/>
              <a:gd name="connsiteX0" fmla="*/ 989609 w 1484284"/>
              <a:gd name="connsiteY0" fmla="*/ 0 h 2938072"/>
              <a:gd name="connsiteX1" fmla="*/ 315051 w 1484284"/>
              <a:gd name="connsiteY1" fmla="*/ 224852 h 2938072"/>
              <a:gd name="connsiteX2" fmla="*/ 258 w 1484284"/>
              <a:gd name="connsiteY2" fmla="*/ 1154243 h 2938072"/>
              <a:gd name="connsiteX3" fmla="*/ 360022 w 1484284"/>
              <a:gd name="connsiteY3" fmla="*/ 2188565 h 2938072"/>
              <a:gd name="connsiteX4" fmla="*/ 1484284 w 1484284"/>
              <a:gd name="connsiteY4" fmla="*/ 2938072 h 2938072"/>
              <a:gd name="connsiteX0" fmla="*/ 989609 w 1484284"/>
              <a:gd name="connsiteY0" fmla="*/ 0 h 2938072"/>
              <a:gd name="connsiteX1" fmla="*/ 315051 w 1484284"/>
              <a:gd name="connsiteY1" fmla="*/ 224852 h 2938072"/>
              <a:gd name="connsiteX2" fmla="*/ 258 w 1484284"/>
              <a:gd name="connsiteY2" fmla="*/ 1154243 h 2938072"/>
              <a:gd name="connsiteX3" fmla="*/ 360022 w 1484284"/>
              <a:gd name="connsiteY3" fmla="*/ 2188565 h 2938072"/>
              <a:gd name="connsiteX4" fmla="*/ 1484284 w 1484284"/>
              <a:gd name="connsiteY4" fmla="*/ 2938072 h 2938072"/>
              <a:gd name="connsiteX0" fmla="*/ 989609 w 1484284"/>
              <a:gd name="connsiteY0" fmla="*/ 0 h 2938072"/>
              <a:gd name="connsiteX1" fmla="*/ 315051 w 1484284"/>
              <a:gd name="connsiteY1" fmla="*/ 224852 h 2938072"/>
              <a:gd name="connsiteX2" fmla="*/ 258 w 1484284"/>
              <a:gd name="connsiteY2" fmla="*/ 1154243 h 2938072"/>
              <a:gd name="connsiteX3" fmla="*/ 360022 w 1484284"/>
              <a:gd name="connsiteY3" fmla="*/ 2188565 h 2938072"/>
              <a:gd name="connsiteX4" fmla="*/ 1484284 w 1484284"/>
              <a:gd name="connsiteY4" fmla="*/ 2938072 h 2938072"/>
              <a:gd name="connsiteX0" fmla="*/ 991988 w 1486663"/>
              <a:gd name="connsiteY0" fmla="*/ 0 h 2938072"/>
              <a:gd name="connsiteX1" fmla="*/ 242479 w 1486663"/>
              <a:gd name="connsiteY1" fmla="*/ 314793 h 2938072"/>
              <a:gd name="connsiteX2" fmla="*/ 2637 w 1486663"/>
              <a:gd name="connsiteY2" fmla="*/ 1154243 h 2938072"/>
              <a:gd name="connsiteX3" fmla="*/ 362401 w 1486663"/>
              <a:gd name="connsiteY3" fmla="*/ 2188565 h 2938072"/>
              <a:gd name="connsiteX4" fmla="*/ 1486663 w 1486663"/>
              <a:gd name="connsiteY4" fmla="*/ 2938072 h 2938072"/>
              <a:gd name="connsiteX0" fmla="*/ 991988 w 1486663"/>
              <a:gd name="connsiteY0" fmla="*/ 0 h 2938072"/>
              <a:gd name="connsiteX1" fmla="*/ 242479 w 1486663"/>
              <a:gd name="connsiteY1" fmla="*/ 314793 h 2938072"/>
              <a:gd name="connsiteX2" fmla="*/ 2637 w 1486663"/>
              <a:gd name="connsiteY2" fmla="*/ 1154243 h 2938072"/>
              <a:gd name="connsiteX3" fmla="*/ 362401 w 1486663"/>
              <a:gd name="connsiteY3" fmla="*/ 2188565 h 2938072"/>
              <a:gd name="connsiteX4" fmla="*/ 1486663 w 1486663"/>
              <a:gd name="connsiteY4" fmla="*/ 2938072 h 2938072"/>
              <a:gd name="connsiteX0" fmla="*/ 990617 w 1485292"/>
              <a:gd name="connsiteY0" fmla="*/ 0 h 2938072"/>
              <a:gd name="connsiteX1" fmla="*/ 271089 w 1485292"/>
              <a:gd name="connsiteY1" fmla="*/ 344773 h 2938072"/>
              <a:gd name="connsiteX2" fmla="*/ 1266 w 1485292"/>
              <a:gd name="connsiteY2" fmla="*/ 1154243 h 2938072"/>
              <a:gd name="connsiteX3" fmla="*/ 361030 w 1485292"/>
              <a:gd name="connsiteY3" fmla="*/ 2188565 h 2938072"/>
              <a:gd name="connsiteX4" fmla="*/ 1485292 w 1485292"/>
              <a:gd name="connsiteY4" fmla="*/ 2938072 h 2938072"/>
              <a:gd name="connsiteX0" fmla="*/ 991015 w 1485690"/>
              <a:gd name="connsiteY0" fmla="*/ 0 h 2938072"/>
              <a:gd name="connsiteX1" fmla="*/ 271487 w 1485690"/>
              <a:gd name="connsiteY1" fmla="*/ 344773 h 2938072"/>
              <a:gd name="connsiteX2" fmla="*/ 1664 w 1485690"/>
              <a:gd name="connsiteY2" fmla="*/ 1154243 h 2938072"/>
              <a:gd name="connsiteX3" fmla="*/ 376418 w 1485690"/>
              <a:gd name="connsiteY3" fmla="*/ 2143595 h 2938072"/>
              <a:gd name="connsiteX4" fmla="*/ 1485690 w 1485690"/>
              <a:gd name="connsiteY4" fmla="*/ 2938072 h 293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690" h="2938072">
                <a:moveTo>
                  <a:pt x="991015" y="0"/>
                </a:moveTo>
                <a:cubicBezTo>
                  <a:pt x="794893" y="16239"/>
                  <a:pt x="436379" y="122419"/>
                  <a:pt x="271487" y="344773"/>
                </a:cubicBezTo>
                <a:cubicBezTo>
                  <a:pt x="106595" y="567127"/>
                  <a:pt x="-15825" y="854439"/>
                  <a:pt x="1664" y="1154243"/>
                </a:cubicBezTo>
                <a:cubicBezTo>
                  <a:pt x="19153" y="1454047"/>
                  <a:pt x="176549" y="1906252"/>
                  <a:pt x="376418" y="2143595"/>
                </a:cubicBezTo>
                <a:cubicBezTo>
                  <a:pt x="576287" y="2365949"/>
                  <a:pt x="1120929" y="2779426"/>
                  <a:pt x="1485690" y="2938072"/>
                </a:cubicBezTo>
              </a:path>
            </a:pathLst>
          </a:custGeom>
          <a:noFill/>
          <a:ln w="57150">
            <a:solidFill>
              <a:srgbClr val="F06D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328C0DD2-34A4-4FE1-A6A3-D538F1EE5C54}"/>
              </a:ext>
            </a:extLst>
          </p:cNvPr>
          <p:cNvSpPr/>
          <p:nvPr/>
        </p:nvSpPr>
        <p:spPr>
          <a:xfrm>
            <a:off x="3110716" y="2264909"/>
            <a:ext cx="3381245" cy="3013023"/>
          </a:xfrm>
          <a:custGeom>
            <a:avLst/>
            <a:gdLst>
              <a:gd name="connsiteX0" fmla="*/ 544894 w 3408015"/>
              <a:gd name="connsiteY0" fmla="*/ 0 h 3013023"/>
              <a:gd name="connsiteX1" fmla="*/ 50219 w 3408015"/>
              <a:gd name="connsiteY1" fmla="*/ 389744 h 3013023"/>
              <a:gd name="connsiteX2" fmla="*/ 125169 w 3408015"/>
              <a:gd name="connsiteY2" fmla="*/ 1364105 h 3013023"/>
              <a:gd name="connsiteX3" fmla="*/ 1009589 w 3408015"/>
              <a:gd name="connsiteY3" fmla="*/ 1948721 h 3013023"/>
              <a:gd name="connsiteX4" fmla="*/ 2643517 w 3408015"/>
              <a:gd name="connsiteY4" fmla="*/ 2578308 h 3013023"/>
              <a:gd name="connsiteX5" fmla="*/ 3408015 w 3408015"/>
              <a:gd name="connsiteY5" fmla="*/ 3013023 h 3013023"/>
              <a:gd name="connsiteX0" fmla="*/ 518124 w 3381245"/>
              <a:gd name="connsiteY0" fmla="*/ 0 h 3013023"/>
              <a:gd name="connsiteX1" fmla="*/ 23449 w 3381245"/>
              <a:gd name="connsiteY1" fmla="*/ 389744 h 3013023"/>
              <a:gd name="connsiteX2" fmla="*/ 173350 w 3381245"/>
              <a:gd name="connsiteY2" fmla="*/ 1379096 h 3013023"/>
              <a:gd name="connsiteX3" fmla="*/ 982819 w 3381245"/>
              <a:gd name="connsiteY3" fmla="*/ 1948721 h 3013023"/>
              <a:gd name="connsiteX4" fmla="*/ 2616747 w 3381245"/>
              <a:gd name="connsiteY4" fmla="*/ 2578308 h 3013023"/>
              <a:gd name="connsiteX5" fmla="*/ 3381245 w 3381245"/>
              <a:gd name="connsiteY5" fmla="*/ 3013023 h 3013023"/>
              <a:gd name="connsiteX0" fmla="*/ 518124 w 3381245"/>
              <a:gd name="connsiteY0" fmla="*/ 0 h 3013023"/>
              <a:gd name="connsiteX1" fmla="*/ 23449 w 3381245"/>
              <a:gd name="connsiteY1" fmla="*/ 584616 h 3013023"/>
              <a:gd name="connsiteX2" fmla="*/ 173350 w 3381245"/>
              <a:gd name="connsiteY2" fmla="*/ 1379096 h 3013023"/>
              <a:gd name="connsiteX3" fmla="*/ 982819 w 3381245"/>
              <a:gd name="connsiteY3" fmla="*/ 1948721 h 3013023"/>
              <a:gd name="connsiteX4" fmla="*/ 2616747 w 3381245"/>
              <a:gd name="connsiteY4" fmla="*/ 2578308 h 3013023"/>
              <a:gd name="connsiteX5" fmla="*/ 3381245 w 3381245"/>
              <a:gd name="connsiteY5" fmla="*/ 3013023 h 301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1245" h="3013023">
                <a:moveTo>
                  <a:pt x="518124" y="0"/>
                </a:moveTo>
                <a:cubicBezTo>
                  <a:pt x="305763" y="81196"/>
                  <a:pt x="80911" y="354767"/>
                  <a:pt x="23449" y="584616"/>
                </a:cubicBezTo>
                <a:cubicBezTo>
                  <a:pt x="-34013" y="814465"/>
                  <a:pt x="13455" y="1151745"/>
                  <a:pt x="173350" y="1379096"/>
                </a:cubicBezTo>
                <a:cubicBezTo>
                  <a:pt x="333245" y="1606447"/>
                  <a:pt x="575586" y="1748852"/>
                  <a:pt x="982819" y="1948721"/>
                </a:cubicBezTo>
                <a:cubicBezTo>
                  <a:pt x="1390052" y="2148590"/>
                  <a:pt x="2217009" y="2400924"/>
                  <a:pt x="2616747" y="2578308"/>
                </a:cubicBezTo>
                <a:cubicBezTo>
                  <a:pt x="3016485" y="2755692"/>
                  <a:pt x="3198865" y="2884357"/>
                  <a:pt x="3381245" y="301302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5AA0B14D-329D-46D3-A379-FDEF033519CC}"/>
              </a:ext>
            </a:extLst>
          </p:cNvPr>
          <p:cNvSpPr/>
          <p:nvPr/>
        </p:nvSpPr>
        <p:spPr>
          <a:xfrm>
            <a:off x="3538326" y="2414810"/>
            <a:ext cx="4827406" cy="1724763"/>
          </a:xfrm>
          <a:custGeom>
            <a:avLst/>
            <a:gdLst>
              <a:gd name="connsiteX0" fmla="*/ 375327 w 4827406"/>
              <a:gd name="connsiteY0" fmla="*/ 0 h 1724763"/>
              <a:gd name="connsiteX1" fmla="*/ 573 w 4827406"/>
              <a:gd name="connsiteY1" fmla="*/ 389745 h 1724763"/>
              <a:gd name="connsiteX2" fmla="*/ 450278 w 4827406"/>
              <a:gd name="connsiteY2" fmla="*/ 869430 h 1724763"/>
              <a:gd name="connsiteX3" fmla="*/ 2279078 w 4827406"/>
              <a:gd name="connsiteY3" fmla="*/ 1109272 h 1724763"/>
              <a:gd name="connsiteX4" fmla="*/ 3673163 w 4827406"/>
              <a:gd name="connsiteY4" fmla="*/ 1678899 h 1724763"/>
              <a:gd name="connsiteX5" fmla="*/ 4827406 w 4827406"/>
              <a:gd name="connsiteY5" fmla="*/ 1648918 h 172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27406" h="1724763">
                <a:moveTo>
                  <a:pt x="375327" y="0"/>
                </a:moveTo>
                <a:cubicBezTo>
                  <a:pt x="181704" y="122420"/>
                  <a:pt x="-11919" y="244840"/>
                  <a:pt x="573" y="389745"/>
                </a:cubicBezTo>
                <a:cubicBezTo>
                  <a:pt x="13065" y="534650"/>
                  <a:pt x="70527" y="749509"/>
                  <a:pt x="450278" y="869430"/>
                </a:cubicBezTo>
                <a:cubicBezTo>
                  <a:pt x="830029" y="989351"/>
                  <a:pt x="1741931" y="974361"/>
                  <a:pt x="2279078" y="1109272"/>
                </a:cubicBezTo>
                <a:cubicBezTo>
                  <a:pt x="2816226" y="1244184"/>
                  <a:pt x="3248442" y="1588958"/>
                  <a:pt x="3673163" y="1678899"/>
                </a:cubicBezTo>
                <a:cubicBezTo>
                  <a:pt x="4097884" y="1768840"/>
                  <a:pt x="4462645" y="1708879"/>
                  <a:pt x="4827406" y="1648918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22CC44-EC3F-48F7-9030-F3119EC5B345}"/>
              </a:ext>
            </a:extLst>
          </p:cNvPr>
          <p:cNvSpPr/>
          <p:nvPr/>
        </p:nvSpPr>
        <p:spPr>
          <a:xfrm>
            <a:off x="1647526" y="5481437"/>
            <a:ext cx="4624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ym typeface="Wingdings" pitchFamily="2" charset="2"/>
              </a:rPr>
              <a:t> </a:t>
            </a:r>
            <a:r>
              <a:rPr lang="vi-VN" sz="2800" dirty="0"/>
              <a:t>Sao hái được </a:t>
            </a:r>
            <a:r>
              <a:rPr lang="vi-VN" sz="3600" dirty="0">
                <a:solidFill>
                  <a:srgbClr val="FF0000"/>
                </a:solidFill>
              </a:rPr>
              <a:t>4</a:t>
            </a:r>
            <a:r>
              <a:rPr lang="vi-VN" sz="2800" dirty="0"/>
              <a:t> cây nấm</a:t>
            </a:r>
            <a:endParaRPr lang="en-VN" sz="2800" dirty="0"/>
          </a:p>
        </p:txBody>
      </p:sp>
    </p:spTree>
    <p:extLst>
      <p:ext uri="{BB962C8B-B14F-4D97-AF65-F5344CB8AC3E}">
        <p14:creationId xmlns:p14="http://schemas.microsoft.com/office/powerpoint/2010/main" val="2792754628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7" grpId="0" animBg="1"/>
          <p:bldP spid="8" grpId="0" animBg="1"/>
          <p:bldP spid="9" grpId="0" animBg="1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7" grpId="0" animBg="1"/>
          <p:bldP spid="8" grpId="0" animBg="1"/>
          <p:bldP spid="9" grpId="0" animBg="1"/>
          <p:bldP spid="10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2">
            <a:extLst>
              <a:ext uri="{FF2B5EF4-FFF2-40B4-BE49-F238E27FC236}">
                <a16:creationId xmlns:a16="http://schemas.microsoft.com/office/drawing/2014/main" id="{D9437ADA-7F74-4ECD-A195-C887649826F8}"/>
              </a:ext>
            </a:extLst>
          </p:cNvPr>
          <p:cNvSpPr/>
          <p:nvPr/>
        </p:nvSpPr>
        <p:spPr>
          <a:xfrm>
            <a:off x="7302126" y="3201707"/>
            <a:ext cx="3597639" cy="719528"/>
          </a:xfrm>
          <a:prstGeom prst="roundRect">
            <a:avLst/>
          </a:prstGeom>
          <a:solidFill>
            <a:srgbClr val="F6B843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Rounded Rectangle 11">
            <a:extLst>
              <a:ext uri="{FF2B5EF4-FFF2-40B4-BE49-F238E27FC236}">
                <a16:creationId xmlns:a16="http://schemas.microsoft.com/office/drawing/2014/main" id="{BB34DDF7-E60E-4791-AEB6-48361161C9B4}"/>
              </a:ext>
            </a:extLst>
          </p:cNvPr>
          <p:cNvSpPr/>
          <p:nvPr/>
        </p:nvSpPr>
        <p:spPr>
          <a:xfrm>
            <a:off x="7302127" y="1931289"/>
            <a:ext cx="3597639" cy="719528"/>
          </a:xfrm>
          <a:prstGeom prst="roundRect">
            <a:avLst/>
          </a:prstGeom>
          <a:solidFill>
            <a:srgbClr val="F6B843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96F979-8C85-43A4-987F-E3B713BAC3D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74" y="1151802"/>
            <a:ext cx="6457844" cy="514271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12D4915-4759-4BA9-BED0-3E432896D4C7}"/>
              </a:ext>
            </a:extLst>
          </p:cNvPr>
          <p:cNvGrpSpPr/>
          <p:nvPr/>
        </p:nvGrpSpPr>
        <p:grpSpPr>
          <a:xfrm>
            <a:off x="857596" y="383340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F80FC68-6E01-40A4-AD84-52D8CBE2700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A242BDF-A6BD-401A-A730-94762AA78C7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1B5E625-6CB7-4158-B6E8-9FD45295843E}"/>
              </a:ext>
            </a:extLst>
          </p:cNvPr>
          <p:cNvSpPr txBox="1"/>
          <p:nvPr/>
        </p:nvSpPr>
        <p:spPr>
          <a:xfrm>
            <a:off x="1463422" y="563479"/>
            <a:ext cx="904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ở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thang: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783FB4-97CC-4EA1-8C66-629DD7529ECE}"/>
              </a:ext>
            </a:extLst>
          </p:cNvPr>
          <p:cNvSpPr/>
          <p:nvPr/>
        </p:nvSpPr>
        <p:spPr>
          <a:xfrm>
            <a:off x="7666887" y="2021067"/>
            <a:ext cx="1628931" cy="3110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  +   5</a:t>
            </a:r>
            <a:endParaRPr lang="en-VN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  +   4</a:t>
            </a:r>
            <a:endParaRPr lang="en-VN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  +   6</a:t>
            </a:r>
            <a:endParaRPr lang="en-VN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  +   7</a:t>
            </a:r>
            <a:endParaRPr lang="en-VN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  +   7</a:t>
            </a:r>
            <a:endParaRPr lang="en-VN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E9C35E-E3CB-4463-A7B7-E9D7DD32440E}"/>
              </a:ext>
            </a:extLst>
          </p:cNvPr>
          <p:cNvSpPr/>
          <p:nvPr/>
        </p:nvSpPr>
        <p:spPr>
          <a:xfrm>
            <a:off x="9408244" y="2021067"/>
            <a:ext cx="1628931" cy="3113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endParaRPr lang="en-VN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90FFD2-57B2-47D1-A7BD-A75EBF878CD3}"/>
              </a:ext>
            </a:extLst>
          </p:cNvPr>
          <p:cNvSpPr txBox="1"/>
          <p:nvPr/>
        </p:nvSpPr>
        <p:spPr>
          <a:xfrm>
            <a:off x="1464132" y="563479"/>
            <a:ext cx="904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?</a:t>
            </a:r>
            <a:endParaRPr lang="en-VN" sz="2800" dirty="0"/>
          </a:p>
        </p:txBody>
      </p:sp>
    </p:spTree>
    <p:extLst>
      <p:ext uri="{BB962C8B-B14F-4D97-AF65-F5344CB8AC3E}">
        <p14:creationId xmlns:p14="http://schemas.microsoft.com/office/powerpoint/2010/main" val="320245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2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6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9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3" grpId="0" animBg="1"/>
          <p:bldP spid="3" grpId="1" animBg="1"/>
          <p:bldP spid="8" grpId="0"/>
          <p:bldP spid="8" grpId="1"/>
          <p:bldP spid="9" grpId="0"/>
          <p:bldP spid="10" grpId="0" build="p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2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6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9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3" grpId="0" animBg="1"/>
          <p:bldP spid="3" grpId="1" animBg="1"/>
          <p:bldP spid="8" grpId="0"/>
          <p:bldP spid="8" grpId="1"/>
          <p:bldP spid="9" grpId="0"/>
          <p:bldP spid="10" grpId="0" build="p"/>
          <p:bldP spid="11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B28F0B5-55ED-4F85-8CA6-C6FDC4DF795A}"/>
              </a:ext>
            </a:extLst>
          </p:cNvPr>
          <p:cNvGrpSpPr/>
          <p:nvPr/>
        </p:nvGrpSpPr>
        <p:grpSpPr>
          <a:xfrm>
            <a:off x="1198868" y="54792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6740668-8D4D-4B5B-AFD1-24C4DEE42A5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5A45F"/>
            </a:solidFill>
            <a:ln>
              <a:solidFill>
                <a:srgbClr val="F5A3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38FAA1D-80B8-48D6-8483-1D4663359E4F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00B468A-EDBC-444E-A972-CD21B403880C}"/>
              </a:ext>
            </a:extLst>
          </p:cNvPr>
          <p:cNvSpPr txBox="1"/>
          <p:nvPr/>
        </p:nvSpPr>
        <p:spPr>
          <a:xfrm>
            <a:off x="1859063" y="698081"/>
            <a:ext cx="8473874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Hai con xúc xắc nào dưới dây có tổng số chấm ở các mặt trên bằng 11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BA5891-0936-4431-8B00-CB7F1D2B8F89}"/>
              </a:ext>
            </a:extLst>
          </p:cNvPr>
          <p:cNvGrpSpPr/>
          <p:nvPr/>
        </p:nvGrpSpPr>
        <p:grpSpPr>
          <a:xfrm>
            <a:off x="1253237" y="2373493"/>
            <a:ext cx="9921403" cy="2088838"/>
            <a:chOff x="888760" y="2107679"/>
            <a:chExt cx="9921403" cy="208883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985E2DC-C68E-4200-B04C-9BD362B8A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0" y="2151817"/>
              <a:ext cx="1816100" cy="20447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1A17A7C-B46E-4911-BBDC-B577EBBD4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2061" y="2177217"/>
              <a:ext cx="1752600" cy="20193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8130FEB-56A4-4BF5-A247-0B6FA2070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1862" y="2164517"/>
              <a:ext cx="1866900" cy="19558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10708EC-4516-4474-A1A4-DF237602C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4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1663" y="2107679"/>
              <a:ext cx="1968500" cy="207010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617456-2AB3-449D-A6E4-2A8516DDE5B1}"/>
              </a:ext>
            </a:extLst>
          </p:cNvPr>
          <p:cNvGrpSpPr/>
          <p:nvPr/>
        </p:nvGrpSpPr>
        <p:grpSpPr>
          <a:xfrm>
            <a:off x="1554923" y="5230013"/>
            <a:ext cx="8778014" cy="630790"/>
            <a:chOff x="1190446" y="4964199"/>
            <a:chExt cx="8778014" cy="630790"/>
          </a:xfrm>
        </p:grpSpPr>
        <p:sp>
          <p:nvSpPr>
            <p:cNvPr id="12" name="Rounded Rectangle 15">
              <a:extLst>
                <a:ext uri="{FF2B5EF4-FFF2-40B4-BE49-F238E27FC236}">
                  <a16:creationId xmlns:a16="http://schemas.microsoft.com/office/drawing/2014/main" id="{6122E4B4-05E6-4CA3-8390-EAD710101D3E}"/>
                </a:ext>
              </a:extLst>
            </p:cNvPr>
            <p:cNvSpPr/>
            <p:nvPr/>
          </p:nvSpPr>
          <p:spPr>
            <a:xfrm>
              <a:off x="1190446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3" name="Rounded Rectangle 16">
              <a:extLst>
                <a:ext uri="{FF2B5EF4-FFF2-40B4-BE49-F238E27FC236}">
                  <a16:creationId xmlns:a16="http://schemas.microsoft.com/office/drawing/2014/main" id="{2D29B891-97D1-4B3E-B60A-AF397E0F57F5}"/>
                </a:ext>
              </a:extLst>
            </p:cNvPr>
            <p:cNvSpPr/>
            <p:nvPr/>
          </p:nvSpPr>
          <p:spPr>
            <a:xfrm>
              <a:off x="3945495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4" name="Rounded Rectangle 17">
              <a:extLst>
                <a:ext uri="{FF2B5EF4-FFF2-40B4-BE49-F238E27FC236}">
                  <a16:creationId xmlns:a16="http://schemas.microsoft.com/office/drawing/2014/main" id="{805ACFA2-709B-48AE-8B94-7050B5C35950}"/>
                </a:ext>
              </a:extLst>
            </p:cNvPr>
            <p:cNvSpPr/>
            <p:nvPr/>
          </p:nvSpPr>
          <p:spPr>
            <a:xfrm>
              <a:off x="6700545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5" name="Rounded Rectangle 18">
              <a:extLst>
                <a:ext uri="{FF2B5EF4-FFF2-40B4-BE49-F238E27FC236}">
                  <a16:creationId xmlns:a16="http://schemas.microsoft.com/office/drawing/2014/main" id="{6F5CFE2D-D872-45D4-8039-FB70B28EE677}"/>
                </a:ext>
              </a:extLst>
            </p:cNvPr>
            <p:cNvSpPr/>
            <p:nvPr/>
          </p:nvSpPr>
          <p:spPr>
            <a:xfrm>
              <a:off x="9329192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85BCCDE-F641-4340-9325-6DE79C2BDAD6}"/>
              </a:ext>
            </a:extLst>
          </p:cNvPr>
          <p:cNvSpPr txBox="1"/>
          <p:nvPr/>
        </p:nvSpPr>
        <p:spPr>
          <a:xfrm>
            <a:off x="551039" y="4555210"/>
            <a:ext cx="26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6 + 5 = 11</a:t>
            </a:r>
          </a:p>
        </p:txBody>
      </p:sp>
      <p:pic>
        <p:nvPicPr>
          <p:cNvPr id="17" name="Picture 2" descr="Bright Green Tick clip art - vector clip art online, royalty free ... -  ClipArt Best - ClipArt Best">
            <a:extLst>
              <a:ext uri="{FF2B5EF4-FFF2-40B4-BE49-F238E27FC236}">
                <a16:creationId xmlns:a16="http://schemas.microsoft.com/office/drawing/2014/main" id="{B6570733-5992-47DD-A563-1BA2E6472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123" y="5045562"/>
            <a:ext cx="639268" cy="66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81EDF9D-83BA-4F0B-9F65-6C42DDE05954}"/>
              </a:ext>
            </a:extLst>
          </p:cNvPr>
          <p:cNvSpPr txBox="1"/>
          <p:nvPr/>
        </p:nvSpPr>
        <p:spPr>
          <a:xfrm>
            <a:off x="3304511" y="4555210"/>
            <a:ext cx="26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4 + 5 = 9</a:t>
            </a:r>
          </a:p>
        </p:txBody>
      </p:sp>
      <p:pic>
        <p:nvPicPr>
          <p:cNvPr id="19" name="Picture 4" descr="Treasure mark, Crossout Christian cross, Cross Cartoon s, logo, cross png |  PNGEgg">
            <a:extLst>
              <a:ext uri="{FF2B5EF4-FFF2-40B4-BE49-F238E27FC236}">
                <a16:creationId xmlns:a16="http://schemas.microsoft.com/office/drawing/2014/main" id="{47C6C5AF-136E-4672-B2C6-6717803CB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000" b="95500" l="10000" r="90000">
                        <a14:foregroundMark x1="31667" y1="3000" x2="39778" y2="19500"/>
                        <a14:foregroundMark x1="39778" y1="19500" x2="46111" y2="25000"/>
                        <a14:foregroundMark x1="46111" y1="25000" x2="49000" y2="26000"/>
                        <a14:foregroundMark x1="49000" y1="25833" x2="69778" y2="19833"/>
                        <a14:foregroundMark x1="69778" y1="19833" x2="74000" y2="15167"/>
                        <a14:foregroundMark x1="74000" y1="15167" x2="74111" y2="14000"/>
                        <a14:foregroundMark x1="74111" y1="13833" x2="68333" y2="9500"/>
                        <a14:foregroundMark x1="68333" y1="9500" x2="68222" y2="7500"/>
                        <a14:foregroundMark x1="68222" y1="7167" x2="58111" y2="21667"/>
                        <a14:foregroundMark x1="58111" y1="21667" x2="55111" y2="23000"/>
                        <a14:foregroundMark x1="80556" y1="30667" x2="72667" y2="35667"/>
                        <a14:foregroundMark x1="72667" y1="35667" x2="67667" y2="45167"/>
                        <a14:foregroundMark x1="65333" y1="49333" x2="80111" y2="74000"/>
                        <a14:foregroundMark x1="80111" y1="74000" x2="77333" y2="74167"/>
                        <a14:foregroundMark x1="74000" y1="90500" x2="58667" y2="64167"/>
                        <a14:foregroundMark x1="58667" y1="64167" x2="54444" y2="51000"/>
                        <a14:foregroundMark x1="54444" y1="51000" x2="49000" y2="66667"/>
                        <a14:foregroundMark x1="49000" y1="66667" x2="34889" y2="75000"/>
                        <a14:foregroundMark x1="34889" y1="75000" x2="27667" y2="72833"/>
                        <a14:foregroundMark x1="27667" y1="72833" x2="28889" y2="65167"/>
                        <a14:foregroundMark x1="28889" y1="65167" x2="35444" y2="52167"/>
                        <a14:foregroundMark x1="35444" y1="52167" x2="34222" y2="42000"/>
                        <a14:foregroundMark x1="34222" y1="42000" x2="25778" y2="24167"/>
                        <a14:foregroundMark x1="25778" y1="24167" x2="24778" y2="15000"/>
                        <a14:foregroundMark x1="24778" y1="15000" x2="27556" y2="10667"/>
                        <a14:foregroundMark x1="27000" y1="87500" x2="31222" y2="93000"/>
                        <a14:foregroundMark x1="31222" y1="93000" x2="36111" y2="91667"/>
                        <a14:foregroundMark x1="36111" y1="91667" x2="40333" y2="82167"/>
                        <a14:foregroundMark x1="52778" y1="73167" x2="66111" y2="83667"/>
                        <a14:foregroundMark x1="69000" y1="95500" x2="69000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201" y="5322626"/>
            <a:ext cx="692635" cy="4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06FA2BA-E54C-42C6-8ADC-802248AC41B7}"/>
              </a:ext>
            </a:extLst>
          </p:cNvPr>
          <p:cNvSpPr txBox="1"/>
          <p:nvPr/>
        </p:nvSpPr>
        <p:spPr>
          <a:xfrm>
            <a:off x="6054677" y="4555210"/>
            <a:ext cx="26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5 + 3 = 8</a:t>
            </a:r>
          </a:p>
        </p:txBody>
      </p:sp>
      <p:pic>
        <p:nvPicPr>
          <p:cNvPr id="21" name="Picture 4" descr="Treasure mark, Crossout Christian cross, Cross Cartoon s, logo, cross png |  PNGEgg">
            <a:extLst>
              <a:ext uri="{FF2B5EF4-FFF2-40B4-BE49-F238E27FC236}">
                <a16:creationId xmlns:a16="http://schemas.microsoft.com/office/drawing/2014/main" id="{C65A8AD4-C545-4B3D-9A83-D5393104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000" b="95500" l="10000" r="90000">
                        <a14:foregroundMark x1="31667" y1="3000" x2="39778" y2="19500"/>
                        <a14:foregroundMark x1="39778" y1="19500" x2="46111" y2="25000"/>
                        <a14:foregroundMark x1="46111" y1="25000" x2="49000" y2="26000"/>
                        <a14:foregroundMark x1="49000" y1="25833" x2="69778" y2="19833"/>
                        <a14:foregroundMark x1="69778" y1="19833" x2="74000" y2="15167"/>
                        <a14:foregroundMark x1="74000" y1="15167" x2="74111" y2="14000"/>
                        <a14:foregroundMark x1="74111" y1="13833" x2="68333" y2="9500"/>
                        <a14:foregroundMark x1="68333" y1="9500" x2="68222" y2="7500"/>
                        <a14:foregroundMark x1="68222" y1="7167" x2="58111" y2="21667"/>
                        <a14:foregroundMark x1="58111" y1="21667" x2="55111" y2="23000"/>
                        <a14:foregroundMark x1="80556" y1="30667" x2="72667" y2="35667"/>
                        <a14:foregroundMark x1="72667" y1="35667" x2="67667" y2="45167"/>
                        <a14:foregroundMark x1="65333" y1="49333" x2="80111" y2="74000"/>
                        <a14:foregroundMark x1="80111" y1="74000" x2="77333" y2="74167"/>
                        <a14:foregroundMark x1="74000" y1="90500" x2="58667" y2="64167"/>
                        <a14:foregroundMark x1="58667" y1="64167" x2="54444" y2="51000"/>
                        <a14:foregroundMark x1="54444" y1="51000" x2="49000" y2="66667"/>
                        <a14:foregroundMark x1="49000" y1="66667" x2="34889" y2="75000"/>
                        <a14:foregroundMark x1="34889" y1="75000" x2="27667" y2="72833"/>
                        <a14:foregroundMark x1="27667" y1="72833" x2="28889" y2="65167"/>
                        <a14:foregroundMark x1="28889" y1="65167" x2="35444" y2="52167"/>
                        <a14:foregroundMark x1="35444" y1="52167" x2="34222" y2="42000"/>
                        <a14:foregroundMark x1="34222" y1="42000" x2="25778" y2="24167"/>
                        <a14:foregroundMark x1="25778" y1="24167" x2="24778" y2="15000"/>
                        <a14:foregroundMark x1="24778" y1="15000" x2="27556" y2="10667"/>
                        <a14:foregroundMark x1="27000" y1="87500" x2="31222" y2="93000"/>
                        <a14:foregroundMark x1="31222" y1="93000" x2="36111" y2="91667"/>
                        <a14:foregroundMark x1="36111" y1="91667" x2="40333" y2="82167"/>
                        <a14:foregroundMark x1="52778" y1="73167" x2="66111" y2="83667"/>
                        <a14:foregroundMark x1="69000" y1="95500" x2="69000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857" y="5322626"/>
            <a:ext cx="692635" cy="4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2540FF8-D9E5-4CB3-B7EF-CC800D018FF0}"/>
              </a:ext>
            </a:extLst>
          </p:cNvPr>
          <p:cNvSpPr txBox="1"/>
          <p:nvPr/>
        </p:nvSpPr>
        <p:spPr>
          <a:xfrm>
            <a:off x="8701713" y="4619227"/>
            <a:ext cx="26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3 + 5 = 8</a:t>
            </a:r>
          </a:p>
        </p:txBody>
      </p:sp>
      <p:pic>
        <p:nvPicPr>
          <p:cNvPr id="23" name="Picture 4" descr="Treasure mark, Crossout Christian cross, Cross Cartoon s, logo, cross png |  PNGEgg">
            <a:extLst>
              <a:ext uri="{FF2B5EF4-FFF2-40B4-BE49-F238E27FC236}">
                <a16:creationId xmlns:a16="http://schemas.microsoft.com/office/drawing/2014/main" id="{369244D3-51FE-46B3-9C39-3C1B17B3E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000" b="95500" l="10000" r="90000">
                        <a14:foregroundMark x1="31667" y1="3000" x2="39778" y2="19500"/>
                        <a14:foregroundMark x1="39778" y1="19500" x2="46111" y2="25000"/>
                        <a14:foregroundMark x1="46111" y1="25000" x2="49000" y2="26000"/>
                        <a14:foregroundMark x1="49000" y1="25833" x2="69778" y2="19833"/>
                        <a14:foregroundMark x1="69778" y1="19833" x2="74000" y2="15167"/>
                        <a14:foregroundMark x1="74000" y1="15167" x2="74111" y2="14000"/>
                        <a14:foregroundMark x1="74111" y1="13833" x2="68333" y2="9500"/>
                        <a14:foregroundMark x1="68333" y1="9500" x2="68222" y2="7500"/>
                        <a14:foregroundMark x1="68222" y1="7167" x2="58111" y2="21667"/>
                        <a14:foregroundMark x1="58111" y1="21667" x2="55111" y2="23000"/>
                        <a14:foregroundMark x1="80556" y1="30667" x2="72667" y2="35667"/>
                        <a14:foregroundMark x1="72667" y1="35667" x2="67667" y2="45167"/>
                        <a14:foregroundMark x1="65333" y1="49333" x2="80111" y2="74000"/>
                        <a14:foregroundMark x1="80111" y1="74000" x2="77333" y2="74167"/>
                        <a14:foregroundMark x1="74000" y1="90500" x2="58667" y2="64167"/>
                        <a14:foregroundMark x1="58667" y1="64167" x2="54444" y2="51000"/>
                        <a14:foregroundMark x1="54444" y1="51000" x2="49000" y2="66667"/>
                        <a14:foregroundMark x1="49000" y1="66667" x2="34889" y2="75000"/>
                        <a14:foregroundMark x1="34889" y1="75000" x2="27667" y2="72833"/>
                        <a14:foregroundMark x1="27667" y1="72833" x2="28889" y2="65167"/>
                        <a14:foregroundMark x1="28889" y1="65167" x2="35444" y2="52167"/>
                        <a14:foregroundMark x1="35444" y1="52167" x2="34222" y2="42000"/>
                        <a14:foregroundMark x1="34222" y1="42000" x2="25778" y2="24167"/>
                        <a14:foregroundMark x1="25778" y1="24167" x2="24778" y2="15000"/>
                        <a14:foregroundMark x1="24778" y1="15000" x2="27556" y2="10667"/>
                        <a14:foregroundMark x1="27000" y1="87500" x2="31222" y2="93000"/>
                        <a14:foregroundMark x1="31222" y1="93000" x2="36111" y2="91667"/>
                        <a14:foregroundMark x1="36111" y1="91667" x2="40333" y2="82167"/>
                        <a14:foregroundMark x1="52778" y1="73167" x2="66111" y2="83667"/>
                        <a14:foregroundMark x1="69000" y1="95500" x2="69000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683" y="5312029"/>
            <a:ext cx="692635" cy="4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005245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6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7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9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6" grpId="0"/>
          <p:bldP spid="18" grpId="0"/>
          <p:bldP spid="20" grpId="0"/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6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7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9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6" grpId="0"/>
          <p:bldP spid="18" grpId="0"/>
          <p:bldP spid="20" grpId="0"/>
          <p:bldP spid="22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56" y="373462"/>
            <a:ext cx="1503363" cy="7616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18" y="1680310"/>
            <a:ext cx="1892506" cy="9588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" y="2913485"/>
            <a:ext cx="12192000" cy="39238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57924" y="-10429"/>
            <a:ext cx="12192000" cy="23774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1457" y="4276684"/>
            <a:ext cx="6167457" cy="25813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64" y="4255974"/>
            <a:ext cx="6167457" cy="25813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2" y="318622"/>
            <a:ext cx="1855631" cy="216490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924" y="355755"/>
            <a:ext cx="1676754" cy="2152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77" y="3339017"/>
            <a:ext cx="889995" cy="7364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2" y="2956868"/>
            <a:ext cx="1288686" cy="1418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041C1-0297-43E5-9F8C-0E957D431BAB}"/>
              </a:ext>
            </a:extLst>
          </p:cNvPr>
          <p:cNvSpPr txBox="1"/>
          <p:nvPr/>
        </p:nvSpPr>
        <p:spPr>
          <a:xfrm>
            <a:off x="2332201" y="1565038"/>
            <a:ext cx="76062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Khởi</a:t>
            </a:r>
            <a:r>
              <a:rPr kumimoji="0" lang="en-US" sz="80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động</a:t>
            </a:r>
            <a:endParaRPr kumimoji="0" lang="en-US" sz="80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28132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4801" y="3927079"/>
            <a:ext cx="7100021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53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DORAEMON CÂU CÁ</a:t>
            </a:r>
          </a:p>
        </p:txBody>
      </p:sp>
      <p:pic>
        <p:nvPicPr>
          <p:cNvPr id="16" name="Picture 3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851400"/>
            <a:ext cx="1277379" cy="6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eat – Dorem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903200" y="56134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1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8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A</a:t>
            </a:r>
            <a:r>
              <a:rPr lang="en-US" altLang="en-US" sz="4133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13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4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B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. 14</a:t>
            </a:r>
          </a:p>
        </p:txBody>
      </p:sp>
      <p:pic>
        <p:nvPicPr>
          <p:cNvPr id="1031" name="Picture 7" descr="C:\Users\ADMIN\Desktop\Doremon cau ca ( trac nghiem )\pc58yB99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252" flipH="1">
            <a:off x="3771068" y="77169"/>
            <a:ext cx="1633611" cy="11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2400470" y="-549500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96" name="Rounded Rectangle 9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5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7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0C85F0-9BCB-4D8C-8CBD-EB39F831973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82587" y="3817487"/>
            <a:ext cx="179070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3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47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5" grpId="0" animBg="1"/>
      <p:bldP spid="5" grpId="1" animBg="1"/>
      <p:bldP spid="24" grpId="0" animBg="1"/>
      <p:bldP spid="24" grpId="1" animBg="1"/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8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A</a:t>
            </a:r>
            <a:r>
              <a:rPr lang="en-US" altLang="en-US" sz="4133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12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4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B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. 11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19" y="29896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3010573" y="-310049"/>
            <a:ext cx="2441289" cy="1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41" y="22878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7DF480-08DE-487C-9E9E-EA8EA9A7D67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14397" y="3641315"/>
            <a:ext cx="14382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0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1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B</a:t>
            </a:r>
            <a:r>
              <a:rPr lang="en-US" altLang="en-US" sz="4133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14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1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A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. 13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098" name="Picture 2" descr="C:\Users\ADMIN\Desktop\Doremon cau ca ( trac nghiem )\depositphotos_151226446-stock-illustration-cartoon-tropical-fish-collection-set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638" y1="47899" x2="15160" y2="48739"/>
                        <a14:foregroundMark x1="74734" y1="42017" x2="61968" y2="51261"/>
                        <a14:foregroundMark x1="43351" y1="28151" x2="47074" y2="63866"/>
                        <a14:foregroundMark x1="45479" y1="26050" x2="61702" y2="58403"/>
                        <a14:foregroundMark x1="43351" y1="29412" x2="14894" y2="59664"/>
                        <a14:foregroundMark x1="17819" y1="36975" x2="23936" y2="65966"/>
                        <a14:foregroundMark x1="53191" y1="63445" x2="34840" y2="71008"/>
                        <a14:foregroundMark x1="13830" y1="46218" x2="24734" y2="33193"/>
                        <a14:foregroundMark x1="21277" y1="31513" x2="11702" y2="39496"/>
                        <a14:foregroundMark x1="54255" y1="38235" x2="82979" y2="44118"/>
                        <a14:foregroundMark x1="84309" y1="55462" x2="59840" y2="55462"/>
                        <a14:foregroundMark x1="63032" y1="15966" x2="71809" y2="23109"/>
                        <a14:foregroundMark x1="88830" y1="28151" x2="98936" y2="43277"/>
                        <a14:foregroundMark x1="97606" y1="50000" x2="90957" y2="65126"/>
                        <a14:foregroundMark x1="67819" y1="62185" x2="66755" y2="69748"/>
                        <a14:foregroundMark x1="65957" y1="73109" x2="62500" y2="7479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00" flipH="1">
            <a:off x="3181691" y="-47357"/>
            <a:ext cx="2057432" cy="140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0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97F8ED-0580-441C-8D76-FB894C5CF7D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13816" y="3603634"/>
            <a:ext cx="16954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4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5 </a:t>
            </a:r>
          </a:p>
        </p:txBody>
      </p:sp>
    </p:spTree>
    <p:extLst>
      <p:ext uri="{BB962C8B-B14F-4D97-AF65-F5344CB8AC3E}">
        <p14:creationId xmlns:p14="http://schemas.microsoft.com/office/powerpoint/2010/main" val="272032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60529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3B97B3C-49CB-46CA-8762-FB40C5F0961A}"/>
              </a:ext>
            </a:extLst>
          </p:cNvPr>
          <p:cNvSpPr/>
          <p:nvPr/>
        </p:nvSpPr>
        <p:spPr>
          <a:xfrm>
            <a:off x="2979461" y="3834703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F65CEC2-CE07-4BF4-9ECF-090FA39A5C31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E0A8B61-B073-4C19-8112-1B838DE5AA93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530488F-663A-447D-830A-53745B9DB821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58F4CE0-6C2E-43EF-A44A-19C47E88D2AD}"/>
              </a:ext>
            </a:extLst>
          </p:cNvPr>
          <p:cNvSpPr/>
          <p:nvPr/>
        </p:nvSpPr>
        <p:spPr>
          <a:xfrm>
            <a:off x="3175963" y="5294595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3A5050-27A1-452E-AF55-D12DB3DE51BE}"/>
              </a:ext>
            </a:extLst>
          </p:cNvPr>
          <p:cNvSpPr txBox="1"/>
          <p:nvPr/>
        </p:nvSpPr>
        <p:spPr>
          <a:xfrm>
            <a:off x="1451431" y="97197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7B5158E-192B-4552-A02F-59E2AD32A6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967427"/>
              </p:ext>
            </p:extLst>
          </p:nvPr>
        </p:nvGraphicFramePr>
        <p:xfrm>
          <a:off x="1108953" y="2059806"/>
          <a:ext cx="9778519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848DBC7-4E31-4854-952C-BF5BB94E7146}"/>
              </a:ext>
            </a:extLst>
          </p:cNvPr>
          <p:cNvSpPr txBox="1"/>
          <p:nvPr/>
        </p:nvSpPr>
        <p:spPr>
          <a:xfrm>
            <a:off x="4788681" y="3442140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EEF145-8B32-4286-B0F8-AE04FB296A7E}"/>
              </a:ext>
            </a:extLst>
          </p:cNvPr>
          <p:cNvSpPr txBox="1"/>
          <p:nvPr/>
        </p:nvSpPr>
        <p:spPr>
          <a:xfrm>
            <a:off x="7348878" y="3433123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3AB90D-E12C-4B42-BD12-DA055BDD95CA}"/>
              </a:ext>
            </a:extLst>
          </p:cNvPr>
          <p:cNvSpPr txBox="1"/>
          <p:nvPr/>
        </p:nvSpPr>
        <p:spPr>
          <a:xfrm>
            <a:off x="8592575" y="344213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79235D-37FD-43F7-839C-15393B9F4F27}"/>
              </a:ext>
            </a:extLst>
          </p:cNvPr>
          <p:cNvSpPr txBox="1"/>
          <p:nvPr/>
        </p:nvSpPr>
        <p:spPr>
          <a:xfrm>
            <a:off x="9894221" y="3445010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14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0F4730D-D6A2-4185-BD05-F7405FA53606}"/>
              </a:ext>
            </a:extLst>
          </p:cNvPr>
          <p:cNvGrpSpPr/>
          <p:nvPr/>
        </p:nvGrpSpPr>
        <p:grpSpPr>
          <a:xfrm>
            <a:off x="806040" y="736940"/>
            <a:ext cx="605826" cy="830997"/>
            <a:chOff x="3174278" y="237323"/>
            <a:chExt cx="605826" cy="83099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6F29DAB-25D0-489F-B59A-C7DDD30905A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1EDD35D-59FC-48BB-A257-B6FA121B520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810E4E8-58B2-4379-A218-9D057C17FC09}"/>
              </a:ext>
            </a:extLst>
          </p:cNvPr>
          <p:cNvSpPr txBox="1"/>
          <p:nvPr/>
        </p:nvSpPr>
        <p:spPr>
          <a:xfrm>
            <a:off x="6059890" y="3429000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41289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9" grpId="0" animBg="1"/>
          <p:bldP spid="10" grpId="0" animBg="1"/>
          <p:bldP spid="11" grpId="0" animBg="1"/>
          <p:bldP spid="12" grpId="0" animBg="1"/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9" grpId="0" animBg="1"/>
          <p:bldP spid="10" grpId="0" animBg="1"/>
          <p:bldP spid="11" grpId="0" animBg="1"/>
          <p:bldP spid="12" grpId="0" animBg="1"/>
          <p:bldP spid="16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252</Words>
  <Application>Microsoft Office PowerPoint</Application>
  <PresentationFormat>Widescreen</PresentationFormat>
  <Paragraphs>79</Paragraphs>
  <Slides>13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等线</vt:lpstr>
      <vt:lpstr>微软雅黑</vt:lpstr>
      <vt:lpstr>微软雅黑</vt:lpstr>
      <vt:lpstr>Arial</vt:lpstr>
      <vt:lpstr>Arial-Rounded</vt:lpstr>
      <vt:lpstr>Calibri</vt:lpstr>
      <vt:lpstr>Times New Roman</vt:lpstr>
      <vt:lpstr>UTM Avo</vt:lpstr>
      <vt:lpstr>Office Theme</vt:lpstr>
      <vt:lpstr>5_Office Theme</vt:lpstr>
      <vt:lpstr>3_Office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 01</cp:lastModifiedBy>
  <cp:revision>17</cp:revision>
  <dcterms:created xsi:type="dcterms:W3CDTF">2021-07-24T01:07:49Z</dcterms:created>
  <dcterms:modified xsi:type="dcterms:W3CDTF">2021-09-17T09:19:18Z</dcterms:modified>
</cp:coreProperties>
</file>