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Lst>
  <p:notesMasterIdLst>
    <p:notesMasterId r:id="rId12"/>
  </p:notesMasterIdLst>
  <p:sldIdLst>
    <p:sldId id="291" r:id="rId5"/>
    <p:sldId id="290" r:id="rId6"/>
    <p:sldId id="285" r:id="rId7"/>
    <p:sldId id="286" r:id="rId8"/>
    <p:sldId id="287" r:id="rId9"/>
    <p:sldId id="288" r:id="rId10"/>
    <p:sldId id="28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2" d="100"/>
          <a:sy n="32" d="100"/>
        </p:scale>
        <p:origin x="278"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1042E-2C49-45D5-8601-CC3DB83817F5}"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92248-887D-42A9-99A0-50A464B643F0}" type="slidenum">
              <a:rPr lang="en-US" smtClean="0"/>
              <a:t>‹#›</a:t>
            </a:fld>
            <a:endParaRPr lang="en-US"/>
          </a:p>
        </p:txBody>
      </p:sp>
    </p:spTree>
    <p:extLst>
      <p:ext uri="{BB962C8B-B14F-4D97-AF65-F5344CB8AC3E}">
        <p14:creationId xmlns:p14="http://schemas.microsoft.com/office/powerpoint/2010/main" val="2662182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0372A-0EAB-497F-8C4F-DBA74D4F81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476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834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505019299"/>
      </p:ext>
    </p:extLst>
  </p:cSld>
  <p:clrMapOvr>
    <a:masterClrMapping/>
  </p:clrMapOvr>
  <p:transition spd="med" advTm="400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034328837"/>
      </p:ext>
    </p:extLst>
  </p:cSld>
  <p:clrMapOvr>
    <a:masterClrMapping/>
  </p:clrMapOvr>
  <p:transition spd="med" advTm="40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4247080341"/>
      </p:ext>
    </p:extLst>
  </p:cSld>
  <p:clrMapOvr>
    <a:masterClrMapping/>
  </p:clrMapOvr>
  <p:transition spd="med" advTm="400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786230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65522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16928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77223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5664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1280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930341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02852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288442783"/>
      </p:ext>
    </p:extLst>
  </p:cSld>
  <p:clrMapOvr>
    <a:masterClrMapping/>
  </p:clrMapOvr>
  <p:transition spd="med" advTm="4000">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64264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65318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98485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41156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41441895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630917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760132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240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507043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5758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74117218"/>
      </p:ext>
    </p:extLst>
  </p:cSld>
  <p:clrMapOvr>
    <a:masterClrMapping/>
  </p:clrMapOvr>
  <p:transition spd="med" advTm="4000">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800285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718114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51358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94465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5733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519227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986642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1738156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3456832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289851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045212887"/>
      </p:ext>
    </p:extLst>
  </p:cSld>
  <p:clrMapOvr>
    <a:masterClrMapping/>
  </p:clrMapOvr>
  <p:transition spd="med" advTm="4000">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41989955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2660956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3550308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39908798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2063706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36974460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222165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191887113"/>
      </p:ext>
    </p:extLst>
  </p:cSld>
  <p:clrMapOvr>
    <a:masterClrMapping/>
  </p:clrMapOvr>
  <p:transition spd="med" advTm="4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771829200"/>
      </p:ext>
    </p:extLst>
  </p:cSld>
  <p:clrMapOvr>
    <a:masterClrMapping/>
  </p:clrMapOvr>
  <p:transition spd="med" advTm="4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773681537"/>
      </p:ext>
    </p:extLst>
  </p:cSld>
  <p:clrMapOvr>
    <a:masterClrMapping/>
  </p:clrMapOvr>
  <p:transition spd="med" advTm="4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992050873"/>
      </p:ext>
    </p:extLst>
  </p:cSld>
  <p:clrMapOvr>
    <a:masterClrMapping/>
  </p:clrMapOvr>
  <p:transition spd="med" advTm="4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811085691"/>
      </p:ext>
    </p:extLst>
  </p:cSld>
  <p:clrMapOvr>
    <a:masterClrMapping/>
  </p:clrMapOvr>
  <p:transition spd="med" advTm="400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rotWithShape="1">
          <a:blip r:embed="rId14">
            <a:extLst>
              <a:ext uri="{28A0092B-C50C-407E-A947-70E740481C1C}">
                <a14:useLocalDpi xmlns:a14="http://schemas.microsoft.com/office/drawing/2010/main" val="0"/>
              </a:ext>
            </a:extLst>
          </a:blip>
          <a:srcRect l="28194" t="23704" r="40139" b="10617"/>
          <a:stretch/>
        </p:blipFill>
        <p:spPr>
          <a:xfrm>
            <a:off x="9498682" y="3715796"/>
            <a:ext cx="2693318" cy="3142204"/>
          </a:xfrm>
          <a:prstGeom prst="rect">
            <a:avLst/>
          </a:prstGeom>
        </p:spPr>
      </p:pic>
    </p:spTree>
    <p:extLst>
      <p:ext uri="{BB962C8B-B14F-4D97-AF65-F5344CB8AC3E}">
        <p14:creationId xmlns:p14="http://schemas.microsoft.com/office/powerpoint/2010/main" val="1979124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35682800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39106844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FE081F-4352-4F18-BEDA-C66D1965C30F}"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BC5BA0-D55A-4234-B2CB-BADBEAB97F57}"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21257895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1" i="0" u="none" strike="noStrike" kern="10" cap="none" spc="0" normalizeH="0" baseline="0" noProof="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uLnTx/>
              <a:uFillTx/>
              <a:latin typeface="Times New Roman"/>
              <a:cs typeface="Times New Roman"/>
            </a:endParaRPr>
          </a:p>
        </p:txBody>
      </p:sp>
      <p:sp>
        <p:nvSpPr>
          <p:cNvPr id="14348" name="WordArt 12"/>
          <p:cNvSpPr>
            <a:spLocks noChangeArrowheads="1" noChangeShapeType="1" noTextEdit="1"/>
          </p:cNvSpPr>
          <p:nvPr/>
        </p:nvSpPr>
        <p:spPr bwMode="auto">
          <a:xfrm>
            <a:off x="2818340" y="2262480"/>
            <a:ext cx="6173260" cy="722019"/>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9525">
                  <a:solidFill>
                    <a:srgbClr val="FF0000"/>
                  </a:solidFill>
                  <a:round/>
                  <a:headEnd/>
                  <a:tailEnd/>
                </a:ln>
                <a:solidFill>
                  <a:srgbClr val="0000FF"/>
                </a:solidFill>
                <a:effectLst>
                  <a:outerShdw sy="50000" kx="2453608" rotWithShape="0">
                    <a:srgbClr val="868686">
                      <a:alpha val="50000"/>
                    </a:srgbClr>
                  </a:outerShdw>
                </a:effectLst>
                <a:uLnTx/>
                <a:uFillTx/>
                <a:latin typeface="Times New Roman" pitchFamily="18" charset="0"/>
                <a:cs typeface="Times New Roman" pitchFamily="18" charset="0"/>
              </a:rPr>
              <a:t>MÔN: TIẾNG VIỆT</a:t>
            </a: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ỦY BAN NHÂN DÂN QUẬN LONG BIÊN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TRƯỜNG TIỂU HỌC ÁI MỘ B</a:t>
            </a:r>
          </a:p>
        </p:txBody>
      </p:sp>
      <p:sp>
        <p:nvSpPr>
          <p:cNvPr id="2055" name="TextBox 13"/>
          <p:cNvSpPr txBox="1">
            <a:spLocks noChangeArrowheads="1"/>
          </p:cNvSpPr>
          <p:nvPr/>
        </p:nvSpPr>
        <p:spPr bwMode="auto">
          <a:xfrm>
            <a:off x="1738476" y="332093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dirty="0">
                <a:ln>
                  <a:noFill/>
                </a:ln>
                <a:solidFill>
                  <a:srgbClr val="0070C0"/>
                </a:solidFill>
                <a:effectLst/>
                <a:uLnTx/>
                <a:uFillTx/>
                <a:latin typeface="Times New Roman" pitchFamily="18" charset="0"/>
                <a:cs typeface="+mn-cs"/>
              </a:rPr>
              <a:t>PHÂN MÔN </a:t>
            </a:r>
            <a:r>
              <a:rPr kumimoji="0" lang="en-US" altLang="en-US" sz="4000" b="1" i="0" u="none" strike="noStrike" kern="1200" cap="none" spc="0" normalizeH="0" baseline="0" noProof="0">
                <a:ln>
                  <a:noFill/>
                </a:ln>
                <a:solidFill>
                  <a:srgbClr val="0070C0"/>
                </a:solidFill>
                <a:effectLst/>
                <a:uLnTx/>
                <a:uFillTx/>
                <a:latin typeface="Times New Roman" pitchFamily="18" charset="0"/>
                <a:cs typeface="+mn-cs"/>
              </a:rPr>
              <a:t>: NÓI VÀ NGHE</a:t>
            </a:r>
            <a:endParaRPr kumimoji="0" lang="en-US" sz="4000" b="1" i="1"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2056" name="TextBox 14"/>
          <p:cNvSpPr txBox="1">
            <a:spLocks noChangeArrowheads="1"/>
          </p:cNvSpPr>
          <p:nvPr/>
        </p:nvSpPr>
        <p:spPr bwMode="auto">
          <a:xfrm>
            <a:off x="1977476" y="4145455"/>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1969029" y="5045758"/>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Bài</a:t>
            </a:r>
            <a:r>
              <a:rPr kumimoji="0" lang="en-US" sz="36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Kể</a:t>
            </a:r>
            <a:r>
              <a:rPr kumimoji="0" lang="en-US" sz="36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chuyện</a:t>
            </a:r>
            <a:r>
              <a:rPr kumimoji="0" lang="en-US" sz="36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smtClean="0">
                <a:ln>
                  <a:noFill/>
                </a:ln>
                <a:solidFill>
                  <a:srgbClr val="7030A0"/>
                </a:solidFill>
                <a:effectLst/>
                <a:uLnTx/>
                <a:uFillTx/>
                <a:latin typeface="Times New Roman" pitchFamily="18" charset="0"/>
                <a:cs typeface="Times New Roman" pitchFamily="18" charset="0"/>
              </a:rPr>
              <a:t>Gọi</a:t>
            </a:r>
            <a:r>
              <a:rPr kumimoji="0" lang="en-US" sz="3600" b="1" i="0" u="none" strike="noStrike" kern="1200" cap="none" spc="0" normalizeH="0" noProof="0" dirty="0" smtClean="0">
                <a:ln>
                  <a:noFill/>
                </a:ln>
                <a:solidFill>
                  <a:srgbClr val="7030A0"/>
                </a:solidFill>
                <a:effectLst/>
                <a:uLnTx/>
                <a:uFillTx/>
                <a:latin typeface="Times New Roman" pitchFamily="18" charset="0"/>
                <a:cs typeface="Times New Roman" pitchFamily="18" charset="0"/>
              </a:rPr>
              <a:t> </a:t>
            </a:r>
            <a:r>
              <a:rPr kumimoji="0" lang="en-US" sz="3600" b="1" i="0" u="none" strike="noStrike" kern="1200" cap="none" spc="0" normalizeH="0" noProof="0" smtClean="0">
                <a:ln>
                  <a:noFill/>
                </a:ln>
                <a:solidFill>
                  <a:srgbClr val="7030A0"/>
                </a:solidFill>
                <a:effectLst/>
                <a:uLnTx/>
                <a:uFillTx/>
                <a:latin typeface="Times New Roman" pitchFamily="18" charset="0"/>
                <a:cs typeface="Times New Roman" pitchFamily="18" charset="0"/>
              </a:rPr>
              <a:t>bạn</a:t>
            </a:r>
            <a:endParaRPr kumimoji="0" lang="en-US" sz="36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BC8C3591-1849-4523-A500-493EB0D6E0C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2505" y="178287"/>
            <a:ext cx="1523999" cy="1523999"/>
          </a:xfrm>
          <a:prstGeom prst="rect">
            <a:avLst/>
          </a:prstGeom>
        </p:spPr>
      </p:pic>
    </p:spTree>
    <p:extLst>
      <p:ext uri="{BB962C8B-B14F-4D97-AF65-F5344CB8AC3E}">
        <p14:creationId xmlns:p14="http://schemas.microsoft.com/office/powerpoint/2010/main" val="613210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t="40550" r="76094"/>
          <a:stretch/>
        </p:blipFill>
        <p:spPr>
          <a:xfrm flipH="1">
            <a:off x="5655897" y="2180463"/>
            <a:ext cx="6536102" cy="4677537"/>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6874" y="3759986"/>
            <a:ext cx="6818251" cy="2934101"/>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84636" t="839" r="381" b="75359"/>
          <a:stretch/>
        </p:blipFill>
        <p:spPr>
          <a:xfrm flipH="1">
            <a:off x="0" y="0"/>
            <a:ext cx="3505200" cy="1602363"/>
          </a:xfrm>
          <a:prstGeom prst="rect">
            <a:avLst/>
          </a:prstGeom>
        </p:spPr>
      </p:pic>
      <p:sp>
        <p:nvSpPr>
          <p:cNvPr id="8" name="椭圆 7"/>
          <p:cNvSpPr/>
          <p:nvPr/>
        </p:nvSpPr>
        <p:spPr>
          <a:xfrm>
            <a:off x="11009014" y="-797584"/>
            <a:ext cx="1595168" cy="1595168"/>
          </a:xfrm>
          <a:prstGeom prst="ellipse">
            <a:avLst/>
          </a:prstGeom>
          <a:solidFill>
            <a:srgbClr val="65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文本框 10"/>
          <p:cNvSpPr txBox="1"/>
          <p:nvPr/>
        </p:nvSpPr>
        <p:spPr>
          <a:xfrm>
            <a:off x="3618289" y="1120676"/>
            <a:ext cx="477283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Nói</a:t>
            </a:r>
            <a:r>
              <a:rPr kumimoji="0" lang="en-US" altLang="zh-CN" sz="7200" b="1" i="0" u="none" strike="noStrike" kern="1200" cap="none" spc="0" normalizeH="0" baseline="0" noProof="0" dirty="0">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 </a:t>
            </a:r>
            <a:r>
              <a:rPr kumimoji="0" lang="en-US" altLang="zh-CN" sz="7200" b="1" i="0" u="none" strike="noStrike" kern="1200" cap="none" spc="0" normalizeH="0" baseline="0" noProof="0" dirty="0" err="1">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và</a:t>
            </a:r>
            <a:r>
              <a:rPr kumimoji="0" lang="en-US" altLang="zh-CN" sz="7200" b="1" i="0" u="none" strike="noStrike" kern="1200" cap="none" spc="0" normalizeH="0" baseline="0" noProof="0" dirty="0">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 </a:t>
            </a:r>
            <a:r>
              <a:rPr kumimoji="0" lang="en-US" altLang="zh-CN" sz="7200" b="1" i="0" u="none" strike="noStrike" kern="1200" cap="none" spc="0" normalizeH="0" baseline="0" noProof="0" dirty="0" err="1">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nghe</a:t>
            </a:r>
            <a:r>
              <a:rPr kumimoji="0" lang="en-US" altLang="zh-CN" sz="7200" b="1" i="0" u="none" strike="noStrike" kern="1200" cap="none" spc="0" normalizeH="0" baseline="0" noProof="0" dirty="0">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 (t4)</a:t>
            </a:r>
            <a:endParaRPr kumimoji="0" lang="zh-CN" altLang="en-US" sz="7200" b="1" i="0" u="none" strike="noStrike" kern="1200" cap="none" spc="0" normalizeH="0" baseline="0" noProof="0" dirty="0">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endParaRPr>
          </a:p>
        </p:txBody>
      </p:sp>
    </p:spTree>
    <p:extLst>
      <p:ext uri="{BB962C8B-B14F-4D97-AF65-F5344CB8AC3E}">
        <p14:creationId xmlns:p14="http://schemas.microsoft.com/office/powerpoint/2010/main" val="42341935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p:stCondLst>
                              <p:cond delay="2500"/>
                            </p:stCondLst>
                            <p:childTnLst>
                              <p:par>
                                <p:cTn id="38" presetID="49" presetClass="entr" presetSubtype="0" decel="10000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 calcmode="lin" valueType="num">
                                      <p:cBhvr>
                                        <p:cTn id="42" dur="500" fill="hold"/>
                                        <p:tgtEl>
                                          <p:spTgt spid="11"/>
                                        </p:tgtEl>
                                        <p:attrNameLst>
                                          <p:attrName>style.rotation</p:attrName>
                                        </p:attrNameLst>
                                      </p:cBhvr>
                                      <p:tavLst>
                                        <p:tav tm="0">
                                          <p:val>
                                            <p:fltVal val="360"/>
                                          </p:val>
                                        </p:tav>
                                        <p:tav tm="100000">
                                          <p:val>
                                            <p:fltVal val="0"/>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Content Placeholder 1"/>
          <p:cNvPicPr>
            <a:picLocks noGrp="1" noChangeAspect="1"/>
          </p:cNvPicPr>
          <p:nvPr>
            <p:ph idx="1"/>
          </p:nvPr>
        </p:nvPicPr>
        <p:blipFill>
          <a:blip r:embed="rId4"/>
          <a:stretch>
            <a:fillRect/>
          </a:stretch>
        </p:blipFill>
        <p:spPr>
          <a:xfrm>
            <a:off x="2019935" y="-75565"/>
            <a:ext cx="8151495" cy="7008495"/>
          </a:xfrm>
          <a:prstGeom prst="rect">
            <a:avLst/>
          </a:prstGeom>
        </p:spPr>
      </p:pic>
      <p:sp>
        <p:nvSpPr>
          <p:cNvPr id="4" name="Cloud Callout 3"/>
          <p:cNvSpPr/>
          <p:nvPr/>
        </p:nvSpPr>
        <p:spPr>
          <a:xfrm>
            <a:off x="9087485" y="354965"/>
            <a:ext cx="3114040" cy="2069465"/>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mn-ea"/>
                <a:cs typeface="Arial-Rounded" panose="020B0500000000000000" pitchFamily="34" charset="0"/>
              </a:rPr>
              <a:t>Khung cảnh xung quanh như thế nào?</a:t>
            </a:r>
          </a:p>
        </p:txBody>
      </p:sp>
      <p:sp>
        <p:nvSpPr>
          <p:cNvPr id="5" name="Cloud Callout 4"/>
          <p:cNvSpPr/>
          <p:nvPr/>
        </p:nvSpPr>
        <p:spPr>
          <a:xfrm>
            <a:off x="-396240" y="365125"/>
            <a:ext cx="3114040" cy="2069465"/>
          </a:xfrm>
          <a:prstGeom prst="cloudCallout">
            <a:avLst>
              <a:gd name="adj1" fmla="val 26712"/>
              <a:gd name="adj2" fmla="val 71816"/>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mn-ea"/>
                <a:cs typeface="Arial-Rounded" panose="020B0500000000000000" pitchFamily="34" charset="0"/>
              </a:rPr>
              <a:t>Nhân vật trong tranh là ai?</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2480" y="618490"/>
            <a:ext cx="10561320" cy="1340939"/>
          </a:xfrm>
        </p:spPr>
        <p:txBody>
          <a:bodyPr>
            <a:normAutofit/>
          </a:bodyPr>
          <a:lstStyle/>
          <a:p>
            <a:r>
              <a:rPr lang="en-US" dirty="0" err="1">
                <a:latin typeface="Arial-Rounded" panose="020B0500000000000000" pitchFamily="34" charset="0"/>
                <a:cs typeface="Arial-Rounded" panose="020B0500000000000000" pitchFamily="34" charset="0"/>
              </a:rPr>
              <a:t>Chọn</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kể</a:t>
            </a:r>
            <a:r>
              <a:rPr lang="en-US" dirty="0">
                <a:latin typeface="Arial-Rounded" panose="020B0500000000000000" pitchFamily="34" charset="0"/>
                <a:cs typeface="Arial-Rounded" panose="020B0500000000000000" pitchFamily="34" charset="0"/>
              </a:rPr>
              <a:t> 1-2 </a:t>
            </a:r>
            <a:r>
              <a:rPr lang="en-US" dirty="0" err="1">
                <a:latin typeface="Arial-Rounded" panose="020B0500000000000000" pitchFamily="34" charset="0"/>
                <a:cs typeface="Arial-Rounded" panose="020B0500000000000000" pitchFamily="34" charset="0"/>
              </a:rPr>
              <a:t>đoạn</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của</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câu</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chuyện</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theo</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tranh</a:t>
            </a:r>
            <a:endParaRPr lang="en-US" dirty="0">
              <a:latin typeface="Arial-Rounded" panose="020B0500000000000000" pitchFamily="34" charset="0"/>
              <a:cs typeface="Arial-Rounded" panose="020B0500000000000000" pitchFamily="34" charset="0"/>
            </a:endParaRPr>
          </a:p>
        </p:txBody>
      </p:sp>
      <p:sp>
        <p:nvSpPr>
          <p:cNvPr id="4" name="Rounded Rectangle 3"/>
          <p:cNvSpPr/>
          <p:nvPr/>
        </p:nvSpPr>
        <p:spPr>
          <a:xfrm>
            <a:off x="2159635" y="2099310"/>
            <a:ext cx="8246110" cy="291084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mn-ea"/>
                <a:cs typeface="Arial-Rounded" panose="020B0500000000000000" pitchFamily="34" charset="0"/>
              </a:rPr>
              <a:t>Từ xa xưa trong rừng thẳm có hai bạn bê vàng và dê trắng chơi rất thân với nhau. Hàng ngày hai bạn cùng nhau chơi đùa, ca hát bên bờ suối.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90"/>
            <a:ext cx="10515600" cy="1325563"/>
          </a:xfrm>
        </p:spPr>
        <p:txBody>
          <a:bodyPr>
            <a:normAutofit/>
          </a:bodyPr>
          <a:lstStyle/>
          <a:p>
            <a:r>
              <a:rPr lang="en-US">
                <a:latin typeface="Arial-Rounded" panose="020B0500000000000000" pitchFamily="34" charset="0"/>
                <a:cs typeface="Arial-Rounded" panose="020B0500000000000000" pitchFamily="34" charset="0"/>
              </a:rPr>
              <a:t>Kể tiếp đoạn kết của câu chuyện theo ý của em</a:t>
            </a:r>
          </a:p>
        </p:txBody>
      </p:sp>
      <p:sp>
        <p:nvSpPr>
          <p:cNvPr id="4" name="Rounded Rectangle 3"/>
          <p:cNvSpPr/>
          <p:nvPr/>
        </p:nvSpPr>
        <p:spPr>
          <a:xfrm>
            <a:off x="2008505" y="2099310"/>
            <a:ext cx="8528050" cy="396557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mn-ea"/>
                <a:cs typeface="Arial-Rounded" panose="020B0500000000000000" pitchFamily="34" charset="0"/>
              </a:rPr>
              <a:t>Đến bây giờ dê trắng vẫn đi khắp nơi tìm bạn. Đi đến đâu dê trắng cũng hỏi mọi người xem có thấy bạn bê vàng không. Cuối cùng bác Voi chỉ cho dê trắng rằng bê vàng đang ăn cỏ cạnh bờ suối bên kia. Dê trắng vội chạy tới, 2 bạn gặp nhau vừng mừng vừa tủi.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88465" y="1226185"/>
            <a:ext cx="8509635" cy="1867535"/>
          </a:xfrm>
          <a:prstGeom prst="rect">
            <a:avLst/>
          </a:prstGeom>
        </p:spPr>
      </p:pic>
      <p:sp>
        <p:nvSpPr>
          <p:cNvPr id="5" name="Rounded Rectangle 4"/>
          <p:cNvSpPr/>
          <p:nvPr/>
        </p:nvSpPr>
        <p:spPr>
          <a:xfrm>
            <a:off x="2809240" y="3488690"/>
            <a:ext cx="6712585" cy="208978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mn-ea"/>
                <a:cs typeface="Arial-Rounded" panose="020B0500000000000000" pitchFamily="34" charset="0"/>
              </a:rPr>
              <a:t>Đôi bạn bê vàng và bê trắng có một tình bạn thật đáng quý. Em rất ngưỡng mộ!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218</Words>
  <Application>Microsoft Office PowerPoint</Application>
  <PresentationFormat>Widescreen</PresentationFormat>
  <Paragraphs>20</Paragraphs>
  <Slides>7</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7</vt:i4>
      </vt:variant>
    </vt:vector>
  </HeadingPairs>
  <TitlesOfParts>
    <vt:vector size="21" baseType="lpstr">
      <vt:lpstr>Microsoft YaHei</vt:lpstr>
      <vt:lpstr>Arial</vt:lpstr>
      <vt:lpstr>Arial-Rounded</vt:lpstr>
      <vt:lpstr>Calibri</vt:lpstr>
      <vt:lpstr>Calibri Light</vt:lpstr>
      <vt:lpstr>等线</vt:lpstr>
      <vt:lpstr>等线 Light</vt:lpstr>
      <vt:lpstr>Times New Roman</vt:lpstr>
      <vt:lpstr>华康少女文字W5(P)</vt:lpstr>
      <vt:lpstr>字魂27号-布丁体</vt:lpstr>
      <vt:lpstr>Office 主题​​</vt:lpstr>
      <vt:lpstr>4_Office Theme</vt:lpstr>
      <vt:lpstr>3_Office Theme</vt:lpstr>
      <vt:lpstr>2_Office 主题​​</vt:lpstr>
      <vt:lpstr>PowerPoint Presentation</vt:lpstr>
      <vt:lpstr>PowerPoint Presentation</vt:lpstr>
      <vt:lpstr>PowerPoint Presentation</vt:lpstr>
      <vt:lpstr>Chọn kể 1-2 đoạn của câu chuyện theo tranh</vt:lpstr>
      <vt:lpstr>Kể tiếp đoạn kết của câu chuyện theo ý của 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Huyen</cp:lastModifiedBy>
  <cp:revision>3</cp:revision>
  <dcterms:created xsi:type="dcterms:W3CDTF">2021-07-29T10:01:20Z</dcterms:created>
  <dcterms:modified xsi:type="dcterms:W3CDTF">2021-11-01T09:04:26Z</dcterms:modified>
</cp:coreProperties>
</file>