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0" r:id="rId3"/>
    <p:sldMasterId id="2147483682" r:id="rId4"/>
    <p:sldMasterId id="2147483695" r:id="rId5"/>
    <p:sldMasterId id="2147483702" r:id="rId6"/>
    <p:sldMasterId id="2147483726" r:id="rId7"/>
    <p:sldMasterId id="2147483738" r:id="rId8"/>
    <p:sldMasterId id="2147483750" r:id="rId9"/>
    <p:sldMasterId id="2147483762" r:id="rId10"/>
  </p:sldMasterIdLst>
  <p:notesMasterIdLst>
    <p:notesMasterId r:id="rId26"/>
  </p:notesMasterIdLst>
  <p:sldIdLst>
    <p:sldId id="261" r:id="rId11"/>
    <p:sldId id="274" r:id="rId12"/>
    <p:sldId id="2007577211" r:id="rId13"/>
    <p:sldId id="256" r:id="rId14"/>
    <p:sldId id="2007577160" r:id="rId15"/>
    <p:sldId id="2007577152" r:id="rId16"/>
    <p:sldId id="2007577154" r:id="rId17"/>
    <p:sldId id="2007577153" r:id="rId18"/>
    <p:sldId id="2007577210" r:id="rId19"/>
    <p:sldId id="2007577158" r:id="rId20"/>
    <p:sldId id="326" r:id="rId21"/>
    <p:sldId id="2007577159" r:id="rId22"/>
    <p:sldId id="2007577157" r:id="rId23"/>
    <p:sldId id="264" r:id="rId24"/>
    <p:sldId id="276"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E2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showGuides="1">
      <p:cViewPr varScale="1">
        <p:scale>
          <a:sx n="63" d="100"/>
          <a:sy n="63" d="100"/>
        </p:scale>
        <p:origin x="728" y="5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D0BD5-91C1-4165-875A-8E84CB3FBDC5}" type="datetimeFigureOut">
              <a:rPr lang="zh-CN" altLang="en-US" smtClean="0"/>
              <a:t>2024/9/19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68094B-D5DC-4E89-AEC9-71177D3D65D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60265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4195B-CD9F-49A7-8E0B-35718456275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35号-经典雅黑" panose="02000000000000000000" pitchFamily="2" charset="-122"/>
              <a:cs typeface="+mn-cs"/>
            </a:endParaRPr>
          </a:p>
        </p:txBody>
      </p:sp>
    </p:spTree>
    <p:extLst>
      <p:ext uri="{BB962C8B-B14F-4D97-AF65-F5344CB8AC3E}">
        <p14:creationId xmlns:p14="http://schemas.microsoft.com/office/powerpoint/2010/main" val="3556016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35号-经典雅黑" panose="02000000000000000000" pitchFamily="2" charset="-122"/>
              <a:cs typeface="+mn-cs"/>
            </a:endParaRPr>
          </a:p>
        </p:txBody>
      </p:sp>
    </p:spTree>
    <p:extLst>
      <p:ext uri="{BB962C8B-B14F-4D97-AF65-F5344CB8AC3E}">
        <p14:creationId xmlns:p14="http://schemas.microsoft.com/office/powerpoint/2010/main" val="449589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35号-经典雅黑" panose="020000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35号-经典雅黑" panose="02000000000000000000" pitchFamily="2" charset="-122"/>
              <a:cs typeface="+mn-cs"/>
            </a:endParaRPr>
          </a:p>
        </p:txBody>
      </p:sp>
    </p:spTree>
    <p:extLst>
      <p:ext uri="{BB962C8B-B14F-4D97-AF65-F5344CB8AC3E}">
        <p14:creationId xmlns:p14="http://schemas.microsoft.com/office/powerpoint/2010/main" val="631597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1.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3.png"/><Relationship Id="rId10" Type="http://schemas.openxmlformats.org/officeDocument/2006/relationships/image" Target="../media/image29.png"/><Relationship Id="rId4" Type="http://schemas.openxmlformats.org/officeDocument/2006/relationships/image" Target="../media/image22.png"/><Relationship Id="rId9" Type="http://schemas.openxmlformats.org/officeDocument/2006/relationships/image" Target="../media/image28.png"/><Relationship Id="rId14" Type="http://schemas.openxmlformats.org/officeDocument/2006/relationships/image" Target="../media/image24.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8.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17" Type="http://schemas.microsoft.com/office/2007/relationships/hdphoto" Target="../media/hdphoto1.wdp"/><Relationship Id="rId2" Type="http://schemas.openxmlformats.org/officeDocument/2006/relationships/image" Target="../media/image33.png"/><Relationship Id="rId16" Type="http://schemas.openxmlformats.org/officeDocument/2006/relationships/image" Target="../media/image47.png"/><Relationship Id="rId20" Type="http://schemas.openxmlformats.org/officeDocument/2006/relationships/image" Target="../media/image49.png"/><Relationship Id="rId1" Type="http://schemas.openxmlformats.org/officeDocument/2006/relationships/slideMaster" Target="../slideMasters/slideMaster5.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19" Type="http://schemas.microsoft.com/office/2007/relationships/hdphoto" Target="../media/hdphoto2.wdp"/><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Master" Target="../slideMasters/slideMaster5.xml"/><Relationship Id="rId6" Type="http://schemas.openxmlformats.org/officeDocument/2006/relationships/image" Target="../media/image41.png"/><Relationship Id="rId11" Type="http://schemas.openxmlformats.org/officeDocument/2006/relationships/image" Target="../media/image35.png"/><Relationship Id="rId5" Type="http://schemas.openxmlformats.org/officeDocument/2006/relationships/image" Target="../media/image40.pn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38.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839780B6-D6E4-4D4C-8DE4-267CF02E96CC}"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39780B6-D6E4-4D4C-8DE4-267CF02E96CC}"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408CF-451A-1B25-3995-C52605D7ED9C}"/>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9/19/2024</a:t>
            </a:fld>
            <a:endParaRPr lang="en-US"/>
          </a:p>
        </p:txBody>
      </p:sp>
      <p:sp>
        <p:nvSpPr>
          <p:cNvPr id="3" name="Footer Placeholder 2">
            <a:extLst>
              <a:ext uri="{FF2B5EF4-FFF2-40B4-BE49-F238E27FC236}">
                <a16:creationId xmlns:a16="http://schemas.microsoft.com/office/drawing/2014/main" id="{6F4E4718-EA00-1736-ED96-76553BA97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BF3C814-77C2-F54D-7582-BC962AB615AA}"/>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5" name="Picture 4">
            <a:extLst>
              <a:ext uri="{FF2B5EF4-FFF2-40B4-BE49-F238E27FC236}">
                <a16:creationId xmlns:a16="http://schemas.microsoft.com/office/drawing/2014/main" id="{91873D4A-4E36-8FDE-DEA6-10F1D6DA5542}"/>
              </a:ext>
            </a:extLst>
          </p:cNvPr>
          <p:cNvPicPr>
            <a:picLocks noChangeAspect="1"/>
          </p:cNvPicPr>
          <p:nvPr userDrawn="1"/>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287642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F532-B047-D972-D633-F5D71C0A0C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B9B07E-3350-59A1-82C5-9B2B9FE462F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071601-703F-A582-8D0F-F911B56719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44DA5E-2575-2B2B-04CB-94DEA5DA0DA7}"/>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9/19/2024</a:t>
            </a:fld>
            <a:endParaRPr lang="en-US"/>
          </a:p>
        </p:txBody>
      </p:sp>
      <p:sp>
        <p:nvSpPr>
          <p:cNvPr id="6" name="Footer Placeholder 5">
            <a:extLst>
              <a:ext uri="{FF2B5EF4-FFF2-40B4-BE49-F238E27FC236}">
                <a16:creationId xmlns:a16="http://schemas.microsoft.com/office/drawing/2014/main" id="{8A257C51-A800-F91C-4613-F9A38D0F7A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EFF40C-DB04-07A3-8284-E623EE66BC9A}"/>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37535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0903-295B-B1E4-96A0-C10248E005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7CA5C7-FABD-86AC-4349-3D68DF0528E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34A80-BF9A-AA37-C055-8CB607377BA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5BBCC1-1448-52E8-EB33-6B8A2E1F6F99}"/>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9/19/2024</a:t>
            </a:fld>
            <a:endParaRPr lang="en-US"/>
          </a:p>
        </p:txBody>
      </p:sp>
      <p:sp>
        <p:nvSpPr>
          <p:cNvPr id="6" name="Footer Placeholder 5">
            <a:extLst>
              <a:ext uri="{FF2B5EF4-FFF2-40B4-BE49-F238E27FC236}">
                <a16:creationId xmlns:a16="http://schemas.microsoft.com/office/drawing/2014/main" id="{3E1DFD4B-85A4-F9D2-5653-D390D2866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A1D158-B382-C625-9B0C-7EEDBFCD458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353364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0CA1-DEF7-237F-5480-C2DC1C2583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8E88F3-85AD-1165-C726-D100BA8263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FAC21-8A0C-E354-E9FD-5D28BB61C267}"/>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9/19/2024</a:t>
            </a:fld>
            <a:endParaRPr lang="en-US"/>
          </a:p>
        </p:txBody>
      </p:sp>
      <p:sp>
        <p:nvSpPr>
          <p:cNvPr id="5" name="Footer Placeholder 4">
            <a:extLst>
              <a:ext uri="{FF2B5EF4-FFF2-40B4-BE49-F238E27FC236}">
                <a16:creationId xmlns:a16="http://schemas.microsoft.com/office/drawing/2014/main" id="{2953CFD4-1803-C30B-A13B-9D4FB3850F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A2435-EF40-E1F5-590C-B350CFE5F6F6}"/>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512149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D3FA62-434E-7841-E411-D46FA575E58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5D338F-EAB5-A185-E679-718C13EC8F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EE212-E1B8-1F17-742D-399BB1DEB740}"/>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9/19/2024</a:t>
            </a:fld>
            <a:endParaRPr lang="en-US"/>
          </a:p>
        </p:txBody>
      </p:sp>
      <p:sp>
        <p:nvSpPr>
          <p:cNvPr id="5" name="Footer Placeholder 4">
            <a:extLst>
              <a:ext uri="{FF2B5EF4-FFF2-40B4-BE49-F238E27FC236}">
                <a16:creationId xmlns:a16="http://schemas.microsoft.com/office/drawing/2014/main" id="{87410B22-1B2E-73CE-A0C4-7B4B13F7CC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C84CCA-653F-BE40-1C28-630802F449B1}"/>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844678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39780B6-D6E4-4D4C-8DE4-267CF02E96CC}"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17156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3616"/>
          <a:stretch/>
        </p:blipFill>
        <p:spPr>
          <a:xfrm>
            <a:off x="3641973" y="182880"/>
            <a:ext cx="8910244"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0529" y="3032146"/>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84938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15644" y="547782"/>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0832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23394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E0125CD-D016-4F87-BDB3-ED14F9D7EE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1" name="图片 10">
            <a:extLst>
              <a:ext uri="{FF2B5EF4-FFF2-40B4-BE49-F238E27FC236}">
                <a16:creationId xmlns:a16="http://schemas.microsoft.com/office/drawing/2014/main" id="{B1708CEF-19A1-4E9B-871F-98207F0F27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12" name="图片 11" descr="图片包含 矢量图形&#10;&#10;描述已自动生成">
            <a:extLst>
              <a:ext uri="{FF2B5EF4-FFF2-40B4-BE49-F238E27FC236}">
                <a16:creationId xmlns:a16="http://schemas.microsoft.com/office/drawing/2014/main" id="{7C9AAD7B-634C-44C4-B820-7787B3527C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4990" y="182880"/>
            <a:ext cx="2274367" cy="2006316"/>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54DC35F7-6701-4EA1-ACF1-128E3FCBAC3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44001" y="4156363"/>
            <a:ext cx="2817984" cy="3420899"/>
          </a:xfrm>
          <a:prstGeom prst="rect">
            <a:avLst/>
          </a:prstGeom>
        </p:spPr>
      </p:pic>
    </p:spTree>
    <p:extLst>
      <p:ext uri="{BB962C8B-B14F-4D97-AF65-F5344CB8AC3E}">
        <p14:creationId xmlns:p14="http://schemas.microsoft.com/office/powerpoint/2010/main" val="2669731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5F5D7C4-4124-46BA-AD7B-5D6D7A2A76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Tree>
    <p:extLst>
      <p:ext uri="{BB962C8B-B14F-4D97-AF65-F5344CB8AC3E}">
        <p14:creationId xmlns:p14="http://schemas.microsoft.com/office/powerpoint/2010/main" val="132068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4" name="图片 3">
            <a:extLst>
              <a:ext uri="{FF2B5EF4-FFF2-40B4-BE49-F238E27FC236}">
                <a16:creationId xmlns:a16="http://schemas.microsoft.com/office/drawing/2014/main" id="{BD2CDB72-16D6-4471-A46F-8D2A4D60F8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1360017">
            <a:off x="76852" y="2804671"/>
            <a:ext cx="3489679" cy="3934442"/>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9666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53572"/>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1624581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39780B6-D6E4-4D4C-8DE4-267CF02E96CC}"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73807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162289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27534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464919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2024/9/19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703749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28BF64-D393-46B3-AC72-9DFE07C83FB0}" type="datetimeFigureOut">
              <a:rPr lang="zh-CN" altLang="en-US" smtClean="0"/>
              <a:t>2024/9/19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699017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28BF64-D393-46B3-AC72-9DFE07C83FB0}"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085727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28BF64-D393-46B3-AC72-9DFE07C83FB0}" type="datetimeFigureOut">
              <a:rPr lang="zh-CN" altLang="en-US" smtClean="0"/>
              <a:t>2024/9/19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770797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2024/9/19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224798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2024/9/19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304565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839780B6-D6E4-4D4C-8DE4-267CF02E96CC}"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2618910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3067847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9/19/2024</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935399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9/19/2024</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779504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9/19/2024</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4038094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956059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678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E5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413F-1C14-4F01-95DF-C21A0294F3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9/19/2024</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1" name="Freeform 17">
            <a:extLst>
              <a:ext uri="{FF2B5EF4-FFF2-40B4-BE49-F238E27FC236}">
                <a16:creationId xmlns:a16="http://schemas.microsoft.com/office/drawing/2014/main" id="{11AD8B8B-499E-4064-9606-1DD7568A748C}"/>
              </a:ext>
            </a:extLst>
          </p:cNvPr>
          <p:cNvSpPr/>
          <p:nvPr userDrawn="1"/>
        </p:nvSpPr>
        <p:spPr>
          <a:xfrm>
            <a:off x="280793" y="1122217"/>
            <a:ext cx="11697847" cy="5599257"/>
          </a:xfrm>
          <a:prstGeom prst="rect">
            <a:avLst/>
          </a:prstGeom>
          <a:solidFill>
            <a:srgbClr val="FFFFFF"/>
          </a:solidFill>
          <a:ln w="25400" cap="flat" cmpd="sng" algn="ctr">
            <a:solidFill>
              <a:srgbClr val="FC7D7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2" name="Group 11">
            <a:extLst>
              <a:ext uri="{FF2B5EF4-FFF2-40B4-BE49-F238E27FC236}">
                <a16:creationId xmlns:a16="http://schemas.microsoft.com/office/drawing/2014/main" id="{D4D309D3-D471-4F60-BAF5-84FC57DE863F}"/>
              </a:ext>
            </a:extLst>
          </p:cNvPr>
          <p:cNvGrpSpPr/>
          <p:nvPr userDrawn="1"/>
        </p:nvGrpSpPr>
        <p:grpSpPr>
          <a:xfrm>
            <a:off x="377049" y="255821"/>
            <a:ext cx="2632037" cy="2075610"/>
            <a:chOff x="237072" y="234585"/>
            <a:chExt cx="1448294" cy="1448294"/>
          </a:xfrm>
        </p:grpSpPr>
        <p:sp>
          <p:nvSpPr>
            <p:cNvPr id="13" name="Oval 12">
              <a:extLst>
                <a:ext uri="{FF2B5EF4-FFF2-40B4-BE49-F238E27FC236}">
                  <a16:creationId xmlns:a16="http://schemas.microsoft.com/office/drawing/2014/main" id="{79D3C1B0-FB97-45E0-B76D-1C8A801FEE3A}"/>
                </a:ext>
              </a:extLst>
            </p:cNvPr>
            <p:cNvSpPr/>
            <p:nvPr/>
          </p:nvSpPr>
          <p:spPr>
            <a:xfrm>
              <a:off x="237072" y="234585"/>
              <a:ext cx="1448294" cy="1448294"/>
            </a:xfrm>
            <a:prstGeom prst="ellipse">
              <a:avLst/>
            </a:prstGeom>
            <a:solidFill>
              <a:srgbClr val="FC7D77">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4" name="Oval 13">
              <a:extLst>
                <a:ext uri="{FF2B5EF4-FFF2-40B4-BE49-F238E27FC236}">
                  <a16:creationId xmlns:a16="http://schemas.microsoft.com/office/drawing/2014/main" id="{4794393D-301C-4659-BBCA-281D2C010711}"/>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50A22E59-CF8B-4136-A69F-75E63F01160F}"/>
                </a:ext>
              </a:extLst>
            </p:cNvPr>
            <p:cNvSpPr/>
            <p:nvPr/>
          </p:nvSpPr>
          <p:spPr>
            <a:xfrm>
              <a:off x="244823" y="242721"/>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035193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72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818271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39780B6-D6E4-4D4C-8DE4-267CF02E96CC}" type="datetimeFigureOut">
              <a:rPr lang="zh-CN" altLang="en-US" smtClean="0"/>
              <a:t>2024/9/19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9/19/2024</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321594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9/19/2024</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4169105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9/19/2024</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23912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solidFill>
          <a:schemeClr val="accent2">
            <a:lumMod val="20000"/>
            <a:lumOff val="80000"/>
          </a:schemeClr>
        </a:solidFill>
        <a:effectLst/>
      </p:bgPr>
    </p:bg>
    <p:spTree>
      <p:nvGrpSpPr>
        <p:cNvPr id="1" name="Shape 12"/>
        <p:cNvGrpSpPr/>
        <p:nvPr/>
      </p:nvGrpSpPr>
      <p:grpSpPr>
        <a:xfrm>
          <a:off x="0" y="0"/>
          <a:ext cx="0" cy="0"/>
          <a:chOff x="0" y="0"/>
          <a:chExt cx="0" cy="0"/>
        </a:xfrm>
      </p:grpSpPr>
      <p:sp>
        <p:nvSpPr>
          <p:cNvPr id="11" name="Freeform 17">
            <a:extLst>
              <a:ext uri="{FF2B5EF4-FFF2-40B4-BE49-F238E27FC236}">
                <a16:creationId xmlns:a16="http://schemas.microsoft.com/office/drawing/2014/main" id="{A2D75A9B-0539-4922-A971-098E2F07112B}"/>
              </a:ext>
            </a:extLst>
          </p:cNvPr>
          <p:cNvSpPr/>
          <p:nvPr userDrawn="1"/>
        </p:nvSpPr>
        <p:spPr>
          <a:xfrm>
            <a:off x="280793" y="1122218"/>
            <a:ext cx="11720707" cy="5564332"/>
          </a:xfrm>
          <a:prstGeom prst="rect">
            <a:avLst/>
          </a:prstGeom>
          <a:solidFill>
            <a:schemeClr val="bg1"/>
          </a:solidFill>
          <a:ln w="25400"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6" name="Group 5"/>
          <p:cNvGrpSpPr/>
          <p:nvPr userDrawn="1"/>
        </p:nvGrpSpPr>
        <p:grpSpPr>
          <a:xfrm>
            <a:off x="502731" y="341095"/>
            <a:ext cx="2574745" cy="1931059"/>
            <a:chOff x="237072" y="234585"/>
            <a:chExt cx="1448294" cy="1448294"/>
          </a:xfrm>
          <a:solidFill>
            <a:schemeClr val="bg1"/>
          </a:solidFill>
        </p:grpSpPr>
        <p:sp>
          <p:nvSpPr>
            <p:cNvPr id="7" name="Oval 6"/>
            <p:cNvSpPr/>
            <p:nvPr/>
          </p:nvSpPr>
          <p:spPr>
            <a:xfrm>
              <a:off x="237072" y="234585"/>
              <a:ext cx="1448294" cy="1448294"/>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grp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788454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22697469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720926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3699430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6089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170429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932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39780B6-D6E4-4D4C-8DE4-267CF02E96CC}" type="datetimeFigureOut">
              <a:rPr lang="zh-CN" altLang="en-US" smtClean="0"/>
              <a:t>2024/9/19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60582064"/>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1857886"/>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2555378"/>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2024/9/19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12704309"/>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2024/9/19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52682774"/>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96168199"/>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2024/9/19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18154262"/>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2024/9/19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15008098"/>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2024/9/19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69573977"/>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05251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39780B6-D6E4-4D4C-8DE4-267CF02E96CC}"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75928697"/>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57790-A1B9-CA29-2718-6BE66D037E4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642814-A94B-2323-5E33-DF70D1509C7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C40E1C-F731-7AB1-9C6D-D21BB11EDC25}"/>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9/19/2024</a:t>
            </a:fld>
            <a:endParaRPr lang="en-US"/>
          </a:p>
        </p:txBody>
      </p:sp>
      <p:sp>
        <p:nvSpPr>
          <p:cNvPr id="5" name="Footer Placeholder 4">
            <a:extLst>
              <a:ext uri="{FF2B5EF4-FFF2-40B4-BE49-F238E27FC236}">
                <a16:creationId xmlns:a16="http://schemas.microsoft.com/office/drawing/2014/main" id="{85F86735-86CE-BF73-C127-97EB508AE8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C2A448-F8CF-BB29-41F0-17A9B606BBFF}"/>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2664216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EAAD-EDB0-E161-681C-FDF36047E3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BB0752E-94E7-318C-5862-12A9AF656DC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06C2E-84A4-1F3A-F4DF-8E92DB343ADD}"/>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9/19/2024</a:t>
            </a:fld>
            <a:endParaRPr lang="en-US"/>
          </a:p>
        </p:txBody>
      </p:sp>
      <p:sp>
        <p:nvSpPr>
          <p:cNvPr id="5" name="Footer Placeholder 4">
            <a:extLst>
              <a:ext uri="{FF2B5EF4-FFF2-40B4-BE49-F238E27FC236}">
                <a16:creationId xmlns:a16="http://schemas.microsoft.com/office/drawing/2014/main" id="{3426EDC9-E0D3-A375-6ADE-19E1A7E7C6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5E4616-14D9-EB86-673F-FA0DFB1039D2}"/>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46573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4642-B684-00B8-9053-A931748DA20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BB6560-D254-2482-E3D4-A97D2DECD8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CDE4C4-80F9-A37F-698E-86D86E73AF57}"/>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9/19/2024</a:t>
            </a:fld>
            <a:endParaRPr lang="en-US"/>
          </a:p>
        </p:txBody>
      </p:sp>
      <p:sp>
        <p:nvSpPr>
          <p:cNvPr id="5" name="Footer Placeholder 4">
            <a:extLst>
              <a:ext uri="{FF2B5EF4-FFF2-40B4-BE49-F238E27FC236}">
                <a16:creationId xmlns:a16="http://schemas.microsoft.com/office/drawing/2014/main" id="{F111B85E-E66F-7471-0262-E5D8BE7B98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F27C43-2215-49DD-89B7-7FCBD4F3781D}"/>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1708422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A1F50-CACF-A9E3-6FA8-AB49616167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A36532-8452-1BD2-B7A5-C2A50E36BB3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4A728D-2374-8939-E0ED-7F174C723F2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34DBFD-1142-F32C-EB35-BFCF4A55FB5F}"/>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9/19/2024</a:t>
            </a:fld>
            <a:endParaRPr lang="en-US"/>
          </a:p>
        </p:txBody>
      </p:sp>
      <p:sp>
        <p:nvSpPr>
          <p:cNvPr id="6" name="Footer Placeholder 5">
            <a:extLst>
              <a:ext uri="{FF2B5EF4-FFF2-40B4-BE49-F238E27FC236}">
                <a16:creationId xmlns:a16="http://schemas.microsoft.com/office/drawing/2014/main" id="{82F03E82-75A9-BD1A-1B3E-D4A524E8A5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8C87B6F-98A6-C045-44DB-EE000520758C}"/>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3291722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25863-7F64-540A-4B25-DE555EE7021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2B530D5-0D9A-29F0-0394-E0BEE2E7AD2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A84F57-D047-2C17-AFF3-1365FFBABF0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4BE6B4-BC01-1EFC-2CEA-FA323342EC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4AF980-2121-DD01-B6E9-D364AB3213A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8FC182-D381-6908-920E-86E2BF69D480}"/>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9/19/2024</a:t>
            </a:fld>
            <a:endParaRPr lang="en-US"/>
          </a:p>
        </p:txBody>
      </p:sp>
      <p:sp>
        <p:nvSpPr>
          <p:cNvPr id="8" name="Footer Placeholder 7">
            <a:extLst>
              <a:ext uri="{FF2B5EF4-FFF2-40B4-BE49-F238E27FC236}">
                <a16:creationId xmlns:a16="http://schemas.microsoft.com/office/drawing/2014/main" id="{A4A2779B-616A-A5BC-70C1-C4AFDCCA42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B58DED-9A45-E0AA-C4C2-4671B97FC2EA}"/>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1055194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20AFD-5D96-A0BF-2CCD-E9E8726CA0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10F830E-63C4-A220-29C9-1EB640085ED7}"/>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9/19/2024</a:t>
            </a:fld>
            <a:endParaRPr lang="en-US"/>
          </a:p>
        </p:txBody>
      </p:sp>
      <p:sp>
        <p:nvSpPr>
          <p:cNvPr id="4" name="Footer Placeholder 3">
            <a:extLst>
              <a:ext uri="{FF2B5EF4-FFF2-40B4-BE49-F238E27FC236}">
                <a16:creationId xmlns:a16="http://schemas.microsoft.com/office/drawing/2014/main" id="{A5BBA43C-4612-6DE3-039D-BB1A6CD655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C945229-EAEA-5D7F-7B94-E0831A99006B}"/>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67845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514D9-4FEC-0562-FAB7-B62FAB408305}"/>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9/19/2024</a:t>
            </a:fld>
            <a:endParaRPr lang="en-US"/>
          </a:p>
        </p:txBody>
      </p:sp>
      <p:sp>
        <p:nvSpPr>
          <p:cNvPr id="3" name="Footer Placeholder 2">
            <a:extLst>
              <a:ext uri="{FF2B5EF4-FFF2-40B4-BE49-F238E27FC236}">
                <a16:creationId xmlns:a16="http://schemas.microsoft.com/office/drawing/2014/main" id="{E002F1AF-FD7C-B0FB-E3BA-5DC6612EEC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D795AF2-BE35-6E82-C06F-E6FC71E850C3}"/>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272440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FBC0-A8AC-C5B7-A7CB-2DE1A53295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D0B479-1C2D-EF0A-5576-6465192B00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460D8-F09E-BCE7-CBF7-9A7F5B59BD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13BB54-0233-824D-8A56-CDE4F34FB17D}"/>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9/19/2024</a:t>
            </a:fld>
            <a:endParaRPr lang="en-US"/>
          </a:p>
        </p:txBody>
      </p:sp>
      <p:sp>
        <p:nvSpPr>
          <p:cNvPr id="6" name="Footer Placeholder 5">
            <a:extLst>
              <a:ext uri="{FF2B5EF4-FFF2-40B4-BE49-F238E27FC236}">
                <a16:creationId xmlns:a16="http://schemas.microsoft.com/office/drawing/2014/main" id="{705B351A-CCAD-16D4-5D8A-0D613E9693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225089F-AE66-40B3-9A27-7180C271FF55}"/>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3630020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2E12F-1598-344F-3016-D7481084C58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48CBF4-0471-3C14-EEC1-A620998BF99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9C2BCF-6B67-F923-D6FD-59035C1CEC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D23142-4A64-047C-3AFC-8FAFE80CB9B9}"/>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9/19/2024</a:t>
            </a:fld>
            <a:endParaRPr lang="en-US"/>
          </a:p>
        </p:txBody>
      </p:sp>
      <p:sp>
        <p:nvSpPr>
          <p:cNvPr id="6" name="Footer Placeholder 5">
            <a:extLst>
              <a:ext uri="{FF2B5EF4-FFF2-40B4-BE49-F238E27FC236}">
                <a16:creationId xmlns:a16="http://schemas.microsoft.com/office/drawing/2014/main" id="{5E322A3B-1296-01B7-C358-9C38E28967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1EC048-FB7B-3D01-9AC3-E3580B3964E7}"/>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3236739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39780B6-D6E4-4D4C-8DE4-267CF02E96CC}" type="datetimeFigureOut">
              <a:rPr lang="zh-CN" altLang="en-US" smtClean="0"/>
              <a:t>2024/9/19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FFBE-52D1-599C-E61A-4AC40FA281F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CDBA6-61FC-8602-62E1-3D498E71B0E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96CD20-926D-2740-2130-21CD152837B5}"/>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9/19/2024</a:t>
            </a:fld>
            <a:endParaRPr lang="en-US"/>
          </a:p>
        </p:txBody>
      </p:sp>
      <p:sp>
        <p:nvSpPr>
          <p:cNvPr id="5" name="Footer Placeholder 4">
            <a:extLst>
              <a:ext uri="{FF2B5EF4-FFF2-40B4-BE49-F238E27FC236}">
                <a16:creationId xmlns:a16="http://schemas.microsoft.com/office/drawing/2014/main" id="{235776D8-2C58-813F-3D0C-8BB6C8CB2F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26AF65-6DE3-CED2-4DC7-0B153E282169}"/>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148909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CD5BD9-4351-7CC4-CA14-FC787FBFEC6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19181A-1E99-8503-B3FD-E7959FE527D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4DE152-A798-9E70-AB25-9085616080EF}"/>
              </a:ext>
            </a:extLst>
          </p:cNvPr>
          <p:cNvSpPr>
            <a:spLocks noGrp="1"/>
          </p:cNvSpPr>
          <p:nvPr>
            <p:ph type="dt" sz="half" idx="10"/>
          </p:nvPr>
        </p:nvSpPr>
        <p:spPr>
          <a:xfrm>
            <a:off x="838200" y="6356350"/>
            <a:ext cx="2743200" cy="365125"/>
          </a:xfrm>
          <a:prstGeom prst="rect">
            <a:avLst/>
          </a:prstGeom>
        </p:spPr>
        <p:txBody>
          <a:bodyPr/>
          <a:lstStyle/>
          <a:p>
            <a:fld id="{44B85E81-488F-4409-ADA7-062BFF58938C}" type="datetimeFigureOut">
              <a:rPr lang="en-US" smtClean="0"/>
              <a:t>9/19/2024</a:t>
            </a:fld>
            <a:endParaRPr lang="en-US"/>
          </a:p>
        </p:txBody>
      </p:sp>
      <p:sp>
        <p:nvSpPr>
          <p:cNvPr id="5" name="Footer Placeholder 4">
            <a:extLst>
              <a:ext uri="{FF2B5EF4-FFF2-40B4-BE49-F238E27FC236}">
                <a16:creationId xmlns:a16="http://schemas.microsoft.com/office/drawing/2014/main" id="{7EFCDFE5-8FAB-C135-3674-AF34A8361A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EE6085-FBF4-4988-22DD-C937E3D9E2C1}"/>
              </a:ext>
            </a:extLst>
          </p:cNvPr>
          <p:cNvSpPr>
            <a:spLocks noGrp="1"/>
          </p:cNvSpPr>
          <p:nvPr>
            <p:ph type="sldNum" sz="quarter" idx="12"/>
          </p:nvPr>
        </p:nvSpPr>
        <p:spPr>
          <a:xfrm>
            <a:off x="8610600" y="6356350"/>
            <a:ext cx="2743200" cy="365125"/>
          </a:xfrm>
          <a:prstGeom prst="rect">
            <a:avLst/>
          </a:prstGeom>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3243457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CC7F-4802-6EEB-801C-E27CAA24A0B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C4F85C-A108-D31E-17B0-032250FB0EF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E1390E-CDA1-6261-0B38-C6B3FF85EED3}"/>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9/19/2024</a:t>
            </a:fld>
            <a:endParaRPr lang="en-US"/>
          </a:p>
        </p:txBody>
      </p:sp>
      <p:sp>
        <p:nvSpPr>
          <p:cNvPr id="5" name="Footer Placeholder 4">
            <a:extLst>
              <a:ext uri="{FF2B5EF4-FFF2-40B4-BE49-F238E27FC236}">
                <a16:creationId xmlns:a16="http://schemas.microsoft.com/office/drawing/2014/main" id="{0AAA9797-E4C2-FD41-0924-FC616E2921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0FBE64-FAC3-CB58-A569-ADA80A964EF6}"/>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
        <p:nvSpPr>
          <p:cNvPr id="7" name="Freeform 2">
            <a:extLst>
              <a:ext uri="{FF2B5EF4-FFF2-40B4-BE49-F238E27FC236}">
                <a16:creationId xmlns:a16="http://schemas.microsoft.com/office/drawing/2014/main" id="{20CE31A6-424F-683E-0FA6-B96192609ED3}"/>
              </a:ext>
            </a:extLst>
          </p:cNvPr>
          <p:cNvSpPr/>
          <p:nvPr userDrawn="1"/>
        </p:nvSpPr>
        <p:spPr>
          <a:xfrm>
            <a:off x="6248" y="-61495"/>
            <a:ext cx="12211635" cy="6919495"/>
          </a:xfrm>
          <a:custGeom>
            <a:avLst/>
            <a:gdLst/>
            <a:ahLst/>
            <a:cxnLst/>
            <a:rect l="l" t="t" r="r" b="b"/>
            <a:pathLst>
              <a:path w="17895281" h="10060930">
                <a:moveTo>
                  <a:pt x="0" y="0"/>
                </a:moveTo>
                <a:lnTo>
                  <a:pt x="17895281" y="0"/>
                </a:lnTo>
                <a:lnTo>
                  <a:pt x="17895281" y="10060930"/>
                </a:lnTo>
                <a:lnTo>
                  <a:pt x="0" y="10060930"/>
                </a:lnTo>
                <a:lnTo>
                  <a:pt x="0" y="0"/>
                </a:lnTo>
                <a:close/>
              </a:path>
            </a:pathLst>
          </a:custGeom>
          <a:blipFill>
            <a:blip r:embed="rId2"/>
            <a:stretch>
              <a:fillRect l="-1480" t="-1449" b="-3891"/>
            </a:stretch>
          </a:blipFill>
        </p:spPr>
        <p:txBody>
          <a:bodyPr/>
          <a:lstStyle/>
          <a:p>
            <a:endParaRPr lang="en-US" dirty="0"/>
          </a:p>
        </p:txBody>
      </p:sp>
    </p:spTree>
    <p:extLst>
      <p:ext uri="{BB962C8B-B14F-4D97-AF65-F5344CB8AC3E}">
        <p14:creationId xmlns:p14="http://schemas.microsoft.com/office/powerpoint/2010/main" val="1788433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C8713-EE7C-60FA-89DB-C7313EA8F2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6A2762B-F82C-7AA9-CDF7-304E5B00D95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0513F-CE61-E2E5-801F-F7AB53FDA068}"/>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9/19/2024</a:t>
            </a:fld>
            <a:endParaRPr lang="en-US"/>
          </a:p>
        </p:txBody>
      </p:sp>
      <p:sp>
        <p:nvSpPr>
          <p:cNvPr id="5" name="Footer Placeholder 4">
            <a:extLst>
              <a:ext uri="{FF2B5EF4-FFF2-40B4-BE49-F238E27FC236}">
                <a16:creationId xmlns:a16="http://schemas.microsoft.com/office/drawing/2014/main" id="{D593F5A4-9340-EDCA-9515-461705625B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53581C-83A8-A0A8-DFCF-10EC41627207}"/>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164789FF-9BA2-E369-AC9C-BA3DBCC3611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517" t="27354" r="19795" b="5469"/>
          <a:stretch/>
        </p:blipFill>
        <p:spPr>
          <a:xfrm>
            <a:off x="0" y="-122861"/>
            <a:ext cx="12192000" cy="7103722"/>
          </a:xfrm>
          <a:prstGeom prst="rect">
            <a:avLst/>
          </a:prstGeom>
        </p:spPr>
      </p:pic>
      <p:sp>
        <p:nvSpPr>
          <p:cNvPr id="8" name="Rectangle: Rounded Corners 7">
            <a:extLst>
              <a:ext uri="{FF2B5EF4-FFF2-40B4-BE49-F238E27FC236}">
                <a16:creationId xmlns:a16="http://schemas.microsoft.com/office/drawing/2014/main" id="{DF4ADBA6-955F-3120-AC94-F688AE206245}"/>
              </a:ext>
            </a:extLst>
          </p:cNvPr>
          <p:cNvSpPr/>
          <p:nvPr userDrawn="1"/>
        </p:nvSpPr>
        <p:spPr>
          <a:xfrm>
            <a:off x="314826" y="209048"/>
            <a:ext cx="11562347" cy="6439903"/>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1640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50C7-F462-3B95-3549-B01898DEE2B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0EFF90-43A7-0AF0-F932-3569C6F683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117F3F-9BD2-167E-49EE-6CFD129F081E}"/>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9/19/2024</a:t>
            </a:fld>
            <a:endParaRPr lang="en-US"/>
          </a:p>
        </p:txBody>
      </p:sp>
      <p:sp>
        <p:nvSpPr>
          <p:cNvPr id="5" name="Footer Placeholder 4">
            <a:extLst>
              <a:ext uri="{FF2B5EF4-FFF2-40B4-BE49-F238E27FC236}">
                <a16:creationId xmlns:a16="http://schemas.microsoft.com/office/drawing/2014/main" id="{0FB7F29B-A034-0752-5D25-B8DADD97DA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F30AA7-5B67-8CBB-48A9-A511454D7D2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440276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3F43-9ED5-FE85-75CC-09ED97920F1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6A0E31-E636-85B9-F724-C3454A705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2A12E5-A768-8822-45C7-8A6833590C4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F1E845-B375-42D0-0A87-D8BCDB6F63CF}"/>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9/19/2024</a:t>
            </a:fld>
            <a:endParaRPr lang="en-US"/>
          </a:p>
        </p:txBody>
      </p:sp>
      <p:sp>
        <p:nvSpPr>
          <p:cNvPr id="6" name="Footer Placeholder 5">
            <a:extLst>
              <a:ext uri="{FF2B5EF4-FFF2-40B4-BE49-F238E27FC236}">
                <a16:creationId xmlns:a16="http://schemas.microsoft.com/office/drawing/2014/main" id="{FE2181EB-7414-513B-4363-4FFDFD8422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4D6A16-5824-D1C1-EE27-95B37C3CCC29}"/>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4158529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BCFF-37C5-742D-1D90-1173EAF1593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FB4770C-129C-7A9E-67F1-4D08D6ABDDB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E77AD3-9EE3-AB90-D46C-0AB6798066E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39BCA-6DB3-7242-1D7D-31700A01635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1E1451-3674-FB1E-18B2-250BD7C52B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BF85C1-14CF-0C1B-EC92-86958A134BEB}"/>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9/19/2024</a:t>
            </a:fld>
            <a:endParaRPr lang="en-US"/>
          </a:p>
        </p:txBody>
      </p:sp>
      <p:sp>
        <p:nvSpPr>
          <p:cNvPr id="8" name="Footer Placeholder 7">
            <a:extLst>
              <a:ext uri="{FF2B5EF4-FFF2-40B4-BE49-F238E27FC236}">
                <a16:creationId xmlns:a16="http://schemas.microsoft.com/office/drawing/2014/main" id="{F67160B5-EC7F-1968-5350-B29061ECC9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C75D0AF-4B44-9460-19E5-ABB6A0BA5C6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040868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9FD4-5DE9-D267-D948-CD107E69DF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83806C-937D-026B-FB7C-6FA72518A708}"/>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9/19/2024</a:t>
            </a:fld>
            <a:endParaRPr lang="en-US"/>
          </a:p>
        </p:txBody>
      </p:sp>
      <p:sp>
        <p:nvSpPr>
          <p:cNvPr id="4" name="Footer Placeholder 3">
            <a:extLst>
              <a:ext uri="{FF2B5EF4-FFF2-40B4-BE49-F238E27FC236}">
                <a16:creationId xmlns:a16="http://schemas.microsoft.com/office/drawing/2014/main" id="{6C01862A-F58A-EDFB-73E3-8DEE8EE043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1F480D4-4541-35CF-0768-458E1358C032}"/>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776F2712-12ED-3167-A653-18796F1D8C6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3296" b="10454"/>
          <a:stretch/>
        </p:blipFill>
        <p:spPr>
          <a:xfrm>
            <a:off x="0" y="-1"/>
            <a:ext cx="12192000" cy="6858001"/>
          </a:xfrm>
          <a:prstGeom prst="rect">
            <a:avLst/>
          </a:prstGeom>
        </p:spPr>
      </p:pic>
    </p:spTree>
    <p:extLst>
      <p:ext uri="{BB962C8B-B14F-4D97-AF65-F5344CB8AC3E}">
        <p14:creationId xmlns:p14="http://schemas.microsoft.com/office/powerpoint/2010/main" val="2105706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408CF-451A-1B25-3995-C52605D7ED9C}"/>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9/19/2024</a:t>
            </a:fld>
            <a:endParaRPr lang="en-US"/>
          </a:p>
        </p:txBody>
      </p:sp>
      <p:sp>
        <p:nvSpPr>
          <p:cNvPr id="3" name="Footer Placeholder 2">
            <a:extLst>
              <a:ext uri="{FF2B5EF4-FFF2-40B4-BE49-F238E27FC236}">
                <a16:creationId xmlns:a16="http://schemas.microsoft.com/office/drawing/2014/main" id="{6F4E4718-EA00-1736-ED96-76553BA97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BF3C814-77C2-F54D-7582-BC962AB615AA}"/>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5" name="Picture 4">
            <a:extLst>
              <a:ext uri="{FF2B5EF4-FFF2-40B4-BE49-F238E27FC236}">
                <a16:creationId xmlns:a16="http://schemas.microsoft.com/office/drawing/2014/main" id="{91873D4A-4E36-8FDE-DEA6-10F1D6DA5542}"/>
              </a:ext>
            </a:extLst>
          </p:cNvPr>
          <p:cNvPicPr>
            <a:picLocks noChangeAspect="1"/>
          </p:cNvPicPr>
          <p:nvPr userDrawn="1"/>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66870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F532-B047-D972-D633-F5D71C0A0C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B9B07E-3350-59A1-82C5-9B2B9FE462F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071601-703F-A582-8D0F-F911B56719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44DA5E-2575-2B2B-04CB-94DEA5DA0DA7}"/>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9/19/2024</a:t>
            </a:fld>
            <a:endParaRPr lang="en-US"/>
          </a:p>
        </p:txBody>
      </p:sp>
      <p:sp>
        <p:nvSpPr>
          <p:cNvPr id="6" name="Footer Placeholder 5">
            <a:extLst>
              <a:ext uri="{FF2B5EF4-FFF2-40B4-BE49-F238E27FC236}">
                <a16:creationId xmlns:a16="http://schemas.microsoft.com/office/drawing/2014/main" id="{8A257C51-A800-F91C-4613-F9A38D0F7A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EFF40C-DB04-07A3-8284-E623EE66BC9A}"/>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4968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39780B6-D6E4-4D4C-8DE4-267CF02E96CC}" type="datetimeFigureOut">
              <a:rPr lang="zh-CN" altLang="en-US" smtClean="0"/>
              <a:t>2024/9/19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0903-295B-B1E4-96A0-C10248E005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7CA5C7-FABD-86AC-4349-3D68DF0528E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34A80-BF9A-AA37-C055-8CB607377BA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5BBCC1-1448-52E8-EB33-6B8A2E1F6F99}"/>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9/19/2024</a:t>
            </a:fld>
            <a:endParaRPr lang="en-US"/>
          </a:p>
        </p:txBody>
      </p:sp>
      <p:sp>
        <p:nvSpPr>
          <p:cNvPr id="6" name="Footer Placeholder 5">
            <a:extLst>
              <a:ext uri="{FF2B5EF4-FFF2-40B4-BE49-F238E27FC236}">
                <a16:creationId xmlns:a16="http://schemas.microsoft.com/office/drawing/2014/main" id="{3E1DFD4B-85A4-F9D2-5653-D390D2866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A1D158-B382-C625-9B0C-7EEDBFCD458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05917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0CA1-DEF7-237F-5480-C2DC1C2583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8E88F3-85AD-1165-C726-D100BA8263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FAC21-8A0C-E354-E9FD-5D28BB61C267}"/>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9/19/2024</a:t>
            </a:fld>
            <a:endParaRPr lang="en-US"/>
          </a:p>
        </p:txBody>
      </p:sp>
      <p:sp>
        <p:nvSpPr>
          <p:cNvPr id="5" name="Footer Placeholder 4">
            <a:extLst>
              <a:ext uri="{FF2B5EF4-FFF2-40B4-BE49-F238E27FC236}">
                <a16:creationId xmlns:a16="http://schemas.microsoft.com/office/drawing/2014/main" id="{2953CFD4-1803-C30B-A13B-9D4FB3850F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A2435-EF40-E1F5-590C-B350CFE5F6F6}"/>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552872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D3FA62-434E-7841-E411-D46FA575E58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5D338F-EAB5-A185-E679-718C13EC8F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EE212-E1B8-1F17-742D-399BB1DEB740}"/>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9/19/2024</a:t>
            </a:fld>
            <a:endParaRPr lang="en-US"/>
          </a:p>
        </p:txBody>
      </p:sp>
      <p:sp>
        <p:nvSpPr>
          <p:cNvPr id="5" name="Footer Placeholder 4">
            <a:extLst>
              <a:ext uri="{FF2B5EF4-FFF2-40B4-BE49-F238E27FC236}">
                <a16:creationId xmlns:a16="http://schemas.microsoft.com/office/drawing/2014/main" id="{87410B22-1B2E-73CE-A0C4-7B4B13F7CC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C84CCA-653F-BE40-1C28-630802F449B1}"/>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404857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CC7F-4802-6EEB-801C-E27CAA24A0B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C4F85C-A108-D31E-17B0-032250FB0EF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E1390E-CDA1-6261-0B38-C6B3FF85EED3}"/>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9/19/2024</a:t>
            </a:fld>
            <a:endParaRPr lang="en-US"/>
          </a:p>
        </p:txBody>
      </p:sp>
      <p:sp>
        <p:nvSpPr>
          <p:cNvPr id="5" name="Footer Placeholder 4">
            <a:extLst>
              <a:ext uri="{FF2B5EF4-FFF2-40B4-BE49-F238E27FC236}">
                <a16:creationId xmlns:a16="http://schemas.microsoft.com/office/drawing/2014/main" id="{0AAA9797-E4C2-FD41-0924-FC616E2921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0FBE64-FAC3-CB58-A569-ADA80A964EF6}"/>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
        <p:nvSpPr>
          <p:cNvPr id="7" name="Freeform 2">
            <a:extLst>
              <a:ext uri="{FF2B5EF4-FFF2-40B4-BE49-F238E27FC236}">
                <a16:creationId xmlns:a16="http://schemas.microsoft.com/office/drawing/2014/main" id="{20CE31A6-424F-683E-0FA6-B96192609ED3}"/>
              </a:ext>
            </a:extLst>
          </p:cNvPr>
          <p:cNvSpPr/>
          <p:nvPr userDrawn="1"/>
        </p:nvSpPr>
        <p:spPr>
          <a:xfrm>
            <a:off x="6248" y="-61495"/>
            <a:ext cx="12211635" cy="6919495"/>
          </a:xfrm>
          <a:custGeom>
            <a:avLst/>
            <a:gdLst/>
            <a:ahLst/>
            <a:cxnLst/>
            <a:rect l="l" t="t" r="r" b="b"/>
            <a:pathLst>
              <a:path w="17895281" h="10060930">
                <a:moveTo>
                  <a:pt x="0" y="0"/>
                </a:moveTo>
                <a:lnTo>
                  <a:pt x="17895281" y="0"/>
                </a:lnTo>
                <a:lnTo>
                  <a:pt x="17895281" y="10060930"/>
                </a:lnTo>
                <a:lnTo>
                  <a:pt x="0" y="10060930"/>
                </a:lnTo>
                <a:lnTo>
                  <a:pt x="0" y="0"/>
                </a:lnTo>
                <a:close/>
              </a:path>
            </a:pathLst>
          </a:custGeom>
          <a:blipFill>
            <a:blip r:embed="rId2"/>
            <a:stretch>
              <a:fillRect l="-1480" t="-1449" b="-3891"/>
            </a:stretch>
          </a:blipFill>
        </p:spPr>
        <p:txBody>
          <a:bodyPr/>
          <a:lstStyle/>
          <a:p>
            <a:endParaRPr lang="en-US" dirty="0"/>
          </a:p>
        </p:txBody>
      </p:sp>
    </p:spTree>
    <p:extLst>
      <p:ext uri="{BB962C8B-B14F-4D97-AF65-F5344CB8AC3E}">
        <p14:creationId xmlns:p14="http://schemas.microsoft.com/office/powerpoint/2010/main" val="1559736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C8713-EE7C-60FA-89DB-C7313EA8F2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6A2762B-F82C-7AA9-CDF7-304E5B00D95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0513F-CE61-E2E5-801F-F7AB53FDA068}"/>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9/19/2024</a:t>
            </a:fld>
            <a:endParaRPr lang="en-US"/>
          </a:p>
        </p:txBody>
      </p:sp>
      <p:sp>
        <p:nvSpPr>
          <p:cNvPr id="5" name="Footer Placeholder 4">
            <a:extLst>
              <a:ext uri="{FF2B5EF4-FFF2-40B4-BE49-F238E27FC236}">
                <a16:creationId xmlns:a16="http://schemas.microsoft.com/office/drawing/2014/main" id="{D593F5A4-9340-EDCA-9515-461705625B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53581C-83A8-A0A8-DFCF-10EC41627207}"/>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164789FF-9BA2-E369-AC9C-BA3DBCC3611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517" t="27354" r="19795" b="5469"/>
          <a:stretch/>
        </p:blipFill>
        <p:spPr>
          <a:xfrm>
            <a:off x="0" y="-122861"/>
            <a:ext cx="12192000" cy="7103722"/>
          </a:xfrm>
          <a:prstGeom prst="rect">
            <a:avLst/>
          </a:prstGeom>
        </p:spPr>
      </p:pic>
      <p:sp>
        <p:nvSpPr>
          <p:cNvPr id="8" name="Rectangle: Rounded Corners 7">
            <a:extLst>
              <a:ext uri="{FF2B5EF4-FFF2-40B4-BE49-F238E27FC236}">
                <a16:creationId xmlns:a16="http://schemas.microsoft.com/office/drawing/2014/main" id="{DF4ADBA6-955F-3120-AC94-F688AE206245}"/>
              </a:ext>
            </a:extLst>
          </p:cNvPr>
          <p:cNvSpPr/>
          <p:nvPr userDrawn="1"/>
        </p:nvSpPr>
        <p:spPr>
          <a:xfrm>
            <a:off x="314826" y="209048"/>
            <a:ext cx="11562347" cy="6439903"/>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9541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50C7-F462-3B95-3549-B01898DEE2B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0EFF90-43A7-0AF0-F932-3569C6F683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117F3F-9BD2-167E-49EE-6CFD129F081E}"/>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9/19/2024</a:t>
            </a:fld>
            <a:endParaRPr lang="en-US"/>
          </a:p>
        </p:txBody>
      </p:sp>
      <p:sp>
        <p:nvSpPr>
          <p:cNvPr id="5" name="Footer Placeholder 4">
            <a:extLst>
              <a:ext uri="{FF2B5EF4-FFF2-40B4-BE49-F238E27FC236}">
                <a16:creationId xmlns:a16="http://schemas.microsoft.com/office/drawing/2014/main" id="{0FB7F29B-A034-0752-5D25-B8DADD97DA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F30AA7-5B67-8CBB-48A9-A511454D7D2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620835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3F43-9ED5-FE85-75CC-09ED97920F1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6A0E31-E636-85B9-F724-C3454A705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2A12E5-A768-8822-45C7-8A6833590C4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F1E845-B375-42D0-0A87-D8BCDB6F63CF}"/>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9/19/2024</a:t>
            </a:fld>
            <a:endParaRPr lang="en-US"/>
          </a:p>
        </p:txBody>
      </p:sp>
      <p:sp>
        <p:nvSpPr>
          <p:cNvPr id="6" name="Footer Placeholder 5">
            <a:extLst>
              <a:ext uri="{FF2B5EF4-FFF2-40B4-BE49-F238E27FC236}">
                <a16:creationId xmlns:a16="http://schemas.microsoft.com/office/drawing/2014/main" id="{FE2181EB-7414-513B-4363-4FFDFD8422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4D6A16-5824-D1C1-EE27-95B37C3CCC29}"/>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686274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BCFF-37C5-742D-1D90-1173EAF1593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FB4770C-129C-7A9E-67F1-4D08D6ABDDB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E77AD3-9EE3-AB90-D46C-0AB6798066E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39BCA-6DB3-7242-1D7D-31700A01635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1E1451-3674-FB1E-18B2-250BD7C52B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BF85C1-14CF-0C1B-EC92-86958A134BEB}"/>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9/19/2024</a:t>
            </a:fld>
            <a:endParaRPr lang="en-US"/>
          </a:p>
        </p:txBody>
      </p:sp>
      <p:sp>
        <p:nvSpPr>
          <p:cNvPr id="8" name="Footer Placeholder 7">
            <a:extLst>
              <a:ext uri="{FF2B5EF4-FFF2-40B4-BE49-F238E27FC236}">
                <a16:creationId xmlns:a16="http://schemas.microsoft.com/office/drawing/2014/main" id="{F67160B5-EC7F-1968-5350-B29061ECC9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C75D0AF-4B44-9460-19E5-ABB6A0BA5C6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34607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9FD4-5DE9-D267-D948-CD107E69DF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83806C-937D-026B-FB7C-6FA72518A708}"/>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9/19/2024</a:t>
            </a:fld>
            <a:endParaRPr lang="en-US"/>
          </a:p>
        </p:txBody>
      </p:sp>
      <p:sp>
        <p:nvSpPr>
          <p:cNvPr id="4" name="Footer Placeholder 3">
            <a:extLst>
              <a:ext uri="{FF2B5EF4-FFF2-40B4-BE49-F238E27FC236}">
                <a16:creationId xmlns:a16="http://schemas.microsoft.com/office/drawing/2014/main" id="{6C01862A-F58A-EDFB-73E3-8DEE8EE043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1F480D4-4541-35CF-0768-458E1358C032}"/>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776F2712-12ED-3167-A653-18796F1D8C6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3296" b="10454"/>
          <a:stretch/>
        </p:blipFill>
        <p:spPr>
          <a:xfrm>
            <a:off x="0" y="-1"/>
            <a:ext cx="12192000" cy="6858001"/>
          </a:xfrm>
          <a:prstGeom prst="rect">
            <a:avLst/>
          </a:prstGeom>
        </p:spPr>
      </p:pic>
    </p:spTree>
    <p:extLst>
      <p:ext uri="{BB962C8B-B14F-4D97-AF65-F5344CB8AC3E}">
        <p14:creationId xmlns:p14="http://schemas.microsoft.com/office/powerpoint/2010/main" val="2961193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408CF-451A-1B25-3995-C52605D7ED9C}"/>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9/19/2024</a:t>
            </a:fld>
            <a:endParaRPr lang="en-US"/>
          </a:p>
        </p:txBody>
      </p:sp>
      <p:sp>
        <p:nvSpPr>
          <p:cNvPr id="3" name="Footer Placeholder 2">
            <a:extLst>
              <a:ext uri="{FF2B5EF4-FFF2-40B4-BE49-F238E27FC236}">
                <a16:creationId xmlns:a16="http://schemas.microsoft.com/office/drawing/2014/main" id="{6F4E4718-EA00-1736-ED96-76553BA97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BF3C814-77C2-F54D-7582-BC962AB615AA}"/>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5" name="Picture 4">
            <a:extLst>
              <a:ext uri="{FF2B5EF4-FFF2-40B4-BE49-F238E27FC236}">
                <a16:creationId xmlns:a16="http://schemas.microsoft.com/office/drawing/2014/main" id="{91873D4A-4E36-8FDE-DEA6-10F1D6DA5542}"/>
              </a:ext>
            </a:extLst>
          </p:cNvPr>
          <p:cNvPicPr>
            <a:picLocks noChangeAspect="1"/>
          </p:cNvPicPr>
          <p:nvPr userDrawn="1"/>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3017462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39780B6-D6E4-4D4C-8DE4-267CF02E96CC}" type="datetimeFigureOut">
              <a:rPr lang="zh-CN" altLang="en-US" smtClean="0"/>
              <a:t>2024/9/19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D03E5E9-3381-48B5-A0F3-64B76823723A}"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F532-B047-D972-D633-F5D71C0A0C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B9B07E-3350-59A1-82C5-9B2B9FE462F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071601-703F-A582-8D0F-F911B56719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44DA5E-2575-2B2B-04CB-94DEA5DA0DA7}"/>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9/19/2024</a:t>
            </a:fld>
            <a:endParaRPr lang="en-US"/>
          </a:p>
        </p:txBody>
      </p:sp>
      <p:sp>
        <p:nvSpPr>
          <p:cNvPr id="6" name="Footer Placeholder 5">
            <a:extLst>
              <a:ext uri="{FF2B5EF4-FFF2-40B4-BE49-F238E27FC236}">
                <a16:creationId xmlns:a16="http://schemas.microsoft.com/office/drawing/2014/main" id="{8A257C51-A800-F91C-4613-F9A38D0F7A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EFF40C-DB04-07A3-8284-E623EE66BC9A}"/>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478467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0903-295B-B1E4-96A0-C10248E005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7CA5C7-FABD-86AC-4349-3D68DF0528E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34A80-BF9A-AA37-C055-8CB607377BA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5BBCC1-1448-52E8-EB33-6B8A2E1F6F99}"/>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9/19/2024</a:t>
            </a:fld>
            <a:endParaRPr lang="en-US"/>
          </a:p>
        </p:txBody>
      </p:sp>
      <p:sp>
        <p:nvSpPr>
          <p:cNvPr id="6" name="Footer Placeholder 5">
            <a:extLst>
              <a:ext uri="{FF2B5EF4-FFF2-40B4-BE49-F238E27FC236}">
                <a16:creationId xmlns:a16="http://schemas.microsoft.com/office/drawing/2014/main" id="{3E1DFD4B-85A4-F9D2-5653-D390D2866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A1D158-B382-C625-9B0C-7EEDBFCD458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176905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0CA1-DEF7-237F-5480-C2DC1C2583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8E88F3-85AD-1165-C726-D100BA8263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FAC21-8A0C-E354-E9FD-5D28BB61C267}"/>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9/19/2024</a:t>
            </a:fld>
            <a:endParaRPr lang="en-US"/>
          </a:p>
        </p:txBody>
      </p:sp>
      <p:sp>
        <p:nvSpPr>
          <p:cNvPr id="5" name="Footer Placeholder 4">
            <a:extLst>
              <a:ext uri="{FF2B5EF4-FFF2-40B4-BE49-F238E27FC236}">
                <a16:creationId xmlns:a16="http://schemas.microsoft.com/office/drawing/2014/main" id="{2953CFD4-1803-C30B-A13B-9D4FB3850F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A2435-EF40-E1F5-590C-B350CFE5F6F6}"/>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989533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D3FA62-434E-7841-E411-D46FA575E58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5D338F-EAB5-A185-E679-718C13EC8F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EE212-E1B8-1F17-742D-399BB1DEB740}"/>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9/19/2024</a:t>
            </a:fld>
            <a:endParaRPr lang="en-US"/>
          </a:p>
        </p:txBody>
      </p:sp>
      <p:sp>
        <p:nvSpPr>
          <p:cNvPr id="5" name="Footer Placeholder 4">
            <a:extLst>
              <a:ext uri="{FF2B5EF4-FFF2-40B4-BE49-F238E27FC236}">
                <a16:creationId xmlns:a16="http://schemas.microsoft.com/office/drawing/2014/main" id="{87410B22-1B2E-73CE-A0C4-7B4B13F7CC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C84CCA-653F-BE40-1C28-630802F449B1}"/>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440659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CC7F-4802-6EEB-801C-E27CAA24A0B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C4F85C-A108-D31E-17B0-032250FB0EF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E1390E-CDA1-6261-0B38-C6B3FF85EED3}"/>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9/19/2024</a:t>
            </a:fld>
            <a:endParaRPr lang="en-US"/>
          </a:p>
        </p:txBody>
      </p:sp>
      <p:sp>
        <p:nvSpPr>
          <p:cNvPr id="5" name="Footer Placeholder 4">
            <a:extLst>
              <a:ext uri="{FF2B5EF4-FFF2-40B4-BE49-F238E27FC236}">
                <a16:creationId xmlns:a16="http://schemas.microsoft.com/office/drawing/2014/main" id="{0AAA9797-E4C2-FD41-0924-FC616E2921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0FBE64-FAC3-CB58-A569-ADA80A964EF6}"/>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
        <p:nvSpPr>
          <p:cNvPr id="7" name="Freeform 2">
            <a:extLst>
              <a:ext uri="{FF2B5EF4-FFF2-40B4-BE49-F238E27FC236}">
                <a16:creationId xmlns:a16="http://schemas.microsoft.com/office/drawing/2014/main" id="{20CE31A6-424F-683E-0FA6-B96192609ED3}"/>
              </a:ext>
            </a:extLst>
          </p:cNvPr>
          <p:cNvSpPr/>
          <p:nvPr userDrawn="1"/>
        </p:nvSpPr>
        <p:spPr>
          <a:xfrm>
            <a:off x="6248" y="-61495"/>
            <a:ext cx="12211635" cy="6919495"/>
          </a:xfrm>
          <a:custGeom>
            <a:avLst/>
            <a:gdLst/>
            <a:ahLst/>
            <a:cxnLst/>
            <a:rect l="l" t="t" r="r" b="b"/>
            <a:pathLst>
              <a:path w="17895281" h="10060930">
                <a:moveTo>
                  <a:pt x="0" y="0"/>
                </a:moveTo>
                <a:lnTo>
                  <a:pt x="17895281" y="0"/>
                </a:lnTo>
                <a:lnTo>
                  <a:pt x="17895281" y="10060930"/>
                </a:lnTo>
                <a:lnTo>
                  <a:pt x="0" y="10060930"/>
                </a:lnTo>
                <a:lnTo>
                  <a:pt x="0" y="0"/>
                </a:lnTo>
                <a:close/>
              </a:path>
            </a:pathLst>
          </a:custGeom>
          <a:blipFill>
            <a:blip r:embed="rId2"/>
            <a:stretch>
              <a:fillRect l="-1480" t="-1449" b="-3891"/>
            </a:stretch>
          </a:blipFill>
        </p:spPr>
        <p:txBody>
          <a:bodyPr/>
          <a:lstStyle/>
          <a:p>
            <a:endParaRPr lang="en-US" dirty="0"/>
          </a:p>
        </p:txBody>
      </p:sp>
    </p:spTree>
    <p:extLst>
      <p:ext uri="{BB962C8B-B14F-4D97-AF65-F5344CB8AC3E}">
        <p14:creationId xmlns:p14="http://schemas.microsoft.com/office/powerpoint/2010/main" val="2770480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C8713-EE7C-60FA-89DB-C7313EA8F2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6A2762B-F82C-7AA9-CDF7-304E5B00D95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0513F-CE61-E2E5-801F-F7AB53FDA068}"/>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9/19/2024</a:t>
            </a:fld>
            <a:endParaRPr lang="en-US"/>
          </a:p>
        </p:txBody>
      </p:sp>
      <p:sp>
        <p:nvSpPr>
          <p:cNvPr id="5" name="Footer Placeholder 4">
            <a:extLst>
              <a:ext uri="{FF2B5EF4-FFF2-40B4-BE49-F238E27FC236}">
                <a16:creationId xmlns:a16="http://schemas.microsoft.com/office/drawing/2014/main" id="{D593F5A4-9340-EDCA-9515-461705625B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53581C-83A8-A0A8-DFCF-10EC41627207}"/>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164789FF-9BA2-E369-AC9C-BA3DBCC3611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517" t="27354" r="19795" b="5469"/>
          <a:stretch/>
        </p:blipFill>
        <p:spPr>
          <a:xfrm>
            <a:off x="0" y="-122861"/>
            <a:ext cx="12192000" cy="7103722"/>
          </a:xfrm>
          <a:prstGeom prst="rect">
            <a:avLst/>
          </a:prstGeom>
        </p:spPr>
      </p:pic>
      <p:sp>
        <p:nvSpPr>
          <p:cNvPr id="8" name="Rectangle: Rounded Corners 7">
            <a:extLst>
              <a:ext uri="{FF2B5EF4-FFF2-40B4-BE49-F238E27FC236}">
                <a16:creationId xmlns:a16="http://schemas.microsoft.com/office/drawing/2014/main" id="{DF4ADBA6-955F-3120-AC94-F688AE206245}"/>
              </a:ext>
            </a:extLst>
          </p:cNvPr>
          <p:cNvSpPr/>
          <p:nvPr userDrawn="1"/>
        </p:nvSpPr>
        <p:spPr>
          <a:xfrm>
            <a:off x="314826" y="209048"/>
            <a:ext cx="11562347" cy="6439903"/>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3286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50C7-F462-3B95-3549-B01898DEE2B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0EFF90-43A7-0AF0-F932-3569C6F683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117F3F-9BD2-167E-49EE-6CFD129F081E}"/>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9/19/2024</a:t>
            </a:fld>
            <a:endParaRPr lang="en-US"/>
          </a:p>
        </p:txBody>
      </p:sp>
      <p:sp>
        <p:nvSpPr>
          <p:cNvPr id="5" name="Footer Placeholder 4">
            <a:extLst>
              <a:ext uri="{FF2B5EF4-FFF2-40B4-BE49-F238E27FC236}">
                <a16:creationId xmlns:a16="http://schemas.microsoft.com/office/drawing/2014/main" id="{0FB7F29B-A034-0752-5D25-B8DADD97DA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F30AA7-5B67-8CBB-48A9-A511454D7D2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05602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3F43-9ED5-FE85-75CC-09ED97920F1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6A0E31-E636-85B9-F724-C3454A705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2A12E5-A768-8822-45C7-8A6833590C4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F1E845-B375-42D0-0A87-D8BCDB6F63CF}"/>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9/19/2024</a:t>
            </a:fld>
            <a:endParaRPr lang="en-US"/>
          </a:p>
        </p:txBody>
      </p:sp>
      <p:sp>
        <p:nvSpPr>
          <p:cNvPr id="6" name="Footer Placeholder 5">
            <a:extLst>
              <a:ext uri="{FF2B5EF4-FFF2-40B4-BE49-F238E27FC236}">
                <a16:creationId xmlns:a16="http://schemas.microsoft.com/office/drawing/2014/main" id="{FE2181EB-7414-513B-4363-4FFDFD8422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4D6A16-5824-D1C1-EE27-95B37C3CCC29}"/>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720580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BCFF-37C5-742D-1D90-1173EAF1593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FB4770C-129C-7A9E-67F1-4D08D6ABDDB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E77AD3-9EE3-AB90-D46C-0AB6798066E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39BCA-6DB3-7242-1D7D-31700A01635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1E1451-3674-FB1E-18B2-250BD7C52B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BF85C1-14CF-0C1B-EC92-86958A134BEB}"/>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9/19/2024</a:t>
            </a:fld>
            <a:endParaRPr lang="en-US"/>
          </a:p>
        </p:txBody>
      </p:sp>
      <p:sp>
        <p:nvSpPr>
          <p:cNvPr id="8" name="Footer Placeholder 7">
            <a:extLst>
              <a:ext uri="{FF2B5EF4-FFF2-40B4-BE49-F238E27FC236}">
                <a16:creationId xmlns:a16="http://schemas.microsoft.com/office/drawing/2014/main" id="{F67160B5-EC7F-1968-5350-B29061ECC9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C75D0AF-4B44-9460-19E5-ABB6A0BA5C6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78671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9FD4-5DE9-D267-D948-CD107E69DF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83806C-937D-026B-FB7C-6FA72518A708}"/>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9/19/2024</a:t>
            </a:fld>
            <a:endParaRPr lang="en-US"/>
          </a:p>
        </p:txBody>
      </p:sp>
      <p:sp>
        <p:nvSpPr>
          <p:cNvPr id="4" name="Footer Placeholder 3">
            <a:extLst>
              <a:ext uri="{FF2B5EF4-FFF2-40B4-BE49-F238E27FC236}">
                <a16:creationId xmlns:a16="http://schemas.microsoft.com/office/drawing/2014/main" id="{6C01862A-F58A-EDFB-73E3-8DEE8EE043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1F480D4-4541-35CF-0768-458E1358C032}"/>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776F2712-12ED-3167-A653-18796F1D8C6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3296" b="10454"/>
          <a:stretch/>
        </p:blipFill>
        <p:spPr>
          <a:xfrm>
            <a:off x="0" y="-1"/>
            <a:ext cx="12192000" cy="6858001"/>
          </a:xfrm>
          <a:prstGeom prst="rect">
            <a:avLst/>
          </a:prstGeom>
        </p:spPr>
      </p:pic>
    </p:spTree>
    <p:extLst>
      <p:ext uri="{BB962C8B-B14F-4D97-AF65-F5344CB8AC3E}">
        <p14:creationId xmlns:p14="http://schemas.microsoft.com/office/powerpoint/2010/main" val="481321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jp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13.sv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12.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50.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50.pn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9780B6-D6E4-4D4C-8DE4-267CF02E96CC}" type="datetimeFigureOut">
              <a:rPr lang="zh-CN" altLang="en-US" smtClean="0"/>
              <a:t>2024/9/19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03E5E9-3381-48B5-A0F3-64B76823723A}" type="slidenum">
              <a:rPr lang="zh-CN" altLang="en-US" smtClean="0"/>
              <a:t>‹#›</a:t>
            </a:fld>
            <a:endParaRPr lang="zh-CN" altLang="en-US"/>
          </a:p>
        </p:txBody>
      </p:sp>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885886"/>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29824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28BF64-D393-46B3-AC72-9DFE07C83FB0}" type="datetimeFigureOut">
              <a:rPr lang="zh-CN" altLang="en-US" smtClean="0"/>
              <a:t>2024/9/19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149339107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9/19/2024</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pic>
        <p:nvPicPr>
          <p:cNvPr id="7" name="Graphic 6">
            <a:extLst>
              <a:ext uri="{FF2B5EF4-FFF2-40B4-BE49-F238E27FC236}">
                <a16:creationId xmlns:a16="http://schemas.microsoft.com/office/drawing/2014/main" id="{EB72C79A-7F19-AC07-D237-808AB8535571}"/>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21517" t="27354" r="19795" b="5469"/>
          <a:stretch/>
        </p:blipFill>
        <p:spPr>
          <a:xfrm>
            <a:off x="0" y="-122861"/>
            <a:ext cx="12192000" cy="7103722"/>
          </a:xfrm>
          <a:prstGeom prst="rect">
            <a:avLst/>
          </a:prstGeom>
        </p:spPr>
      </p:pic>
      <p:sp>
        <p:nvSpPr>
          <p:cNvPr id="8" name="Rectangle: Rounded Corners 7">
            <a:extLst>
              <a:ext uri="{FF2B5EF4-FFF2-40B4-BE49-F238E27FC236}">
                <a16:creationId xmlns:a16="http://schemas.microsoft.com/office/drawing/2014/main" id="{9BB4980A-7B15-AEA9-F9EA-FC4004FB8620}"/>
              </a:ext>
            </a:extLst>
          </p:cNvPr>
          <p:cNvSpPr/>
          <p:nvPr userDrawn="1"/>
        </p:nvSpPr>
        <p:spPr>
          <a:xfrm>
            <a:off x="314826" y="209048"/>
            <a:ext cx="11562347" cy="6439903"/>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981510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9FB248C8-406F-47FE-96EE-CB3F663C86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59954397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35号-经典雅黑" panose="02000000000000000000" pitchFamily="2" charset="-122"/>
                <a:ea typeface="字魂35号-经典雅黑" panose="02000000000000000000" pitchFamily="2" charset="-122"/>
              </a:defRPr>
            </a:lvl1pPr>
          </a:lstStyle>
          <a:p>
            <a:fld id="{F86BAB08-D03A-4FEF-8092-001CB785BBAB}" type="datetimeFigureOut">
              <a:rPr lang="zh-CN" altLang="en-US" smtClean="0"/>
              <a:t>2024/9/19</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35号-经典雅黑" panose="02000000000000000000" pitchFamily="2" charset="-122"/>
                <a:ea typeface="字魂35号-经典雅黑" panose="020000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35号-经典雅黑" panose="02000000000000000000" pitchFamily="2" charset="-122"/>
                <a:ea typeface="字魂35号-经典雅黑" panose="02000000000000000000" pitchFamily="2" charset="-122"/>
              </a:defRPr>
            </a:lvl1pPr>
          </a:lstStyle>
          <a:p>
            <a:fld id="{B8AB37BB-E8A6-440B-8775-2A002C97BC55}" type="slidenum">
              <a:rPr lang="zh-CN" altLang="en-US" smtClean="0"/>
              <a:t>‹#›</a:t>
            </a:fld>
            <a:endParaRPr lang="zh-CN" altLang="en-US" dirty="0"/>
          </a:p>
        </p:txBody>
      </p:sp>
    </p:spTree>
    <p:extLst>
      <p:ext uri="{BB962C8B-B14F-4D97-AF65-F5344CB8AC3E}">
        <p14:creationId xmlns:p14="http://schemas.microsoft.com/office/powerpoint/2010/main" val="291459013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5号-经典雅黑" panose="02000000000000000000" pitchFamily="2" charset="-122"/>
          <a:ea typeface="字魂35号-经典雅黑" panose="020000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5号-经典雅黑" panose="02000000000000000000" pitchFamily="2" charset="-122"/>
          <a:ea typeface="字魂35号-经典雅黑" panose="020000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5号-经典雅黑" panose="02000000000000000000" pitchFamily="2" charset="-122"/>
          <a:ea typeface="字魂35号-经典雅黑" panose="020000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5号-经典雅黑" panose="02000000000000000000" pitchFamily="2" charset="-122"/>
          <a:ea typeface="字魂35号-经典雅黑" panose="020000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5号-经典雅黑" panose="02000000000000000000" pitchFamily="2" charset="-122"/>
          <a:ea typeface="字魂35号-经典雅黑" panose="020000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24876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round pink label with white text and a black background&#10;&#10;Description automatically generated">
            <a:extLst>
              <a:ext uri="{FF2B5EF4-FFF2-40B4-BE49-F238E27FC236}">
                <a16:creationId xmlns:a16="http://schemas.microsoft.com/office/drawing/2014/main" id="{2F05E043-EB09-B893-CA30-E75FD8817F9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08289" y="84842"/>
            <a:ext cx="1369142" cy="1369142"/>
          </a:xfrm>
          <a:prstGeom prst="rect">
            <a:avLst/>
          </a:prstGeom>
        </p:spPr>
      </p:pic>
    </p:spTree>
    <p:extLst>
      <p:ext uri="{BB962C8B-B14F-4D97-AF65-F5344CB8AC3E}">
        <p14:creationId xmlns:p14="http://schemas.microsoft.com/office/powerpoint/2010/main" val="419102251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round pink label with white text and a black background&#10;&#10;Description automatically generated">
            <a:extLst>
              <a:ext uri="{FF2B5EF4-FFF2-40B4-BE49-F238E27FC236}">
                <a16:creationId xmlns:a16="http://schemas.microsoft.com/office/drawing/2014/main" id="{2F05E043-EB09-B893-CA30-E75FD8817F9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08289" y="84842"/>
            <a:ext cx="1369142" cy="1369142"/>
          </a:xfrm>
          <a:prstGeom prst="rect">
            <a:avLst/>
          </a:prstGeom>
        </p:spPr>
      </p:pic>
    </p:spTree>
    <p:extLst>
      <p:ext uri="{BB962C8B-B14F-4D97-AF65-F5344CB8AC3E}">
        <p14:creationId xmlns:p14="http://schemas.microsoft.com/office/powerpoint/2010/main" val="360653142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7.xml"/></Relationships>
</file>

<file path=ppt/slides/_rels/slide1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56.xml"/><Relationship Id="rId7" Type="http://schemas.openxmlformats.org/officeDocument/2006/relationships/image" Target="../media/image69.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68.png"/><Relationship Id="rId5" Type="http://schemas.openxmlformats.org/officeDocument/2006/relationships/image" Target="../media/image67.jpeg"/><Relationship Id="rId10" Type="http://schemas.openxmlformats.org/officeDocument/2006/relationships/image" Target="../media/image72.png"/><Relationship Id="rId4" Type="http://schemas.openxmlformats.org/officeDocument/2006/relationships/notesSlide" Target="../notesSlides/notesSlide3.xml"/><Relationship Id="rId9" Type="http://schemas.openxmlformats.org/officeDocument/2006/relationships/image" Target="../media/image71.png"/></Relationships>
</file>

<file path=ppt/slides/_rels/slide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8.xml"/><Relationship Id="rId5" Type="http://schemas.openxmlformats.org/officeDocument/2006/relationships/image" Target="../media/image76.png"/><Relationship Id="rId4" Type="http://schemas.openxmlformats.org/officeDocument/2006/relationships/image" Target="../media/image75.emf"/></Relationships>
</file>

<file path=ppt/slides/_rels/slide1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56.xml"/><Relationship Id="rId7" Type="http://schemas.openxmlformats.org/officeDocument/2006/relationships/image" Target="../media/image69.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notesSlide" Target="../notesSlides/notesSlide4.xml"/><Relationship Id="rId9" Type="http://schemas.openxmlformats.org/officeDocument/2006/relationships/image" Target="../media/image72.png"/></Relationships>
</file>

<file path=ppt/slides/_rels/slide1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4.xml"/></Relationships>
</file>

<file path=ppt/slides/_rels/slide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38.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6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8.xml"/></Relationships>
</file>

<file path=ppt/slides/_rels/slide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38.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38.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CF83DD-160A-F6BB-67C8-BAABDC431A2A}"/>
              </a:ext>
            </a:extLst>
          </p:cNvPr>
          <p:cNvPicPr>
            <a:picLocks noChangeAspect="1"/>
          </p:cNvPicPr>
          <p:nvPr/>
        </p:nvPicPr>
        <p:blipFill>
          <a:blip r:embed="rId2"/>
          <a:stretch>
            <a:fillRect/>
          </a:stretch>
        </p:blipFill>
        <p:spPr>
          <a:xfrm>
            <a:off x="291180" y="1071555"/>
            <a:ext cx="11126164" cy="1835055"/>
          </a:xfrm>
          <a:prstGeom prst="rect">
            <a:avLst/>
          </a:prstGeom>
        </p:spPr>
      </p:pic>
    </p:spTree>
    <p:extLst>
      <p:ext uri="{BB962C8B-B14F-4D97-AF65-F5344CB8AC3E}">
        <p14:creationId xmlns:p14="http://schemas.microsoft.com/office/powerpoint/2010/main" val="2719414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组合 62"/>
          <p:cNvGrpSpPr/>
          <p:nvPr/>
        </p:nvGrpSpPr>
        <p:grpSpPr>
          <a:xfrm>
            <a:off x="0" y="0"/>
            <a:ext cx="12192000" cy="6858000"/>
            <a:chOff x="0" y="0"/>
            <a:chExt cx="12192000" cy="6858000"/>
          </a:xfrm>
        </p:grpSpPr>
        <p:pic>
          <p:nvPicPr>
            <p:cNvPr id="64" name="图片 6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6" name="矩形 65"/>
            <p:cNvSpPr/>
            <p:nvPr/>
          </p:nvSpPr>
          <p:spPr>
            <a:xfrm>
              <a:off x="213645" y="176050"/>
              <a:ext cx="11760302" cy="6511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miri" panose="00000500000000000000" charset="0"/>
                <a:ea typeface="字魂35号-经典雅黑" panose="02000000000000000000" pitchFamily="2" charset="-122"/>
                <a:cs typeface="Amiri" panose="00000500000000000000" charset="0"/>
              </a:endParaRPr>
            </a:p>
          </p:txBody>
        </p:sp>
      </p:grpSp>
      <p:pic>
        <p:nvPicPr>
          <p:cNvPr id="14" name="PA_图片 3">
            <a:extLst>
              <a:ext uri="{FF2B5EF4-FFF2-40B4-BE49-F238E27FC236}">
                <a16:creationId xmlns:a16="http://schemas.microsoft.com/office/drawing/2014/main" id="{E51EDC0D-16E8-4111-93BC-29330EBAA449}"/>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5095915" y="1080684"/>
            <a:ext cx="6731338" cy="5334587"/>
          </a:xfrm>
          <a:prstGeom prst="rect">
            <a:avLst/>
          </a:prstGeom>
        </p:spPr>
      </p:pic>
      <p:pic>
        <p:nvPicPr>
          <p:cNvPr id="15" name="PA_图片 4">
            <a:extLst>
              <a:ext uri="{FF2B5EF4-FFF2-40B4-BE49-F238E27FC236}">
                <a16:creationId xmlns:a16="http://schemas.microsoft.com/office/drawing/2014/main" id="{A08B06D0-8F2A-4B4E-8966-3902D12C1A63}"/>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95166" y="1615440"/>
            <a:ext cx="5137234" cy="4232467"/>
          </a:xfrm>
          <a:prstGeom prst="rect">
            <a:avLst/>
          </a:prstGeom>
        </p:spPr>
      </p:pic>
      <p:pic>
        <p:nvPicPr>
          <p:cNvPr id="16" name="图片 12">
            <a:extLst>
              <a:ext uri="{FF2B5EF4-FFF2-40B4-BE49-F238E27FC236}">
                <a16:creationId xmlns:a16="http://schemas.microsoft.com/office/drawing/2014/main" id="{80752A45-167A-4B02-A69F-3B0A58208A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0505" y="103820"/>
            <a:ext cx="730991" cy="677818"/>
          </a:xfrm>
          <a:prstGeom prst="rect">
            <a:avLst/>
          </a:prstGeom>
        </p:spPr>
      </p:pic>
      <p:pic>
        <p:nvPicPr>
          <p:cNvPr id="17" name="Content Placeholder 9">
            <a:extLst>
              <a:ext uri="{FF2B5EF4-FFF2-40B4-BE49-F238E27FC236}">
                <a16:creationId xmlns:a16="http://schemas.microsoft.com/office/drawing/2014/main" id="{D1109021-EA08-48A9-A803-39223EE91F58}"/>
              </a:ext>
            </a:extLst>
          </p:cNvPr>
          <p:cNvPicPr>
            <a:picLocks noChangeAspect="1"/>
          </p:cNvPicPr>
          <p:nvPr/>
        </p:nvPicPr>
        <p:blipFill>
          <a:blip r:embed="rId9"/>
          <a:stretch>
            <a:fillRect/>
          </a:stretch>
        </p:blipFill>
        <p:spPr>
          <a:xfrm>
            <a:off x="364746" y="2693398"/>
            <a:ext cx="4471413" cy="2675713"/>
          </a:xfrm>
          <a:prstGeom prst="rect">
            <a:avLst/>
          </a:prstGeom>
          <a:ln>
            <a:noFill/>
          </a:ln>
          <a:effectLst>
            <a:softEdge rad="112500"/>
          </a:effectLst>
        </p:spPr>
      </p:pic>
      <p:pic>
        <p:nvPicPr>
          <p:cNvPr id="18" name="Picture 17">
            <a:extLst>
              <a:ext uri="{FF2B5EF4-FFF2-40B4-BE49-F238E27FC236}">
                <a16:creationId xmlns:a16="http://schemas.microsoft.com/office/drawing/2014/main" id="{26DEAA3A-6D5D-4CDF-9B03-9E4B388B44F9}"/>
              </a:ext>
            </a:extLst>
          </p:cNvPr>
          <p:cNvPicPr>
            <a:picLocks noChangeAspect="1"/>
          </p:cNvPicPr>
          <p:nvPr/>
        </p:nvPicPr>
        <p:blipFill>
          <a:blip r:embed="rId10"/>
          <a:stretch>
            <a:fillRect/>
          </a:stretch>
        </p:blipFill>
        <p:spPr>
          <a:xfrm>
            <a:off x="5721994" y="2129067"/>
            <a:ext cx="5304453" cy="3804375"/>
          </a:xfrm>
          <a:prstGeom prst="rect">
            <a:avLst/>
          </a:prstGeom>
          <a:ln>
            <a:noFill/>
          </a:ln>
          <a:effectLst>
            <a:softEdge rad="112500"/>
          </a:effectLst>
        </p:spPr>
      </p:pic>
      <p:sp>
        <p:nvSpPr>
          <p:cNvPr id="19" name="Rounded Rectangle 8">
            <a:extLst>
              <a:ext uri="{FF2B5EF4-FFF2-40B4-BE49-F238E27FC236}">
                <a16:creationId xmlns:a16="http://schemas.microsoft.com/office/drawing/2014/main" id="{F47B95FA-3D32-4C84-926C-76839DF42AF8}"/>
              </a:ext>
            </a:extLst>
          </p:cNvPr>
          <p:cNvSpPr/>
          <p:nvPr/>
        </p:nvSpPr>
        <p:spPr>
          <a:xfrm>
            <a:off x="1423871" y="351289"/>
            <a:ext cx="9554951" cy="6591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Em</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sẽ</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nói</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và</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làm</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gì</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khi</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gặp</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các</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tình</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huống</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32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sau</a:t>
            </a:r>
            <a:r>
              <a:rPr lang="en-US"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395786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019925"/>
          </a:xfrm>
          <a:prstGeom prst="rect">
            <a:avLst/>
          </a:prstGeom>
        </p:spPr>
      </p:pic>
      <p:pic>
        <p:nvPicPr>
          <p:cNvPr id="3" name="Picture 9">
            <a:extLst>
              <a:ext uri="{FF2B5EF4-FFF2-40B4-BE49-F238E27FC236}">
                <a16:creationId xmlns:a16="http://schemas.microsoft.com/office/drawing/2014/main" id="{4C80D1F5-2E62-4F4B-BBD5-9E160C130939}"/>
              </a:ext>
            </a:extLst>
          </p:cNvPr>
          <p:cNvPicPr>
            <a:picLocks noChangeAspect="1"/>
          </p:cNvPicPr>
          <p:nvPr/>
        </p:nvPicPr>
        <p:blipFill>
          <a:blip r:embed="rId3"/>
          <a:stretch>
            <a:fillRect/>
          </a:stretch>
        </p:blipFill>
        <p:spPr>
          <a:xfrm>
            <a:off x="4285459" y="3847973"/>
            <a:ext cx="2114615" cy="3056323"/>
          </a:xfrm>
          <a:prstGeom prst="rect">
            <a:avLst/>
          </a:prstGeom>
        </p:spPr>
      </p:pic>
      <p:pic>
        <p:nvPicPr>
          <p:cNvPr id="4" name="Picture 5">
            <a:extLst>
              <a:ext uri="{FF2B5EF4-FFF2-40B4-BE49-F238E27FC236}">
                <a16:creationId xmlns:a16="http://schemas.microsoft.com/office/drawing/2014/main" id="{706A63D4-011D-4886-8F86-340C6AD4DF1A}"/>
              </a:ext>
            </a:extLst>
          </p:cNvPr>
          <p:cNvPicPr>
            <a:picLocks noChangeAspect="1"/>
          </p:cNvPicPr>
          <p:nvPr/>
        </p:nvPicPr>
        <p:blipFill>
          <a:blip r:embed="rId4"/>
          <a:stretch>
            <a:fillRect/>
          </a:stretch>
        </p:blipFill>
        <p:spPr>
          <a:xfrm>
            <a:off x="6204857" y="3943812"/>
            <a:ext cx="2242118" cy="2960484"/>
          </a:xfrm>
          <a:prstGeom prst="rect">
            <a:avLst/>
          </a:prstGeom>
        </p:spPr>
      </p:pic>
      <p:pic>
        <p:nvPicPr>
          <p:cNvPr id="6" name="Picture 5">
            <a:extLst>
              <a:ext uri="{FF2B5EF4-FFF2-40B4-BE49-F238E27FC236}">
                <a16:creationId xmlns:a16="http://schemas.microsoft.com/office/drawing/2014/main" id="{41F009FF-03F9-4A63-ADED-569F0BF6F244}"/>
              </a:ext>
            </a:extLst>
          </p:cNvPr>
          <p:cNvPicPr>
            <a:picLocks noChangeAspect="1"/>
          </p:cNvPicPr>
          <p:nvPr/>
        </p:nvPicPr>
        <p:blipFill>
          <a:blip r:embed="rId5"/>
          <a:stretch>
            <a:fillRect/>
          </a:stretch>
        </p:blipFill>
        <p:spPr>
          <a:xfrm>
            <a:off x="2906763" y="1969389"/>
            <a:ext cx="6986622" cy="1926503"/>
          </a:xfrm>
          <a:prstGeom prst="rect">
            <a:avLst/>
          </a:prstGeom>
        </p:spPr>
      </p:pic>
    </p:spTree>
    <p:extLst>
      <p:ext uri="{BB962C8B-B14F-4D97-AF65-F5344CB8AC3E}">
        <p14:creationId xmlns:p14="http://schemas.microsoft.com/office/powerpoint/2010/main" val="7924106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组合 62"/>
          <p:cNvGrpSpPr/>
          <p:nvPr/>
        </p:nvGrpSpPr>
        <p:grpSpPr>
          <a:xfrm>
            <a:off x="0" y="0"/>
            <a:ext cx="12192000" cy="6858000"/>
            <a:chOff x="0" y="0"/>
            <a:chExt cx="12192000" cy="6858000"/>
          </a:xfrm>
        </p:grpSpPr>
        <p:pic>
          <p:nvPicPr>
            <p:cNvPr id="64" name="图片 6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6" name="矩形 65"/>
            <p:cNvSpPr/>
            <p:nvPr/>
          </p:nvSpPr>
          <p:spPr>
            <a:xfrm>
              <a:off x="213645" y="176050"/>
              <a:ext cx="11760302" cy="6511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miri" panose="00000500000000000000" charset="0"/>
                <a:ea typeface="字魂35号-经典雅黑" panose="02000000000000000000" pitchFamily="2" charset="-122"/>
                <a:cs typeface="Amiri" panose="00000500000000000000" charset="0"/>
              </a:endParaRPr>
            </a:p>
          </p:txBody>
        </p:sp>
      </p:grpSp>
      <p:sp>
        <p:nvSpPr>
          <p:cNvPr id="11" name="Rectangle: Rounded Corners 10">
            <a:extLst>
              <a:ext uri="{FF2B5EF4-FFF2-40B4-BE49-F238E27FC236}">
                <a16:creationId xmlns:a16="http://schemas.microsoft.com/office/drawing/2014/main" id="{57E2A6CE-0E08-4D2B-9B3D-ABD7F69AC4F4}"/>
              </a:ext>
            </a:extLst>
          </p:cNvPr>
          <p:cNvSpPr/>
          <p:nvPr/>
        </p:nvSpPr>
        <p:spPr>
          <a:xfrm>
            <a:off x="265814" y="4714713"/>
            <a:ext cx="4742121" cy="1683828"/>
          </a:xfrm>
          <a:custGeom>
            <a:avLst/>
            <a:gdLst>
              <a:gd name="connsiteX0" fmla="*/ 0 w 4742121"/>
              <a:gd name="connsiteY0" fmla="*/ 280644 h 1683828"/>
              <a:gd name="connsiteX1" fmla="*/ 280644 w 4742121"/>
              <a:gd name="connsiteY1" fmla="*/ 0 h 1683828"/>
              <a:gd name="connsiteX2" fmla="*/ 977450 w 4742121"/>
              <a:gd name="connsiteY2" fmla="*/ 0 h 1683828"/>
              <a:gd name="connsiteX3" fmla="*/ 1632447 w 4742121"/>
              <a:gd name="connsiteY3" fmla="*/ 0 h 1683828"/>
              <a:gd name="connsiteX4" fmla="*/ 2287444 w 4742121"/>
              <a:gd name="connsiteY4" fmla="*/ 0 h 1683828"/>
              <a:gd name="connsiteX5" fmla="*/ 3067866 w 4742121"/>
              <a:gd name="connsiteY5" fmla="*/ 0 h 1683828"/>
              <a:gd name="connsiteX6" fmla="*/ 3639247 w 4742121"/>
              <a:gd name="connsiteY6" fmla="*/ 0 h 1683828"/>
              <a:gd name="connsiteX7" fmla="*/ 4461477 w 4742121"/>
              <a:gd name="connsiteY7" fmla="*/ 0 h 1683828"/>
              <a:gd name="connsiteX8" fmla="*/ 4742121 w 4742121"/>
              <a:gd name="connsiteY8" fmla="*/ 280644 h 1683828"/>
              <a:gd name="connsiteX9" fmla="*/ 4742121 w 4742121"/>
              <a:gd name="connsiteY9" fmla="*/ 830689 h 1683828"/>
              <a:gd name="connsiteX10" fmla="*/ 4742121 w 4742121"/>
              <a:gd name="connsiteY10" fmla="*/ 1403184 h 1683828"/>
              <a:gd name="connsiteX11" fmla="*/ 4461477 w 4742121"/>
              <a:gd name="connsiteY11" fmla="*/ 1683828 h 1683828"/>
              <a:gd name="connsiteX12" fmla="*/ 3764672 w 4742121"/>
              <a:gd name="connsiteY12" fmla="*/ 1683828 h 1683828"/>
              <a:gd name="connsiteX13" fmla="*/ 3151483 w 4742121"/>
              <a:gd name="connsiteY13" fmla="*/ 1683828 h 1683828"/>
              <a:gd name="connsiteX14" fmla="*/ 2371061 w 4742121"/>
              <a:gd name="connsiteY14" fmla="*/ 1683828 h 1683828"/>
              <a:gd name="connsiteX15" fmla="*/ 1799680 w 4742121"/>
              <a:gd name="connsiteY15" fmla="*/ 1683828 h 1683828"/>
              <a:gd name="connsiteX16" fmla="*/ 1186491 w 4742121"/>
              <a:gd name="connsiteY16" fmla="*/ 1683828 h 1683828"/>
              <a:gd name="connsiteX17" fmla="*/ 280644 w 4742121"/>
              <a:gd name="connsiteY17" fmla="*/ 1683828 h 1683828"/>
              <a:gd name="connsiteX18" fmla="*/ 0 w 4742121"/>
              <a:gd name="connsiteY18" fmla="*/ 1403184 h 1683828"/>
              <a:gd name="connsiteX19" fmla="*/ 0 w 4742121"/>
              <a:gd name="connsiteY19" fmla="*/ 819463 h 1683828"/>
              <a:gd name="connsiteX20" fmla="*/ 0 w 4742121"/>
              <a:gd name="connsiteY20" fmla="*/ 280644 h 168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42121" h="1683828" fill="none" extrusionOk="0">
                <a:moveTo>
                  <a:pt x="0" y="280644"/>
                </a:moveTo>
                <a:cubicBezTo>
                  <a:pt x="403" y="120925"/>
                  <a:pt x="116475" y="3228"/>
                  <a:pt x="280644" y="0"/>
                </a:cubicBezTo>
                <a:cubicBezTo>
                  <a:pt x="508294" y="-11730"/>
                  <a:pt x="658389" y="-19364"/>
                  <a:pt x="977450" y="0"/>
                </a:cubicBezTo>
                <a:cubicBezTo>
                  <a:pt x="1296511" y="19364"/>
                  <a:pt x="1487464" y="-16457"/>
                  <a:pt x="1632447" y="0"/>
                </a:cubicBezTo>
                <a:cubicBezTo>
                  <a:pt x="1777430" y="16457"/>
                  <a:pt x="1999517" y="21893"/>
                  <a:pt x="2287444" y="0"/>
                </a:cubicBezTo>
                <a:cubicBezTo>
                  <a:pt x="2575371" y="-21893"/>
                  <a:pt x="2829290" y="14311"/>
                  <a:pt x="3067866" y="0"/>
                </a:cubicBezTo>
                <a:cubicBezTo>
                  <a:pt x="3306442" y="-14311"/>
                  <a:pt x="3508342" y="-25266"/>
                  <a:pt x="3639247" y="0"/>
                </a:cubicBezTo>
                <a:cubicBezTo>
                  <a:pt x="3770152" y="25266"/>
                  <a:pt x="4220001" y="33253"/>
                  <a:pt x="4461477" y="0"/>
                </a:cubicBezTo>
                <a:cubicBezTo>
                  <a:pt x="4621413" y="23609"/>
                  <a:pt x="4720510" y="108532"/>
                  <a:pt x="4742121" y="280644"/>
                </a:cubicBezTo>
                <a:cubicBezTo>
                  <a:pt x="4764135" y="435169"/>
                  <a:pt x="4759394" y="663655"/>
                  <a:pt x="4742121" y="830689"/>
                </a:cubicBezTo>
                <a:cubicBezTo>
                  <a:pt x="4724848" y="997724"/>
                  <a:pt x="4719846" y="1172353"/>
                  <a:pt x="4742121" y="1403184"/>
                </a:cubicBezTo>
                <a:cubicBezTo>
                  <a:pt x="4744183" y="1547547"/>
                  <a:pt x="4584938" y="1680315"/>
                  <a:pt x="4461477" y="1683828"/>
                </a:cubicBezTo>
                <a:cubicBezTo>
                  <a:pt x="4234523" y="1705026"/>
                  <a:pt x="3967995" y="1654507"/>
                  <a:pt x="3764672" y="1683828"/>
                </a:cubicBezTo>
                <a:cubicBezTo>
                  <a:pt x="3561350" y="1713149"/>
                  <a:pt x="3430025" y="1682470"/>
                  <a:pt x="3151483" y="1683828"/>
                </a:cubicBezTo>
                <a:cubicBezTo>
                  <a:pt x="2872941" y="1685186"/>
                  <a:pt x="2573389" y="1669562"/>
                  <a:pt x="2371061" y="1683828"/>
                </a:cubicBezTo>
                <a:cubicBezTo>
                  <a:pt x="2168733" y="1698094"/>
                  <a:pt x="1923203" y="1661031"/>
                  <a:pt x="1799680" y="1683828"/>
                </a:cubicBezTo>
                <a:cubicBezTo>
                  <a:pt x="1676157" y="1706625"/>
                  <a:pt x="1364701" y="1690358"/>
                  <a:pt x="1186491" y="1683828"/>
                </a:cubicBezTo>
                <a:cubicBezTo>
                  <a:pt x="1008281" y="1677298"/>
                  <a:pt x="731743" y="1675219"/>
                  <a:pt x="280644" y="1683828"/>
                </a:cubicBezTo>
                <a:cubicBezTo>
                  <a:pt x="153867" y="1675934"/>
                  <a:pt x="4831" y="1573053"/>
                  <a:pt x="0" y="1403184"/>
                </a:cubicBezTo>
                <a:cubicBezTo>
                  <a:pt x="-25235" y="1280105"/>
                  <a:pt x="-24320" y="968621"/>
                  <a:pt x="0" y="819463"/>
                </a:cubicBezTo>
                <a:cubicBezTo>
                  <a:pt x="24320" y="670305"/>
                  <a:pt x="3722" y="457962"/>
                  <a:pt x="0" y="280644"/>
                </a:cubicBezTo>
                <a:close/>
              </a:path>
              <a:path w="4742121" h="1683828" stroke="0" extrusionOk="0">
                <a:moveTo>
                  <a:pt x="0" y="280644"/>
                </a:moveTo>
                <a:cubicBezTo>
                  <a:pt x="25210" y="144795"/>
                  <a:pt x="96008" y="2319"/>
                  <a:pt x="280644" y="0"/>
                </a:cubicBezTo>
                <a:cubicBezTo>
                  <a:pt x="490428" y="-6255"/>
                  <a:pt x="762335" y="-17414"/>
                  <a:pt x="977450" y="0"/>
                </a:cubicBezTo>
                <a:cubicBezTo>
                  <a:pt x="1192565" y="17414"/>
                  <a:pt x="1408612" y="31665"/>
                  <a:pt x="1674255" y="0"/>
                </a:cubicBezTo>
                <a:cubicBezTo>
                  <a:pt x="1939898" y="-31665"/>
                  <a:pt x="2037315" y="6027"/>
                  <a:pt x="2287444" y="0"/>
                </a:cubicBezTo>
                <a:cubicBezTo>
                  <a:pt x="2537573" y="-6027"/>
                  <a:pt x="2607230" y="-10946"/>
                  <a:pt x="2900633" y="0"/>
                </a:cubicBezTo>
                <a:cubicBezTo>
                  <a:pt x="3194036" y="10946"/>
                  <a:pt x="3328546" y="20932"/>
                  <a:pt x="3681055" y="0"/>
                </a:cubicBezTo>
                <a:cubicBezTo>
                  <a:pt x="4033564" y="-20932"/>
                  <a:pt x="4180670" y="-23814"/>
                  <a:pt x="4461477" y="0"/>
                </a:cubicBezTo>
                <a:cubicBezTo>
                  <a:pt x="4625278" y="26409"/>
                  <a:pt x="4742194" y="140646"/>
                  <a:pt x="4742121" y="280644"/>
                </a:cubicBezTo>
                <a:cubicBezTo>
                  <a:pt x="4729893" y="409443"/>
                  <a:pt x="4745369" y="713860"/>
                  <a:pt x="4742121" y="830689"/>
                </a:cubicBezTo>
                <a:cubicBezTo>
                  <a:pt x="4738873" y="947518"/>
                  <a:pt x="4750875" y="1276740"/>
                  <a:pt x="4742121" y="1403184"/>
                </a:cubicBezTo>
                <a:cubicBezTo>
                  <a:pt x="4762615" y="1551712"/>
                  <a:pt x="4627870" y="1654621"/>
                  <a:pt x="4461477" y="1683828"/>
                </a:cubicBezTo>
                <a:cubicBezTo>
                  <a:pt x="4249045" y="1681395"/>
                  <a:pt x="4137050" y="1676318"/>
                  <a:pt x="3890096" y="1683828"/>
                </a:cubicBezTo>
                <a:cubicBezTo>
                  <a:pt x="3643142" y="1691338"/>
                  <a:pt x="3541581" y="1713997"/>
                  <a:pt x="3276908" y="1683828"/>
                </a:cubicBezTo>
                <a:cubicBezTo>
                  <a:pt x="3012235" y="1653659"/>
                  <a:pt x="2810234" y="1647670"/>
                  <a:pt x="2538294" y="1683828"/>
                </a:cubicBezTo>
                <a:cubicBezTo>
                  <a:pt x="2266354" y="1719986"/>
                  <a:pt x="2207778" y="1673395"/>
                  <a:pt x="1883297" y="1683828"/>
                </a:cubicBezTo>
                <a:cubicBezTo>
                  <a:pt x="1558816" y="1694261"/>
                  <a:pt x="1483340" y="1681562"/>
                  <a:pt x="1311916" y="1683828"/>
                </a:cubicBezTo>
                <a:cubicBezTo>
                  <a:pt x="1140492" y="1686094"/>
                  <a:pt x="589661" y="1675900"/>
                  <a:pt x="280644" y="1683828"/>
                </a:cubicBezTo>
                <a:cubicBezTo>
                  <a:pt x="119595" y="1657420"/>
                  <a:pt x="271" y="1565192"/>
                  <a:pt x="0" y="1403184"/>
                </a:cubicBezTo>
                <a:cubicBezTo>
                  <a:pt x="4556" y="1208156"/>
                  <a:pt x="26695" y="1114886"/>
                  <a:pt x="0" y="841914"/>
                </a:cubicBezTo>
                <a:cubicBezTo>
                  <a:pt x="-26695" y="568942"/>
                  <a:pt x="17824" y="497657"/>
                  <a:pt x="0" y="280644"/>
                </a:cubicBezTo>
                <a:close/>
              </a:path>
            </a:pathLst>
          </a:custGeom>
          <a:ln w="38100">
            <a:extLst>
              <a:ext uri="{C807C97D-BFC1-408E-A445-0C87EB9F89A2}">
                <ask:lineSketchStyleProps xmlns:ask="http://schemas.microsoft.com/office/drawing/2018/sketchyshapes" sd="4277875781">
                  <a:prstGeom prst="roundRect">
                    <a:avLst/>
                  </a:prstGeom>
                  <ask:type>
                    <ask:lineSketchFreehand/>
                  </ask:type>
                </ask:lineSketchStyleProps>
              </a:ext>
            </a:extLs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Em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sẽ</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nói</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và</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khuyên</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bạn</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không</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được</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tự</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ý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vào</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bể</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bơi</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sẽ</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rất</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nguy</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hiểm</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nếu</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bị</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ngã</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xuống</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F0000"/>
                </a:solidFill>
                <a:effectLst/>
                <a:uLnTx/>
                <a:uFillTx/>
                <a:latin typeface="Arial" panose="020B0604020202020204"/>
                <a:ea typeface="+mn-ea"/>
                <a:cs typeface="+mn-cs"/>
              </a:rPr>
              <a:t>đó</a:t>
            </a:r>
            <a:r>
              <a:rPr kumimoji="0" lang="en-US" sz="2800" b="0" i="0" u="none" strike="noStrike" kern="1200" cap="none" spc="0" normalizeH="0" baseline="0" noProof="0" dirty="0">
                <a:ln>
                  <a:noFill/>
                </a:ln>
                <a:solidFill>
                  <a:srgbClr val="FF0000"/>
                </a:solidFill>
                <a:effectLst/>
                <a:uLnTx/>
                <a:uFillTx/>
                <a:latin typeface="Arial" panose="020B0604020202020204"/>
                <a:ea typeface="+mn-ea"/>
                <a:cs typeface="+mn-cs"/>
              </a:rPr>
              <a:t>. </a:t>
            </a:r>
          </a:p>
        </p:txBody>
      </p:sp>
      <p:sp>
        <p:nvSpPr>
          <p:cNvPr id="12" name="Rectangle: Rounded Corners 11">
            <a:extLst>
              <a:ext uri="{FF2B5EF4-FFF2-40B4-BE49-F238E27FC236}">
                <a16:creationId xmlns:a16="http://schemas.microsoft.com/office/drawing/2014/main" id="{01A91862-348E-4561-9ADB-5918535C70A5}"/>
              </a:ext>
            </a:extLst>
          </p:cNvPr>
          <p:cNvSpPr/>
          <p:nvPr/>
        </p:nvSpPr>
        <p:spPr>
          <a:xfrm>
            <a:off x="6349153" y="4732146"/>
            <a:ext cx="4742121" cy="1699134"/>
          </a:xfrm>
          <a:custGeom>
            <a:avLst/>
            <a:gdLst>
              <a:gd name="connsiteX0" fmla="*/ 0 w 4742121"/>
              <a:gd name="connsiteY0" fmla="*/ 280644 h 1683828"/>
              <a:gd name="connsiteX1" fmla="*/ 280644 w 4742121"/>
              <a:gd name="connsiteY1" fmla="*/ 0 h 1683828"/>
              <a:gd name="connsiteX2" fmla="*/ 852025 w 4742121"/>
              <a:gd name="connsiteY2" fmla="*/ 0 h 1683828"/>
              <a:gd name="connsiteX3" fmla="*/ 1632447 w 4742121"/>
              <a:gd name="connsiteY3" fmla="*/ 0 h 1683828"/>
              <a:gd name="connsiteX4" fmla="*/ 2287444 w 4742121"/>
              <a:gd name="connsiteY4" fmla="*/ 0 h 1683828"/>
              <a:gd name="connsiteX5" fmla="*/ 2942441 w 4742121"/>
              <a:gd name="connsiteY5" fmla="*/ 0 h 1683828"/>
              <a:gd name="connsiteX6" fmla="*/ 3681055 w 4742121"/>
              <a:gd name="connsiteY6" fmla="*/ 0 h 1683828"/>
              <a:gd name="connsiteX7" fmla="*/ 4461477 w 4742121"/>
              <a:gd name="connsiteY7" fmla="*/ 0 h 1683828"/>
              <a:gd name="connsiteX8" fmla="*/ 4742121 w 4742121"/>
              <a:gd name="connsiteY8" fmla="*/ 280644 h 1683828"/>
              <a:gd name="connsiteX9" fmla="*/ 4742121 w 4742121"/>
              <a:gd name="connsiteY9" fmla="*/ 830689 h 1683828"/>
              <a:gd name="connsiteX10" fmla="*/ 4742121 w 4742121"/>
              <a:gd name="connsiteY10" fmla="*/ 1403184 h 1683828"/>
              <a:gd name="connsiteX11" fmla="*/ 4461477 w 4742121"/>
              <a:gd name="connsiteY11" fmla="*/ 1683828 h 1683828"/>
              <a:gd name="connsiteX12" fmla="*/ 3848288 w 4742121"/>
              <a:gd name="connsiteY12" fmla="*/ 1683828 h 1683828"/>
              <a:gd name="connsiteX13" fmla="*/ 3235099 w 4742121"/>
              <a:gd name="connsiteY13" fmla="*/ 1683828 h 1683828"/>
              <a:gd name="connsiteX14" fmla="*/ 2580102 w 4742121"/>
              <a:gd name="connsiteY14" fmla="*/ 1683828 h 1683828"/>
              <a:gd name="connsiteX15" fmla="*/ 1925105 w 4742121"/>
              <a:gd name="connsiteY15" fmla="*/ 1683828 h 1683828"/>
              <a:gd name="connsiteX16" fmla="*/ 1353724 w 4742121"/>
              <a:gd name="connsiteY16" fmla="*/ 1683828 h 1683828"/>
              <a:gd name="connsiteX17" fmla="*/ 280644 w 4742121"/>
              <a:gd name="connsiteY17" fmla="*/ 1683828 h 1683828"/>
              <a:gd name="connsiteX18" fmla="*/ 0 w 4742121"/>
              <a:gd name="connsiteY18" fmla="*/ 1403184 h 1683828"/>
              <a:gd name="connsiteX19" fmla="*/ 0 w 4742121"/>
              <a:gd name="connsiteY19" fmla="*/ 875590 h 1683828"/>
              <a:gd name="connsiteX20" fmla="*/ 0 w 4742121"/>
              <a:gd name="connsiteY20" fmla="*/ 280644 h 168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42121" h="1683828" fill="none" extrusionOk="0">
                <a:moveTo>
                  <a:pt x="0" y="280644"/>
                </a:moveTo>
                <a:cubicBezTo>
                  <a:pt x="8080" y="96747"/>
                  <a:pt x="138852" y="1725"/>
                  <a:pt x="280644" y="0"/>
                </a:cubicBezTo>
                <a:cubicBezTo>
                  <a:pt x="417921" y="566"/>
                  <a:pt x="595559" y="15250"/>
                  <a:pt x="852025" y="0"/>
                </a:cubicBezTo>
                <a:cubicBezTo>
                  <a:pt x="1108491" y="-15250"/>
                  <a:pt x="1473740" y="22472"/>
                  <a:pt x="1632447" y="0"/>
                </a:cubicBezTo>
                <a:cubicBezTo>
                  <a:pt x="1791154" y="-22472"/>
                  <a:pt x="2080464" y="6767"/>
                  <a:pt x="2287444" y="0"/>
                </a:cubicBezTo>
                <a:cubicBezTo>
                  <a:pt x="2494424" y="-6767"/>
                  <a:pt x="2630932" y="-27337"/>
                  <a:pt x="2942441" y="0"/>
                </a:cubicBezTo>
                <a:cubicBezTo>
                  <a:pt x="3253950" y="27337"/>
                  <a:pt x="3336519" y="28974"/>
                  <a:pt x="3681055" y="0"/>
                </a:cubicBezTo>
                <a:cubicBezTo>
                  <a:pt x="4025591" y="-28974"/>
                  <a:pt x="4260415" y="7867"/>
                  <a:pt x="4461477" y="0"/>
                </a:cubicBezTo>
                <a:cubicBezTo>
                  <a:pt x="4587728" y="21283"/>
                  <a:pt x="4747683" y="137825"/>
                  <a:pt x="4742121" y="280644"/>
                </a:cubicBezTo>
                <a:cubicBezTo>
                  <a:pt x="4753070" y="498461"/>
                  <a:pt x="4737719" y="636996"/>
                  <a:pt x="4742121" y="830689"/>
                </a:cubicBezTo>
                <a:cubicBezTo>
                  <a:pt x="4746523" y="1024383"/>
                  <a:pt x="4725522" y="1229558"/>
                  <a:pt x="4742121" y="1403184"/>
                </a:cubicBezTo>
                <a:cubicBezTo>
                  <a:pt x="4744858" y="1553093"/>
                  <a:pt x="4621449" y="1664582"/>
                  <a:pt x="4461477" y="1683828"/>
                </a:cubicBezTo>
                <a:cubicBezTo>
                  <a:pt x="4186408" y="1701149"/>
                  <a:pt x="4049100" y="1685018"/>
                  <a:pt x="3848288" y="1683828"/>
                </a:cubicBezTo>
                <a:cubicBezTo>
                  <a:pt x="3647476" y="1682638"/>
                  <a:pt x="3491188" y="1684224"/>
                  <a:pt x="3235099" y="1683828"/>
                </a:cubicBezTo>
                <a:cubicBezTo>
                  <a:pt x="2979010" y="1683432"/>
                  <a:pt x="2762088" y="1658852"/>
                  <a:pt x="2580102" y="1683828"/>
                </a:cubicBezTo>
                <a:cubicBezTo>
                  <a:pt x="2398116" y="1708804"/>
                  <a:pt x="2114204" y="1688907"/>
                  <a:pt x="1925105" y="1683828"/>
                </a:cubicBezTo>
                <a:cubicBezTo>
                  <a:pt x="1736006" y="1678749"/>
                  <a:pt x="1500677" y="1676179"/>
                  <a:pt x="1353724" y="1683828"/>
                </a:cubicBezTo>
                <a:cubicBezTo>
                  <a:pt x="1206771" y="1691477"/>
                  <a:pt x="640345" y="1715919"/>
                  <a:pt x="280644" y="1683828"/>
                </a:cubicBezTo>
                <a:cubicBezTo>
                  <a:pt x="110119" y="1669817"/>
                  <a:pt x="21214" y="1562055"/>
                  <a:pt x="0" y="1403184"/>
                </a:cubicBezTo>
                <a:cubicBezTo>
                  <a:pt x="-2144" y="1201628"/>
                  <a:pt x="13810" y="1087307"/>
                  <a:pt x="0" y="875590"/>
                </a:cubicBezTo>
                <a:cubicBezTo>
                  <a:pt x="-13810" y="663873"/>
                  <a:pt x="17710" y="523132"/>
                  <a:pt x="0" y="280644"/>
                </a:cubicBezTo>
                <a:close/>
              </a:path>
              <a:path w="4742121" h="1683828" stroke="0" extrusionOk="0">
                <a:moveTo>
                  <a:pt x="0" y="280644"/>
                </a:moveTo>
                <a:cubicBezTo>
                  <a:pt x="3982" y="129234"/>
                  <a:pt x="118945" y="-8392"/>
                  <a:pt x="280644" y="0"/>
                </a:cubicBezTo>
                <a:cubicBezTo>
                  <a:pt x="475382" y="-22990"/>
                  <a:pt x="767888" y="-4597"/>
                  <a:pt x="977450" y="0"/>
                </a:cubicBezTo>
                <a:cubicBezTo>
                  <a:pt x="1187012" y="4597"/>
                  <a:pt x="1457027" y="19215"/>
                  <a:pt x="1590638" y="0"/>
                </a:cubicBezTo>
                <a:cubicBezTo>
                  <a:pt x="1724249" y="-19215"/>
                  <a:pt x="1919304" y="6527"/>
                  <a:pt x="2245636" y="0"/>
                </a:cubicBezTo>
                <a:cubicBezTo>
                  <a:pt x="2571968" y="-6527"/>
                  <a:pt x="2659881" y="31950"/>
                  <a:pt x="3026058" y="0"/>
                </a:cubicBezTo>
                <a:cubicBezTo>
                  <a:pt x="3392235" y="-31950"/>
                  <a:pt x="3536952" y="-29585"/>
                  <a:pt x="3806480" y="0"/>
                </a:cubicBezTo>
                <a:cubicBezTo>
                  <a:pt x="4076008" y="29585"/>
                  <a:pt x="4255716" y="20543"/>
                  <a:pt x="4461477" y="0"/>
                </a:cubicBezTo>
                <a:cubicBezTo>
                  <a:pt x="4617211" y="38371"/>
                  <a:pt x="4759186" y="128410"/>
                  <a:pt x="4742121" y="280644"/>
                </a:cubicBezTo>
                <a:cubicBezTo>
                  <a:pt x="4763175" y="468782"/>
                  <a:pt x="4728279" y="628558"/>
                  <a:pt x="4742121" y="808238"/>
                </a:cubicBezTo>
                <a:cubicBezTo>
                  <a:pt x="4755963" y="987918"/>
                  <a:pt x="4752410" y="1130023"/>
                  <a:pt x="4742121" y="1403184"/>
                </a:cubicBezTo>
                <a:cubicBezTo>
                  <a:pt x="4748192" y="1561816"/>
                  <a:pt x="4608303" y="1693864"/>
                  <a:pt x="4461477" y="1683828"/>
                </a:cubicBezTo>
                <a:cubicBezTo>
                  <a:pt x="4158828" y="1684298"/>
                  <a:pt x="4069237" y="1656693"/>
                  <a:pt x="3848288" y="1683828"/>
                </a:cubicBezTo>
                <a:cubicBezTo>
                  <a:pt x="3627339" y="1710963"/>
                  <a:pt x="3513306" y="1674205"/>
                  <a:pt x="3276908" y="1683828"/>
                </a:cubicBezTo>
                <a:cubicBezTo>
                  <a:pt x="3040510" y="1693451"/>
                  <a:pt x="2807581" y="1699185"/>
                  <a:pt x="2538294" y="1683828"/>
                </a:cubicBezTo>
                <a:cubicBezTo>
                  <a:pt x="2269007" y="1668471"/>
                  <a:pt x="2204348" y="1712979"/>
                  <a:pt x="1925105" y="1683828"/>
                </a:cubicBezTo>
                <a:cubicBezTo>
                  <a:pt x="1645862" y="1654677"/>
                  <a:pt x="1527171" y="1653860"/>
                  <a:pt x="1270108" y="1683828"/>
                </a:cubicBezTo>
                <a:cubicBezTo>
                  <a:pt x="1013045" y="1713796"/>
                  <a:pt x="600710" y="1655684"/>
                  <a:pt x="280644" y="1683828"/>
                </a:cubicBezTo>
                <a:cubicBezTo>
                  <a:pt x="126978" y="1697246"/>
                  <a:pt x="-15513" y="1540320"/>
                  <a:pt x="0" y="1403184"/>
                </a:cubicBezTo>
                <a:cubicBezTo>
                  <a:pt x="17991" y="1199859"/>
                  <a:pt x="-2146" y="1072789"/>
                  <a:pt x="0" y="864365"/>
                </a:cubicBezTo>
                <a:cubicBezTo>
                  <a:pt x="2146" y="655941"/>
                  <a:pt x="-11806" y="529322"/>
                  <a:pt x="0" y="280644"/>
                </a:cubicBezTo>
                <a:close/>
              </a:path>
            </a:pathLst>
          </a:custGeom>
          <a:ln w="38100">
            <a:extLst>
              <a:ext uri="{C807C97D-BFC1-408E-A445-0C87EB9F89A2}">
                <ask:lineSketchStyleProps xmlns:ask="http://schemas.microsoft.com/office/drawing/2018/sketchyshapes" sd="57578599">
                  <a:custGeom>
                    <a:avLst/>
                    <a:gdLst>
                      <a:gd name="connsiteX0" fmla="*/ 0 w 4742121"/>
                      <a:gd name="connsiteY0" fmla="*/ 283195 h 1699134"/>
                      <a:gd name="connsiteX1" fmla="*/ 283195 w 4742121"/>
                      <a:gd name="connsiteY1" fmla="*/ 0 h 1699134"/>
                      <a:gd name="connsiteX2" fmla="*/ 853878 w 4742121"/>
                      <a:gd name="connsiteY2" fmla="*/ 0 h 1699134"/>
                      <a:gd name="connsiteX3" fmla="*/ 1633348 w 4742121"/>
                      <a:gd name="connsiteY3" fmla="*/ 0 h 1699134"/>
                      <a:gd name="connsiteX4" fmla="*/ 2287546 w 4742121"/>
                      <a:gd name="connsiteY4" fmla="*/ 0 h 1699134"/>
                      <a:gd name="connsiteX5" fmla="*/ 2941744 w 4742121"/>
                      <a:gd name="connsiteY5" fmla="*/ 0 h 1699134"/>
                      <a:gd name="connsiteX6" fmla="*/ 3679456 w 4742121"/>
                      <a:gd name="connsiteY6" fmla="*/ 0 h 1699134"/>
                      <a:gd name="connsiteX7" fmla="*/ 4458926 w 4742121"/>
                      <a:gd name="connsiteY7" fmla="*/ 0 h 1699134"/>
                      <a:gd name="connsiteX8" fmla="*/ 4742121 w 4742121"/>
                      <a:gd name="connsiteY8" fmla="*/ 283195 h 1699134"/>
                      <a:gd name="connsiteX9" fmla="*/ 4742121 w 4742121"/>
                      <a:gd name="connsiteY9" fmla="*/ 838240 h 1699134"/>
                      <a:gd name="connsiteX10" fmla="*/ 4742121 w 4742121"/>
                      <a:gd name="connsiteY10" fmla="*/ 1415939 h 1699134"/>
                      <a:gd name="connsiteX11" fmla="*/ 4458926 w 4742121"/>
                      <a:gd name="connsiteY11" fmla="*/ 1699134 h 1699134"/>
                      <a:gd name="connsiteX12" fmla="*/ 3846485 w 4742121"/>
                      <a:gd name="connsiteY12" fmla="*/ 1699134 h 1699134"/>
                      <a:gd name="connsiteX13" fmla="*/ 3234045 w 4742121"/>
                      <a:gd name="connsiteY13" fmla="*/ 1699134 h 1699134"/>
                      <a:gd name="connsiteX14" fmla="*/ 2579847 w 4742121"/>
                      <a:gd name="connsiteY14" fmla="*/ 1699134 h 1699134"/>
                      <a:gd name="connsiteX15" fmla="*/ 1925649 w 4742121"/>
                      <a:gd name="connsiteY15" fmla="*/ 1699134 h 1699134"/>
                      <a:gd name="connsiteX16" fmla="*/ 1354966 w 4742121"/>
                      <a:gd name="connsiteY16" fmla="*/ 1699134 h 1699134"/>
                      <a:gd name="connsiteX17" fmla="*/ 283195 w 4742121"/>
                      <a:gd name="connsiteY17" fmla="*/ 1699134 h 1699134"/>
                      <a:gd name="connsiteX18" fmla="*/ 0 w 4742121"/>
                      <a:gd name="connsiteY18" fmla="*/ 1415939 h 1699134"/>
                      <a:gd name="connsiteX19" fmla="*/ 0 w 4742121"/>
                      <a:gd name="connsiteY19" fmla="*/ 883549 h 1699134"/>
                      <a:gd name="connsiteX20" fmla="*/ 0 w 4742121"/>
                      <a:gd name="connsiteY20" fmla="*/ 283195 h 169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42121" h="1699134" fill="none" extrusionOk="0">
                        <a:moveTo>
                          <a:pt x="0" y="283195"/>
                        </a:moveTo>
                        <a:cubicBezTo>
                          <a:pt x="8902" y="94948"/>
                          <a:pt x="138562" y="1538"/>
                          <a:pt x="283195" y="0"/>
                        </a:cubicBezTo>
                        <a:cubicBezTo>
                          <a:pt x="553802" y="-18835"/>
                          <a:pt x="570656" y="-5286"/>
                          <a:pt x="853878" y="0"/>
                        </a:cubicBezTo>
                        <a:cubicBezTo>
                          <a:pt x="1137100" y="5286"/>
                          <a:pt x="1337097" y="1905"/>
                          <a:pt x="1633348" y="0"/>
                        </a:cubicBezTo>
                        <a:cubicBezTo>
                          <a:pt x="1929599" y="-1905"/>
                          <a:pt x="2056048" y="15651"/>
                          <a:pt x="2287546" y="0"/>
                        </a:cubicBezTo>
                        <a:cubicBezTo>
                          <a:pt x="2519044" y="-15651"/>
                          <a:pt x="2765807" y="8993"/>
                          <a:pt x="2941744" y="0"/>
                        </a:cubicBezTo>
                        <a:cubicBezTo>
                          <a:pt x="3117681" y="-8993"/>
                          <a:pt x="3452847" y="-22928"/>
                          <a:pt x="3679456" y="0"/>
                        </a:cubicBezTo>
                        <a:cubicBezTo>
                          <a:pt x="3906065" y="22928"/>
                          <a:pt x="4158195" y="12915"/>
                          <a:pt x="4458926" y="0"/>
                        </a:cubicBezTo>
                        <a:cubicBezTo>
                          <a:pt x="4593263" y="16339"/>
                          <a:pt x="4750489" y="145108"/>
                          <a:pt x="4742121" y="283195"/>
                        </a:cubicBezTo>
                        <a:cubicBezTo>
                          <a:pt x="4746556" y="549970"/>
                          <a:pt x="4715757" y="681388"/>
                          <a:pt x="4742121" y="838240"/>
                        </a:cubicBezTo>
                        <a:cubicBezTo>
                          <a:pt x="4768485" y="995092"/>
                          <a:pt x="4745338" y="1219114"/>
                          <a:pt x="4742121" y="1415939"/>
                        </a:cubicBezTo>
                        <a:cubicBezTo>
                          <a:pt x="4754409" y="1549504"/>
                          <a:pt x="4617081" y="1692364"/>
                          <a:pt x="4458926" y="1699134"/>
                        </a:cubicBezTo>
                        <a:cubicBezTo>
                          <a:pt x="4195219" y="1719938"/>
                          <a:pt x="3999114" y="1729625"/>
                          <a:pt x="3846485" y="1699134"/>
                        </a:cubicBezTo>
                        <a:cubicBezTo>
                          <a:pt x="3693856" y="1668643"/>
                          <a:pt x="3488216" y="1669565"/>
                          <a:pt x="3234045" y="1699134"/>
                        </a:cubicBezTo>
                        <a:cubicBezTo>
                          <a:pt x="2979874" y="1728703"/>
                          <a:pt x="2858069" y="1670716"/>
                          <a:pt x="2579847" y="1699134"/>
                        </a:cubicBezTo>
                        <a:cubicBezTo>
                          <a:pt x="2301625" y="1727552"/>
                          <a:pt x="2111868" y="1678627"/>
                          <a:pt x="1925649" y="1699134"/>
                        </a:cubicBezTo>
                        <a:cubicBezTo>
                          <a:pt x="1739430" y="1719641"/>
                          <a:pt x="1514557" y="1713560"/>
                          <a:pt x="1354966" y="1699134"/>
                        </a:cubicBezTo>
                        <a:cubicBezTo>
                          <a:pt x="1195375" y="1684708"/>
                          <a:pt x="531736" y="1685571"/>
                          <a:pt x="283195" y="1699134"/>
                        </a:cubicBezTo>
                        <a:cubicBezTo>
                          <a:pt x="108996" y="1683080"/>
                          <a:pt x="20365" y="1576064"/>
                          <a:pt x="0" y="1415939"/>
                        </a:cubicBezTo>
                        <a:cubicBezTo>
                          <a:pt x="-7181" y="1162343"/>
                          <a:pt x="2342" y="1135890"/>
                          <a:pt x="0" y="883549"/>
                        </a:cubicBezTo>
                        <a:cubicBezTo>
                          <a:pt x="-2342" y="631208"/>
                          <a:pt x="-17895" y="468712"/>
                          <a:pt x="0" y="283195"/>
                        </a:cubicBezTo>
                        <a:close/>
                      </a:path>
                      <a:path w="4742121" h="1699134" stroke="0" extrusionOk="0">
                        <a:moveTo>
                          <a:pt x="0" y="283195"/>
                        </a:moveTo>
                        <a:cubicBezTo>
                          <a:pt x="7342" y="133401"/>
                          <a:pt x="104519" y="-27878"/>
                          <a:pt x="283195" y="0"/>
                        </a:cubicBezTo>
                        <a:cubicBezTo>
                          <a:pt x="548880" y="-29203"/>
                          <a:pt x="632535" y="13472"/>
                          <a:pt x="979150" y="0"/>
                        </a:cubicBezTo>
                        <a:cubicBezTo>
                          <a:pt x="1325766" y="-13472"/>
                          <a:pt x="1339591" y="8078"/>
                          <a:pt x="1591591" y="0"/>
                        </a:cubicBezTo>
                        <a:cubicBezTo>
                          <a:pt x="1843591" y="-8078"/>
                          <a:pt x="1984349" y="7830"/>
                          <a:pt x="2245789" y="0"/>
                        </a:cubicBezTo>
                        <a:cubicBezTo>
                          <a:pt x="2507229" y="-7830"/>
                          <a:pt x="2680894" y="7868"/>
                          <a:pt x="3025258" y="0"/>
                        </a:cubicBezTo>
                        <a:cubicBezTo>
                          <a:pt x="3369622" y="-7868"/>
                          <a:pt x="3419795" y="-34602"/>
                          <a:pt x="3804728" y="0"/>
                        </a:cubicBezTo>
                        <a:cubicBezTo>
                          <a:pt x="4189661" y="34602"/>
                          <a:pt x="4146448" y="-16494"/>
                          <a:pt x="4458926" y="0"/>
                        </a:cubicBezTo>
                        <a:cubicBezTo>
                          <a:pt x="4615721" y="20274"/>
                          <a:pt x="4762773" y="130132"/>
                          <a:pt x="4742121" y="283195"/>
                        </a:cubicBezTo>
                        <a:cubicBezTo>
                          <a:pt x="4738990" y="402234"/>
                          <a:pt x="4740618" y="613801"/>
                          <a:pt x="4742121" y="815585"/>
                        </a:cubicBezTo>
                        <a:cubicBezTo>
                          <a:pt x="4743625" y="1017369"/>
                          <a:pt x="4729331" y="1283448"/>
                          <a:pt x="4742121" y="1415939"/>
                        </a:cubicBezTo>
                        <a:cubicBezTo>
                          <a:pt x="4756224" y="1580793"/>
                          <a:pt x="4591001" y="1729024"/>
                          <a:pt x="4458926" y="1699134"/>
                        </a:cubicBezTo>
                        <a:cubicBezTo>
                          <a:pt x="4334299" y="1693379"/>
                          <a:pt x="4122301" y="1678424"/>
                          <a:pt x="3846485" y="1699134"/>
                        </a:cubicBezTo>
                        <a:cubicBezTo>
                          <a:pt x="3570669" y="1719844"/>
                          <a:pt x="3450695" y="1718848"/>
                          <a:pt x="3275802" y="1699134"/>
                        </a:cubicBezTo>
                        <a:cubicBezTo>
                          <a:pt x="3100909" y="1679420"/>
                          <a:pt x="2732204" y="1665064"/>
                          <a:pt x="2538090" y="1699134"/>
                        </a:cubicBezTo>
                        <a:cubicBezTo>
                          <a:pt x="2343976" y="1733204"/>
                          <a:pt x="2103453" y="1712447"/>
                          <a:pt x="1925649" y="1699134"/>
                        </a:cubicBezTo>
                        <a:cubicBezTo>
                          <a:pt x="1747845" y="1685821"/>
                          <a:pt x="1588195" y="1682012"/>
                          <a:pt x="1271451" y="1699134"/>
                        </a:cubicBezTo>
                        <a:cubicBezTo>
                          <a:pt x="954707" y="1716256"/>
                          <a:pt x="774608" y="1680820"/>
                          <a:pt x="283195" y="1699134"/>
                        </a:cubicBezTo>
                        <a:cubicBezTo>
                          <a:pt x="127950" y="1710834"/>
                          <a:pt x="-3171" y="1568693"/>
                          <a:pt x="0" y="1415939"/>
                        </a:cubicBezTo>
                        <a:cubicBezTo>
                          <a:pt x="-5506" y="1288886"/>
                          <a:pt x="-21944" y="1072107"/>
                          <a:pt x="0" y="872222"/>
                        </a:cubicBezTo>
                        <a:cubicBezTo>
                          <a:pt x="21944" y="672337"/>
                          <a:pt x="-28081" y="423650"/>
                          <a:pt x="0" y="283195"/>
                        </a:cubicBezTo>
                        <a:close/>
                      </a:path>
                    </a:pathLst>
                  </a:custGeom>
                  <ask:type>
                    <ask:lineSketchFreehand/>
                  </ask:type>
                </ask:lineSketchStyleProps>
              </a:ext>
            </a:extLs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Em sẽ nói với bạn hành động lấy que cắm vào ổ điện như vậy là rất nguy hiểm đến tính mạng.</a:t>
            </a:r>
          </a:p>
        </p:txBody>
      </p:sp>
      <p:pic>
        <p:nvPicPr>
          <p:cNvPr id="13" name="PA_图片 3">
            <a:extLst>
              <a:ext uri="{FF2B5EF4-FFF2-40B4-BE49-F238E27FC236}">
                <a16:creationId xmlns:a16="http://schemas.microsoft.com/office/drawing/2014/main" id="{688E5F84-361A-48D6-83C3-96810D242183}"/>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5266563" y="-433156"/>
            <a:ext cx="6731338" cy="5334587"/>
          </a:xfrm>
          <a:prstGeom prst="rect">
            <a:avLst/>
          </a:prstGeom>
        </p:spPr>
      </p:pic>
      <p:pic>
        <p:nvPicPr>
          <p:cNvPr id="20" name="PA_图片 4">
            <a:extLst>
              <a:ext uri="{FF2B5EF4-FFF2-40B4-BE49-F238E27FC236}">
                <a16:creationId xmlns:a16="http://schemas.microsoft.com/office/drawing/2014/main" id="{067C39CE-7DD7-4C57-8340-F9208DC8D771}"/>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65814" y="101600"/>
            <a:ext cx="5137234" cy="4232467"/>
          </a:xfrm>
          <a:prstGeom prst="rect">
            <a:avLst/>
          </a:prstGeom>
        </p:spPr>
      </p:pic>
      <p:pic>
        <p:nvPicPr>
          <p:cNvPr id="21" name="Content Placeholder 9">
            <a:extLst>
              <a:ext uri="{FF2B5EF4-FFF2-40B4-BE49-F238E27FC236}">
                <a16:creationId xmlns:a16="http://schemas.microsoft.com/office/drawing/2014/main" id="{C85B51E5-B2E3-434D-9708-CFB76D216CDE}"/>
              </a:ext>
            </a:extLst>
          </p:cNvPr>
          <p:cNvPicPr>
            <a:picLocks noChangeAspect="1"/>
          </p:cNvPicPr>
          <p:nvPr/>
        </p:nvPicPr>
        <p:blipFill>
          <a:blip r:embed="rId8"/>
          <a:stretch>
            <a:fillRect/>
          </a:stretch>
        </p:blipFill>
        <p:spPr>
          <a:xfrm>
            <a:off x="535394" y="1179558"/>
            <a:ext cx="4471413" cy="2675713"/>
          </a:xfrm>
          <a:prstGeom prst="rect">
            <a:avLst/>
          </a:prstGeom>
          <a:ln>
            <a:noFill/>
          </a:ln>
          <a:effectLst>
            <a:softEdge rad="112500"/>
          </a:effectLst>
        </p:spPr>
      </p:pic>
      <p:pic>
        <p:nvPicPr>
          <p:cNvPr id="22" name="Picture 21">
            <a:extLst>
              <a:ext uri="{FF2B5EF4-FFF2-40B4-BE49-F238E27FC236}">
                <a16:creationId xmlns:a16="http://schemas.microsoft.com/office/drawing/2014/main" id="{5BB3687C-8684-4FE6-BAE3-A294D96D936F}"/>
              </a:ext>
            </a:extLst>
          </p:cNvPr>
          <p:cNvPicPr>
            <a:picLocks noChangeAspect="1"/>
          </p:cNvPicPr>
          <p:nvPr/>
        </p:nvPicPr>
        <p:blipFill>
          <a:blip r:embed="rId9"/>
          <a:stretch>
            <a:fillRect/>
          </a:stretch>
        </p:blipFill>
        <p:spPr>
          <a:xfrm>
            <a:off x="5892642" y="615227"/>
            <a:ext cx="5304453" cy="3804375"/>
          </a:xfrm>
          <a:prstGeom prst="rect">
            <a:avLst/>
          </a:prstGeom>
          <a:ln>
            <a:noFill/>
          </a:ln>
          <a:effectLst>
            <a:softEdge rad="112500"/>
          </a:effectLst>
        </p:spPr>
      </p:pic>
    </p:spTree>
    <p:extLst>
      <p:ext uri="{BB962C8B-B14F-4D97-AF65-F5344CB8AC3E}">
        <p14:creationId xmlns:p14="http://schemas.microsoft.com/office/powerpoint/2010/main" val="307647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组合 62"/>
          <p:cNvGrpSpPr/>
          <p:nvPr/>
        </p:nvGrpSpPr>
        <p:grpSpPr>
          <a:xfrm>
            <a:off x="0" y="0"/>
            <a:ext cx="12192000" cy="6858000"/>
            <a:chOff x="0" y="0"/>
            <a:chExt cx="12192000" cy="6858000"/>
          </a:xfrm>
        </p:grpSpPr>
        <p:pic>
          <p:nvPicPr>
            <p:cNvPr id="64" name="图片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6" name="矩形 65"/>
            <p:cNvSpPr/>
            <p:nvPr/>
          </p:nvSpPr>
          <p:spPr>
            <a:xfrm>
              <a:off x="213645" y="176050"/>
              <a:ext cx="11760302" cy="6511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miri" panose="00000500000000000000" charset="0"/>
                <a:ea typeface="字魂35号-经典雅黑" panose="02000000000000000000" pitchFamily="2" charset="-122"/>
                <a:cs typeface="Amiri" panose="00000500000000000000" charset="0"/>
              </a:endParaRPr>
            </a:p>
          </p:txBody>
        </p:sp>
      </p:grpSp>
      <p:sp>
        <p:nvSpPr>
          <p:cNvPr id="15" name="Rounded Rectangle 7">
            <a:extLst>
              <a:ext uri="{FF2B5EF4-FFF2-40B4-BE49-F238E27FC236}">
                <a16:creationId xmlns:a16="http://schemas.microsoft.com/office/drawing/2014/main" id="{260D8BD3-F6A3-43AC-9355-7933694A75A9}"/>
              </a:ext>
            </a:extLst>
          </p:cNvPr>
          <p:cNvSpPr/>
          <p:nvPr/>
        </p:nvSpPr>
        <p:spPr>
          <a:xfrm>
            <a:off x="1625600" y="617527"/>
            <a:ext cx="9357359" cy="1147412"/>
          </a:xfrm>
          <a:prstGeom prst="roundRect">
            <a:avLst/>
          </a:prstGeom>
          <a:noFill/>
          <a:ln w="57150">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Viết</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điều</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cam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kết</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để</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đảm</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bảo</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an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toàn</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khi</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tham</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gia</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các</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hoạt</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động</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ở </a:t>
            </a:r>
            <a:r>
              <a:rPr lang="en-US" sz="32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trường</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graphicFrame>
        <p:nvGraphicFramePr>
          <p:cNvPr id="2" name="Table 1">
            <a:extLst>
              <a:ext uri="{FF2B5EF4-FFF2-40B4-BE49-F238E27FC236}">
                <a16:creationId xmlns:a16="http://schemas.microsoft.com/office/drawing/2014/main" id="{528D6B9F-E0FE-4595-A704-49E4CC42E5DD}"/>
              </a:ext>
            </a:extLst>
          </p:cNvPr>
          <p:cNvGraphicFramePr>
            <a:graphicFrameLocks noGrp="1"/>
          </p:cNvGraphicFramePr>
          <p:nvPr>
            <p:extLst>
              <p:ext uri="{D42A27DB-BD31-4B8C-83A1-F6EECF244321}">
                <p14:modId xmlns:p14="http://schemas.microsoft.com/office/powerpoint/2010/main" val="460446838"/>
              </p:ext>
            </p:extLst>
          </p:nvPr>
        </p:nvGraphicFramePr>
        <p:xfrm>
          <a:off x="2275840" y="3107292"/>
          <a:ext cx="7782559" cy="1935736"/>
        </p:xfrm>
        <a:graphic>
          <a:graphicData uri="http://schemas.openxmlformats.org/drawingml/2006/table">
            <a:tbl>
              <a:tblPr firstRow="1" firstCol="1" bandRow="1">
                <a:tableStyleId>{72833802-FEF1-4C79-8D5D-14CF1EAF98D9}</a:tableStyleId>
              </a:tblPr>
              <a:tblGrid>
                <a:gridCol w="7782559">
                  <a:extLst>
                    <a:ext uri="{9D8B030D-6E8A-4147-A177-3AD203B41FA5}">
                      <a16:colId xmlns:a16="http://schemas.microsoft.com/office/drawing/2014/main" val="2728625933"/>
                    </a:ext>
                  </a:extLst>
                </a:gridCol>
              </a:tblGrid>
              <a:tr h="414170">
                <a:tc>
                  <a:txBody>
                    <a:bodyPr/>
                    <a:lstStyle/>
                    <a:p>
                      <a:pPr marL="0" marR="0">
                        <a:lnSpc>
                          <a:spcPct val="107000"/>
                        </a:lnSpc>
                        <a:spcBef>
                          <a:spcPts val="0"/>
                        </a:spcBef>
                        <a:spcAft>
                          <a:spcPts val="0"/>
                        </a:spcAft>
                      </a:pPr>
                      <a:r>
                        <a:rPr lang="en-US" sz="3200" dirty="0">
                          <a:effectLst/>
                          <a:latin typeface="Arial" panose="020B0604020202020204" pitchFamily="34" charset="0"/>
                          <a:cs typeface="Arial" panose="020B0604020202020204" pitchFamily="34" charset="0"/>
                        </a:rPr>
                        <a:t>1. </a:t>
                      </a:r>
                      <a:r>
                        <a:rPr lang="en-US" sz="3200" dirty="0" err="1">
                          <a:effectLst/>
                          <a:latin typeface="Arial" panose="020B0604020202020204" pitchFamily="34" charset="0"/>
                          <a:cs typeface="Arial" panose="020B0604020202020204" pitchFamily="34" charset="0"/>
                        </a:rPr>
                        <a:t>Không</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trèo</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lên</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lan</a:t>
                      </a:r>
                      <a:r>
                        <a:rPr lang="en-US" sz="3200" dirty="0">
                          <a:effectLst/>
                          <a:latin typeface="Arial" panose="020B0604020202020204" pitchFamily="34" charset="0"/>
                          <a:cs typeface="Arial" panose="020B0604020202020204" pitchFamily="34" charset="0"/>
                        </a:rPr>
                        <a:t> can </a:t>
                      </a:r>
                      <a:r>
                        <a:rPr lang="en-US" sz="3200" dirty="0" err="1">
                          <a:effectLst/>
                          <a:latin typeface="Arial" panose="020B0604020202020204" pitchFamily="34" charset="0"/>
                          <a:cs typeface="Arial" panose="020B0604020202020204" pitchFamily="34" charset="0"/>
                        </a:rPr>
                        <a:t>lớp</a:t>
                      </a:r>
                      <a:r>
                        <a:rPr lang="en-US" sz="3200" dirty="0">
                          <a:effectLst/>
                          <a:latin typeface="Arial" panose="020B0604020202020204" pitchFamily="34" charset="0"/>
                          <a:cs typeface="Arial" panose="020B0604020202020204" pitchFamily="34" charset="0"/>
                        </a:rPr>
                        <a:t> </a:t>
                      </a:r>
                      <a:r>
                        <a:rPr lang="en-US" sz="3200" dirty="0" err="1">
                          <a:effectLst/>
                          <a:latin typeface="Arial" panose="020B0604020202020204" pitchFamily="34" charset="0"/>
                          <a:cs typeface="Arial" panose="020B0604020202020204" pitchFamily="34" charset="0"/>
                        </a:rPr>
                        <a:t>học</a:t>
                      </a:r>
                      <a:r>
                        <a:rPr lang="en-US" sz="32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2194564"/>
                  </a:ext>
                </a:extLst>
              </a:tr>
              <a:tr h="416711">
                <a:tc>
                  <a:txBody>
                    <a:bodyPr/>
                    <a:lstStyle/>
                    <a:p>
                      <a:pPr marL="0" marR="0">
                        <a:lnSpc>
                          <a:spcPct val="107000"/>
                        </a:lnSpc>
                        <a:spcBef>
                          <a:spcPts val="0"/>
                        </a:spcBef>
                        <a:spcAft>
                          <a:spcPts val="0"/>
                        </a:spcAft>
                      </a:pPr>
                      <a:r>
                        <a:rPr lang="en-US" sz="3200">
                          <a:effectLst/>
                          <a:latin typeface="Arial" panose="020B0604020202020204" pitchFamily="34" charset="0"/>
                          <a:cs typeface="Arial" panose="020B0604020202020204" pitchFamily="34" charset="0"/>
                        </a:rPr>
                        <a:t>2.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3920222"/>
                  </a:ext>
                </a:extLst>
              </a:tr>
              <a:tr h="416711">
                <a:tc>
                  <a:txBody>
                    <a:bodyPr/>
                    <a:lstStyle/>
                    <a:p>
                      <a:pPr marL="0" marR="0">
                        <a:lnSpc>
                          <a:spcPct val="107000"/>
                        </a:lnSpc>
                        <a:spcBef>
                          <a:spcPts val="0"/>
                        </a:spcBef>
                        <a:spcAft>
                          <a:spcPts val="0"/>
                        </a:spcAft>
                      </a:pPr>
                      <a:r>
                        <a:rPr lang="en-US" sz="3200">
                          <a:effectLst/>
                          <a:latin typeface="Arial" panose="020B0604020202020204" pitchFamily="34" charset="0"/>
                          <a:cs typeface="Arial" panose="020B0604020202020204" pitchFamily="34" charset="0"/>
                        </a:rPr>
                        <a:t>3.</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5324038"/>
                  </a:ext>
                </a:extLst>
              </a:tr>
              <a:tr h="416711">
                <a:tc>
                  <a:txBody>
                    <a:bodyPr/>
                    <a:lstStyle/>
                    <a:p>
                      <a:pPr marL="0" marR="0">
                        <a:lnSpc>
                          <a:spcPct val="107000"/>
                        </a:lnSpc>
                        <a:spcBef>
                          <a:spcPts val="0"/>
                        </a:spcBef>
                        <a:spcAft>
                          <a:spcPts val="0"/>
                        </a:spcAft>
                      </a:pPr>
                      <a:r>
                        <a:rPr lang="en-US" sz="3200" dirty="0">
                          <a:effectLst/>
                          <a:latin typeface="Arial" panose="020B0604020202020204" pitchFamily="34" charset="0"/>
                          <a:cs typeface="Arial" panose="020B0604020202020204" pitchFamily="34" charset="0"/>
                        </a:rPr>
                        <a:t>4.</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0034650"/>
                  </a:ext>
                </a:extLst>
              </a:tr>
            </a:tbl>
          </a:graphicData>
        </a:graphic>
      </p:graphicFrame>
      <p:sp>
        <p:nvSpPr>
          <p:cNvPr id="3" name="Rectangle 1">
            <a:extLst>
              <a:ext uri="{FF2B5EF4-FFF2-40B4-BE49-F238E27FC236}">
                <a16:creationId xmlns:a16="http://schemas.microsoft.com/office/drawing/2014/main" id="{1EAE1BD8-FFB2-4AB6-8F9D-0EAF68B19900}"/>
              </a:ext>
            </a:extLst>
          </p:cNvPr>
          <p:cNvSpPr>
            <a:spLocks noChangeArrowheads="1"/>
          </p:cNvSpPr>
          <p:nvPr/>
        </p:nvSpPr>
        <p:spPr bwMode="auto">
          <a:xfrm>
            <a:off x="2753360" y="2136510"/>
            <a:ext cx="60480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541588" algn="r"/>
              </a:tabLst>
              <a:defRPr>
                <a:solidFill>
                  <a:schemeClr val="tx1"/>
                </a:solidFill>
                <a:latin typeface="Arial" panose="020B0604020202020204" pitchFamily="34" charset="0"/>
              </a:defRPr>
            </a:lvl1pPr>
            <a:lvl2pPr eaLnBrk="0" fontAlgn="base" hangingPunct="0">
              <a:spcBef>
                <a:spcPct val="0"/>
              </a:spcBef>
              <a:spcAft>
                <a:spcPct val="0"/>
              </a:spcAft>
              <a:tabLst>
                <a:tab pos="2541588" algn="r"/>
              </a:tabLst>
              <a:defRPr>
                <a:solidFill>
                  <a:schemeClr val="tx1"/>
                </a:solidFill>
                <a:latin typeface="Arial" panose="020B0604020202020204" pitchFamily="34" charset="0"/>
              </a:defRPr>
            </a:lvl2pPr>
            <a:lvl3pPr eaLnBrk="0" fontAlgn="base" hangingPunct="0">
              <a:spcBef>
                <a:spcPct val="0"/>
              </a:spcBef>
              <a:spcAft>
                <a:spcPct val="0"/>
              </a:spcAft>
              <a:tabLst>
                <a:tab pos="2541588" algn="r"/>
              </a:tabLst>
              <a:defRPr>
                <a:solidFill>
                  <a:schemeClr val="tx1"/>
                </a:solidFill>
                <a:latin typeface="Arial" panose="020B0604020202020204" pitchFamily="34" charset="0"/>
              </a:defRPr>
            </a:lvl3pPr>
            <a:lvl4pPr eaLnBrk="0" fontAlgn="base" hangingPunct="0">
              <a:spcBef>
                <a:spcPct val="0"/>
              </a:spcBef>
              <a:spcAft>
                <a:spcPct val="0"/>
              </a:spcAft>
              <a:tabLst>
                <a:tab pos="2541588" algn="r"/>
              </a:tabLst>
              <a:defRPr>
                <a:solidFill>
                  <a:schemeClr val="tx1"/>
                </a:solidFill>
                <a:latin typeface="Arial" panose="020B0604020202020204" pitchFamily="34" charset="0"/>
              </a:defRPr>
            </a:lvl4pPr>
            <a:lvl5pPr eaLnBrk="0" fontAlgn="base" hangingPunct="0">
              <a:spcBef>
                <a:spcPct val="0"/>
              </a:spcBef>
              <a:spcAft>
                <a:spcPct val="0"/>
              </a:spcAft>
              <a:tabLst>
                <a:tab pos="2541588" algn="r"/>
              </a:tabLst>
              <a:defRPr>
                <a:solidFill>
                  <a:schemeClr val="tx1"/>
                </a:solidFill>
                <a:latin typeface="Arial" panose="020B0604020202020204" pitchFamily="34" charset="0"/>
              </a:defRPr>
            </a:lvl5pPr>
            <a:lvl6pPr eaLnBrk="0" fontAlgn="base" hangingPunct="0">
              <a:spcBef>
                <a:spcPct val="0"/>
              </a:spcBef>
              <a:spcAft>
                <a:spcPct val="0"/>
              </a:spcAft>
              <a:tabLst>
                <a:tab pos="2541588" algn="r"/>
              </a:tabLst>
              <a:defRPr>
                <a:solidFill>
                  <a:schemeClr val="tx1"/>
                </a:solidFill>
                <a:latin typeface="Arial" panose="020B0604020202020204" pitchFamily="34" charset="0"/>
              </a:defRPr>
            </a:lvl6pPr>
            <a:lvl7pPr eaLnBrk="0" fontAlgn="base" hangingPunct="0">
              <a:spcBef>
                <a:spcPct val="0"/>
              </a:spcBef>
              <a:spcAft>
                <a:spcPct val="0"/>
              </a:spcAft>
              <a:tabLst>
                <a:tab pos="2541588" algn="r"/>
              </a:tabLst>
              <a:defRPr>
                <a:solidFill>
                  <a:schemeClr val="tx1"/>
                </a:solidFill>
                <a:latin typeface="Arial" panose="020B0604020202020204" pitchFamily="34" charset="0"/>
              </a:defRPr>
            </a:lvl7pPr>
            <a:lvl8pPr eaLnBrk="0" fontAlgn="base" hangingPunct="0">
              <a:spcBef>
                <a:spcPct val="0"/>
              </a:spcBef>
              <a:spcAft>
                <a:spcPct val="0"/>
              </a:spcAft>
              <a:tabLst>
                <a:tab pos="2541588" algn="r"/>
              </a:tabLst>
              <a:defRPr>
                <a:solidFill>
                  <a:schemeClr val="tx1"/>
                </a:solidFill>
                <a:latin typeface="Arial" panose="020B0604020202020204" pitchFamily="34" charset="0"/>
              </a:defRPr>
            </a:lvl8pPr>
            <a:lvl9pPr eaLnBrk="0" fontAlgn="base" hangingPunct="0">
              <a:spcBef>
                <a:spcPct val="0"/>
              </a:spcBef>
              <a:spcAft>
                <a:spcPct val="0"/>
              </a:spcAft>
              <a:tabLst>
                <a:tab pos="2541588"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541588" algn="r"/>
              </a:tabLst>
            </a:pPr>
            <a:r>
              <a:rPr kumimoji="0" lang="en-US" altLang="en-US" sz="3600" b="1" i="0" u="none" strike="noStrike" cap="none" normalizeH="0" baseline="0" dirty="0">
                <a:ln>
                  <a:noFill/>
                </a:ln>
                <a:solidFill>
                  <a:srgbClr val="00B050"/>
                </a:solidFill>
                <a:effectLst/>
                <a:ea typeface="Calibri" panose="020F0502020204030204" pitchFamily="34" charset="0"/>
                <a:cs typeface="Arial" panose="020B0604020202020204" pitchFamily="34" charset="0"/>
              </a:rPr>
              <a:t>LỜI CAM KẾT CỦA EM</a:t>
            </a:r>
            <a:endParaRPr kumimoji="0" lang="en-US" altLang="en-US" sz="3600" b="1" i="0" u="none" strike="noStrike" cap="none" normalizeH="0" baseline="0" dirty="0">
              <a:ln>
                <a:noFill/>
              </a:ln>
              <a:solidFill>
                <a:srgbClr val="00B050"/>
              </a:solidFill>
              <a:effectLst/>
              <a:cs typeface="Arial" panose="020B0604020202020204" pitchFamily="34" charset="0"/>
            </a:endParaRPr>
          </a:p>
        </p:txBody>
      </p:sp>
    </p:spTree>
    <p:extLst>
      <p:ext uri="{BB962C8B-B14F-4D97-AF65-F5344CB8AC3E}">
        <p14:creationId xmlns:p14="http://schemas.microsoft.com/office/powerpoint/2010/main" val="10110858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Text&#10;&#10;Description automatically generated with medium confidence">
            <a:extLst>
              <a:ext uri="{FF2B5EF4-FFF2-40B4-BE49-F238E27FC236}">
                <a16:creationId xmlns:a16="http://schemas.microsoft.com/office/drawing/2014/main" id="{0566B27A-7ECB-4A3C-BA0D-B55514F8237F}"/>
              </a:ext>
            </a:extLst>
          </p:cNvPr>
          <p:cNvPicPr>
            <a:picLocks noChangeAspect="1"/>
          </p:cNvPicPr>
          <p:nvPr/>
        </p:nvPicPr>
        <p:blipFill rotWithShape="1">
          <a:blip r:embed="rId2"/>
          <a:srcRect l="3982"/>
          <a:stretch/>
        </p:blipFill>
        <p:spPr>
          <a:xfrm>
            <a:off x="20" y="1282"/>
            <a:ext cx="12191980" cy="685671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825694-5ED2-5496-DC42-82B1549154DC}"/>
              </a:ext>
            </a:extLst>
          </p:cNvPr>
          <p:cNvPicPr>
            <a:picLocks noChangeAspect="1"/>
          </p:cNvPicPr>
          <p:nvPr/>
        </p:nvPicPr>
        <p:blipFill>
          <a:blip r:embed="rId2"/>
          <a:stretch>
            <a:fillRect/>
          </a:stretch>
        </p:blipFill>
        <p:spPr>
          <a:xfrm>
            <a:off x="923095" y="2185284"/>
            <a:ext cx="10345809" cy="3036071"/>
          </a:xfrm>
          <a:prstGeom prst="rect">
            <a:avLst/>
          </a:prstGeom>
        </p:spPr>
      </p:pic>
    </p:spTree>
    <p:extLst>
      <p:ext uri="{BB962C8B-B14F-4D97-AF65-F5344CB8AC3E}">
        <p14:creationId xmlns:p14="http://schemas.microsoft.com/office/powerpoint/2010/main" val="1058738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Cách chơi Bịt mắt bắt dê: Ý nghĩa và giải thích luật, quy tắc">
            <a:extLst>
              <a:ext uri="{FF2B5EF4-FFF2-40B4-BE49-F238E27FC236}">
                <a16:creationId xmlns:a16="http://schemas.microsoft.com/office/drawing/2014/main" id="{E1C314AB-6E79-86FC-DD00-C83D7B362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0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451C67A-3740-FF0D-F966-8054B97E7BBF}"/>
              </a:ext>
            </a:extLst>
          </p:cNvPr>
          <p:cNvPicPr>
            <a:picLocks noChangeAspect="1"/>
          </p:cNvPicPr>
          <p:nvPr/>
        </p:nvPicPr>
        <p:blipFill>
          <a:blip r:embed="rId4"/>
          <a:stretch>
            <a:fillRect/>
          </a:stretch>
        </p:blipFill>
        <p:spPr>
          <a:xfrm>
            <a:off x="624358" y="631888"/>
            <a:ext cx="11126164" cy="1469263"/>
          </a:xfrm>
          <a:prstGeom prst="rect">
            <a:avLst/>
          </a:prstGeom>
        </p:spPr>
      </p:pic>
    </p:spTree>
    <p:extLst>
      <p:ext uri="{BB962C8B-B14F-4D97-AF65-F5344CB8AC3E}">
        <p14:creationId xmlns:p14="http://schemas.microsoft.com/office/powerpoint/2010/main" val="2279021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pic>
        <p:nvPicPr>
          <p:cNvPr id="2" name="图片 1" descr="7">
            <a:extLst>
              <a:ext uri="{FF2B5EF4-FFF2-40B4-BE49-F238E27FC236}">
                <a16:creationId xmlns:a16="http://schemas.microsoft.com/office/drawing/2014/main" id="{DFA3EC19-5610-607B-E988-5E7163257778}"/>
              </a:ext>
            </a:extLst>
          </p:cNvPr>
          <p:cNvPicPr>
            <a:picLocks noChangeAspect="1"/>
          </p:cNvPicPr>
          <p:nvPr/>
        </p:nvPicPr>
        <p:blipFill>
          <a:blip r:embed="rId3"/>
          <a:stretch>
            <a:fillRect/>
          </a:stretch>
        </p:blipFill>
        <p:spPr>
          <a:xfrm>
            <a:off x="7600335" y="2118330"/>
            <a:ext cx="4378940" cy="3711605"/>
          </a:xfrm>
          <a:prstGeom prst="rect">
            <a:avLst/>
          </a:prstGeom>
        </p:spPr>
      </p:pic>
      <p:sp>
        <p:nvSpPr>
          <p:cNvPr id="3" name="Rectangle: Rounded Corners 2">
            <a:extLst>
              <a:ext uri="{FF2B5EF4-FFF2-40B4-BE49-F238E27FC236}">
                <a16:creationId xmlns:a16="http://schemas.microsoft.com/office/drawing/2014/main" id="{F4BD261C-A2D8-7AFC-EA00-753E94B5ED75}"/>
              </a:ext>
            </a:extLst>
          </p:cNvPr>
          <p:cNvSpPr/>
          <p:nvPr/>
        </p:nvSpPr>
        <p:spPr>
          <a:xfrm>
            <a:off x="491612" y="2428568"/>
            <a:ext cx="7309559" cy="2519352"/>
          </a:xfrm>
          <a:prstGeom prst="roundRect">
            <a:avLst/>
          </a:prstGeom>
          <a:ln w="57150">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69145586-5B14-F9EA-2D45-69922BB4FB9E}"/>
              </a:ext>
            </a:extLst>
          </p:cNvPr>
          <p:cNvSpPr txBox="1"/>
          <p:nvPr/>
        </p:nvSpPr>
        <p:spPr>
          <a:xfrm>
            <a:off x="727587" y="2673435"/>
            <a:ext cx="7073585" cy="646331"/>
          </a:xfrm>
          <a:prstGeom prst="rect">
            <a:avLst/>
          </a:prstGeom>
          <a:noFill/>
        </p:spPr>
        <p:txBody>
          <a:bodyPr wrap="square" rtlCol="0">
            <a:spAutoFit/>
          </a:bodyPr>
          <a:lstStyle/>
          <a:p>
            <a:pPr marL="571500" lvl="0" indent="-571500">
              <a:buFont typeface="Arial" panose="020B0604020202020204" pitchFamily="34" charset="0"/>
              <a:buChar char="•"/>
            </a:pPr>
            <a:r>
              <a:rPr lang="pt-BR" sz="3600" b="1" dirty="0">
                <a:solidFill>
                  <a:srgbClr val="5B9BD5">
                    <a:lumMod val="50000"/>
                  </a:srgbClr>
                </a:solidFill>
                <a:latin typeface="Calibri" panose="020F0502020204030204" pitchFamily="34" charset="0"/>
                <a:cs typeface="Calibri" panose="020F0502020204030204" pitchFamily="34" charset="0"/>
              </a:rPr>
              <a:t>Các em có vui không?</a:t>
            </a:r>
            <a:endParaRPr kumimoji="0" lang="en-US" sz="3600" b="1" i="0" u="none" strike="noStrike" kern="1200" cap="none" spc="0" normalizeH="0" baseline="0" noProof="0" dirty="0">
              <a:ln>
                <a:noFill/>
              </a:ln>
              <a:solidFill>
                <a:srgbClr val="5B9BD5">
                  <a:lumMod val="50000"/>
                </a:srgbClr>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63CC883-C322-0143-B93B-4E439E7EA853}"/>
              </a:ext>
            </a:extLst>
          </p:cNvPr>
          <p:cNvSpPr txBox="1"/>
          <p:nvPr/>
        </p:nvSpPr>
        <p:spPr>
          <a:xfrm>
            <a:off x="727586" y="3538235"/>
            <a:ext cx="7073585" cy="1200329"/>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a:solidFill>
                  <a:srgbClr val="5B9BD5">
                    <a:lumMod val="50000"/>
                  </a:srgbClr>
                </a:solidFill>
                <a:latin typeface="Calibri" panose="020F0502020204030204" pitchFamily="34" charset="0"/>
                <a:cs typeface="Calibri" panose="020F0502020204030204" pitchFamily="34" charset="0"/>
              </a:rPr>
              <a:t>Trong khi chơi có em nào bị ngã không?</a:t>
            </a:r>
            <a:endParaRPr kumimoji="0" lang="en-US" sz="3600" b="1" i="0" u="none" strike="noStrike" kern="1200" cap="none" spc="0" normalizeH="0" baseline="0" noProof="0" dirty="0">
              <a:ln>
                <a:noFill/>
              </a:ln>
              <a:solidFill>
                <a:srgbClr val="5B9BD5">
                  <a:lumMod val="50000"/>
                </a:srgbClr>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314739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80">
                                          <p:stCondLst>
                                            <p:cond delay="0"/>
                                          </p:stCondLst>
                                        </p:cTn>
                                        <p:tgtEl>
                                          <p:spTgt spid="4"/>
                                        </p:tgtEl>
                                      </p:cBhvr>
                                    </p:animEffect>
                                    <p:anim calcmode="lin" valueType="num">
                                      <p:cBhvr>
                                        <p:cTn id="1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4" dur="26">
                                          <p:stCondLst>
                                            <p:cond delay="650"/>
                                          </p:stCondLst>
                                        </p:cTn>
                                        <p:tgtEl>
                                          <p:spTgt spid="4"/>
                                        </p:tgtEl>
                                      </p:cBhvr>
                                      <p:to x="100000" y="60000"/>
                                    </p:animScale>
                                    <p:animScale>
                                      <p:cBhvr>
                                        <p:cTn id="25" dur="166" decel="50000">
                                          <p:stCondLst>
                                            <p:cond delay="676"/>
                                          </p:stCondLst>
                                        </p:cTn>
                                        <p:tgtEl>
                                          <p:spTgt spid="4"/>
                                        </p:tgtEl>
                                      </p:cBhvr>
                                      <p:to x="100000" y="100000"/>
                                    </p:animScale>
                                    <p:animScale>
                                      <p:cBhvr>
                                        <p:cTn id="26" dur="26">
                                          <p:stCondLst>
                                            <p:cond delay="1312"/>
                                          </p:stCondLst>
                                        </p:cTn>
                                        <p:tgtEl>
                                          <p:spTgt spid="4"/>
                                        </p:tgtEl>
                                      </p:cBhvr>
                                      <p:to x="100000" y="80000"/>
                                    </p:animScale>
                                    <p:animScale>
                                      <p:cBhvr>
                                        <p:cTn id="27" dur="166" decel="50000">
                                          <p:stCondLst>
                                            <p:cond delay="1338"/>
                                          </p:stCondLst>
                                        </p:cTn>
                                        <p:tgtEl>
                                          <p:spTgt spid="4"/>
                                        </p:tgtEl>
                                      </p:cBhvr>
                                      <p:to x="100000" y="100000"/>
                                    </p:animScale>
                                    <p:animScale>
                                      <p:cBhvr>
                                        <p:cTn id="28" dur="26">
                                          <p:stCondLst>
                                            <p:cond delay="1642"/>
                                          </p:stCondLst>
                                        </p:cTn>
                                        <p:tgtEl>
                                          <p:spTgt spid="4"/>
                                        </p:tgtEl>
                                      </p:cBhvr>
                                      <p:to x="100000" y="90000"/>
                                    </p:animScale>
                                    <p:animScale>
                                      <p:cBhvr>
                                        <p:cTn id="29" dur="166" decel="50000">
                                          <p:stCondLst>
                                            <p:cond delay="1668"/>
                                          </p:stCondLst>
                                        </p:cTn>
                                        <p:tgtEl>
                                          <p:spTgt spid="4"/>
                                        </p:tgtEl>
                                      </p:cBhvr>
                                      <p:to x="100000" y="100000"/>
                                    </p:animScale>
                                    <p:animScale>
                                      <p:cBhvr>
                                        <p:cTn id="30" dur="26">
                                          <p:stCondLst>
                                            <p:cond delay="1808"/>
                                          </p:stCondLst>
                                        </p:cTn>
                                        <p:tgtEl>
                                          <p:spTgt spid="4"/>
                                        </p:tgtEl>
                                      </p:cBhvr>
                                      <p:to x="100000" y="95000"/>
                                    </p:animScale>
                                    <p:animScale>
                                      <p:cBhvr>
                                        <p:cTn id="31" dur="166" decel="50000">
                                          <p:stCondLst>
                                            <p:cond delay="1834"/>
                                          </p:stCondLst>
                                        </p:cTn>
                                        <p:tgtEl>
                                          <p:spTgt spid="4"/>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80">
                                          <p:stCondLst>
                                            <p:cond delay="0"/>
                                          </p:stCondLst>
                                        </p:cTn>
                                        <p:tgtEl>
                                          <p:spTgt spid="6"/>
                                        </p:tgtEl>
                                      </p:cBhvr>
                                    </p:animEffect>
                                    <p:anim calcmode="lin" valueType="num">
                                      <p:cBhvr>
                                        <p:cTn id="37"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2" dur="26">
                                          <p:stCondLst>
                                            <p:cond delay="650"/>
                                          </p:stCondLst>
                                        </p:cTn>
                                        <p:tgtEl>
                                          <p:spTgt spid="6"/>
                                        </p:tgtEl>
                                      </p:cBhvr>
                                      <p:to x="100000" y="60000"/>
                                    </p:animScale>
                                    <p:animScale>
                                      <p:cBhvr>
                                        <p:cTn id="43" dur="166" decel="50000">
                                          <p:stCondLst>
                                            <p:cond delay="676"/>
                                          </p:stCondLst>
                                        </p:cTn>
                                        <p:tgtEl>
                                          <p:spTgt spid="6"/>
                                        </p:tgtEl>
                                      </p:cBhvr>
                                      <p:to x="100000" y="100000"/>
                                    </p:animScale>
                                    <p:animScale>
                                      <p:cBhvr>
                                        <p:cTn id="44" dur="26">
                                          <p:stCondLst>
                                            <p:cond delay="1312"/>
                                          </p:stCondLst>
                                        </p:cTn>
                                        <p:tgtEl>
                                          <p:spTgt spid="6"/>
                                        </p:tgtEl>
                                      </p:cBhvr>
                                      <p:to x="100000" y="80000"/>
                                    </p:animScale>
                                    <p:animScale>
                                      <p:cBhvr>
                                        <p:cTn id="45" dur="166" decel="50000">
                                          <p:stCondLst>
                                            <p:cond delay="1338"/>
                                          </p:stCondLst>
                                        </p:cTn>
                                        <p:tgtEl>
                                          <p:spTgt spid="6"/>
                                        </p:tgtEl>
                                      </p:cBhvr>
                                      <p:to x="100000" y="100000"/>
                                    </p:animScale>
                                    <p:animScale>
                                      <p:cBhvr>
                                        <p:cTn id="46" dur="26">
                                          <p:stCondLst>
                                            <p:cond delay="1642"/>
                                          </p:stCondLst>
                                        </p:cTn>
                                        <p:tgtEl>
                                          <p:spTgt spid="6"/>
                                        </p:tgtEl>
                                      </p:cBhvr>
                                      <p:to x="100000" y="90000"/>
                                    </p:animScale>
                                    <p:animScale>
                                      <p:cBhvr>
                                        <p:cTn id="47" dur="166" decel="50000">
                                          <p:stCondLst>
                                            <p:cond delay="1668"/>
                                          </p:stCondLst>
                                        </p:cTn>
                                        <p:tgtEl>
                                          <p:spTgt spid="6"/>
                                        </p:tgtEl>
                                      </p:cBhvr>
                                      <p:to x="100000" y="100000"/>
                                    </p:animScale>
                                    <p:animScale>
                                      <p:cBhvr>
                                        <p:cTn id="48" dur="26">
                                          <p:stCondLst>
                                            <p:cond delay="1808"/>
                                          </p:stCondLst>
                                        </p:cTn>
                                        <p:tgtEl>
                                          <p:spTgt spid="6"/>
                                        </p:tgtEl>
                                      </p:cBhvr>
                                      <p:to x="100000" y="95000"/>
                                    </p:animScale>
                                    <p:animScale>
                                      <p:cBhvr>
                                        <p:cTn id="49"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C4B7B-EF13-E50D-DB32-550A53BC098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343F277-F63C-5744-5A49-167C26C6D49B}"/>
              </a:ext>
            </a:extLst>
          </p:cNvPr>
          <p:cNvSpPr>
            <a:spLocks noGrp="1"/>
          </p:cNvSpPr>
          <p:nvPr>
            <p:ph type="subTitle" idx="1"/>
          </p:nvPr>
        </p:nvSpPr>
        <p:spPr/>
        <p:txBody>
          <a:bodyPr/>
          <a:lstStyle/>
          <a:p>
            <a:endParaRPr lang="en-US"/>
          </a:p>
        </p:txBody>
      </p:sp>
      <p:pic>
        <p:nvPicPr>
          <p:cNvPr id="5" name="Picture 4" descr="A cartoon of a person holding a book&#10;&#10;Description automatically generated">
            <a:extLst>
              <a:ext uri="{FF2B5EF4-FFF2-40B4-BE49-F238E27FC236}">
                <a16:creationId xmlns:a16="http://schemas.microsoft.com/office/drawing/2014/main" id="{71D2EAFC-777D-D89E-A94F-90CF41D1A7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group of kids jumping in the air&#10;&#10;Description automatically generated">
            <a:extLst>
              <a:ext uri="{FF2B5EF4-FFF2-40B4-BE49-F238E27FC236}">
                <a16:creationId xmlns:a16="http://schemas.microsoft.com/office/drawing/2014/main" id="{A8D9523E-735D-09C9-9BD9-044F067F6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960" y="1771785"/>
            <a:ext cx="12192000" cy="5981700"/>
          </a:xfrm>
          <a:prstGeom prst="rect">
            <a:avLst/>
          </a:prstGeom>
        </p:spPr>
      </p:pic>
      <p:pic>
        <p:nvPicPr>
          <p:cNvPr id="11" name="Picture 10" descr="A green and white logo&#10;&#10;Description automatically generated">
            <a:extLst>
              <a:ext uri="{FF2B5EF4-FFF2-40B4-BE49-F238E27FC236}">
                <a16:creationId xmlns:a16="http://schemas.microsoft.com/office/drawing/2014/main" id="{DC8C6746-B23F-B5B8-B841-2CD130909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55" y="-257889"/>
            <a:ext cx="2093595" cy="2093595"/>
          </a:xfrm>
          <a:prstGeom prst="rect">
            <a:avLst/>
          </a:prstGeom>
        </p:spPr>
      </p:pic>
      <p:pic>
        <p:nvPicPr>
          <p:cNvPr id="8" name="Picture 7">
            <a:extLst>
              <a:ext uri="{FF2B5EF4-FFF2-40B4-BE49-F238E27FC236}">
                <a16:creationId xmlns:a16="http://schemas.microsoft.com/office/drawing/2014/main" id="{45D17E8A-3EF3-20A8-F61B-F53C917227DA}"/>
              </a:ext>
            </a:extLst>
          </p:cNvPr>
          <p:cNvPicPr>
            <a:picLocks noChangeAspect="1"/>
          </p:cNvPicPr>
          <p:nvPr/>
        </p:nvPicPr>
        <p:blipFill>
          <a:blip r:embed="rId5"/>
          <a:stretch>
            <a:fillRect/>
          </a:stretch>
        </p:blipFill>
        <p:spPr>
          <a:xfrm>
            <a:off x="675793" y="478432"/>
            <a:ext cx="11126164" cy="2395936"/>
          </a:xfrm>
          <a:prstGeom prst="rect">
            <a:avLst/>
          </a:prstGeom>
        </p:spPr>
      </p:pic>
      <p:sp>
        <p:nvSpPr>
          <p:cNvPr id="10" name="Rectangle: Rounded Corners 9">
            <a:extLst>
              <a:ext uri="{FF2B5EF4-FFF2-40B4-BE49-F238E27FC236}">
                <a16:creationId xmlns:a16="http://schemas.microsoft.com/office/drawing/2014/main" id="{3273C8E2-8E81-3923-F5FC-EDC510D4C767}"/>
              </a:ext>
            </a:extLst>
          </p:cNvPr>
          <p:cNvSpPr/>
          <p:nvPr/>
        </p:nvSpPr>
        <p:spPr>
          <a:xfrm>
            <a:off x="759459" y="2086334"/>
            <a:ext cx="1869441" cy="704508"/>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8</a:t>
            </a:r>
          </a:p>
        </p:txBody>
      </p:sp>
      <p:pic>
        <p:nvPicPr>
          <p:cNvPr id="6" name="Picture 5">
            <a:extLst>
              <a:ext uri="{FF2B5EF4-FFF2-40B4-BE49-F238E27FC236}">
                <a16:creationId xmlns:a16="http://schemas.microsoft.com/office/drawing/2014/main" id="{7AF9CE08-1120-EF0E-9FD2-B98294E1DC7E}"/>
              </a:ext>
            </a:extLst>
          </p:cNvPr>
          <p:cNvPicPr>
            <a:picLocks noChangeAspect="1"/>
          </p:cNvPicPr>
          <p:nvPr/>
        </p:nvPicPr>
        <p:blipFill>
          <a:blip r:embed="rId6"/>
          <a:stretch>
            <a:fillRect/>
          </a:stretch>
        </p:blipFill>
        <p:spPr>
          <a:xfrm>
            <a:off x="9105287" y="2444445"/>
            <a:ext cx="2414225" cy="1176630"/>
          </a:xfrm>
          <a:prstGeom prst="rect">
            <a:avLst/>
          </a:prstGeom>
        </p:spPr>
      </p:pic>
    </p:spTree>
    <p:extLst>
      <p:ext uri="{BB962C8B-B14F-4D97-AF65-F5344CB8AC3E}">
        <p14:creationId xmlns:p14="http://schemas.microsoft.com/office/powerpoint/2010/main" val="357108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with a black background&#10;&#10;Description automatically generated">
            <a:extLst>
              <a:ext uri="{FF2B5EF4-FFF2-40B4-BE49-F238E27FC236}">
                <a16:creationId xmlns:a16="http://schemas.microsoft.com/office/drawing/2014/main" id="{B2F16393-12D9-D651-F65B-BCD042D30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4967" y="73890"/>
            <a:ext cx="6514953" cy="5034282"/>
          </a:xfrm>
          <a:prstGeom prst="rect">
            <a:avLst/>
          </a:prstGeom>
        </p:spPr>
      </p:pic>
    </p:spTree>
    <p:extLst>
      <p:ext uri="{BB962C8B-B14F-4D97-AF65-F5344CB8AC3E}">
        <p14:creationId xmlns:p14="http://schemas.microsoft.com/office/powerpoint/2010/main" val="1754755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7040FF4-CD9A-4306-8A1A-7C2F6DD2B560}"/>
              </a:ext>
            </a:extLst>
          </p:cNvPr>
          <p:cNvSpPr/>
          <p:nvPr/>
        </p:nvSpPr>
        <p:spPr>
          <a:xfrm>
            <a:off x="711200" y="273133"/>
            <a:ext cx="11480800" cy="892098"/>
          </a:xfrm>
          <a:prstGeom prst="roundRect">
            <a:avLst/>
          </a:prstGeom>
          <a:ln w="38100">
            <a:prstDash val="sysDash"/>
          </a:ln>
        </p:spPr>
        <p:style>
          <a:lnRef idx="2">
            <a:schemeClr val="accent1"/>
          </a:lnRef>
          <a:fillRef idx="1">
            <a:schemeClr val="lt1"/>
          </a:fillRef>
          <a:effectRef idx="0">
            <a:schemeClr val="accent1"/>
          </a:effectRef>
          <a:fontRef idx="minor">
            <a:schemeClr val="dk1"/>
          </a:fontRef>
        </p:style>
        <p:txBody>
          <a:bodyPr rtlCol="0" anchor="ctr"/>
          <a:lstStyle/>
          <a:p>
            <a:pPr lvl="0" algn="ctr"/>
            <a:r>
              <a:rPr lang="vi-VN" sz="2800" b="1" dirty="0">
                <a:solidFill>
                  <a:prstClr val="black"/>
                </a:solidFill>
                <a:latin typeface="Arial" panose="020B0604020202020204" pitchFamily="34" charset="0"/>
                <a:cs typeface="Arial" panose="020B0604020202020204" pitchFamily="34" charset="0"/>
              </a:rPr>
              <a:t>Gắn cánh hoa cho phù hợp về những điều nên và không nên khi tham gia một số hoạt động ở trường.</a:t>
            </a:r>
          </a:p>
        </p:txBody>
      </p:sp>
      <p:pic>
        <p:nvPicPr>
          <p:cNvPr id="8" name="Content Placeholder 4">
            <a:extLst>
              <a:ext uri="{FF2B5EF4-FFF2-40B4-BE49-F238E27FC236}">
                <a16:creationId xmlns:a16="http://schemas.microsoft.com/office/drawing/2014/main" id="{525B7B84-89E0-4A56-A8A5-F0E61EC6B559}"/>
              </a:ext>
            </a:extLst>
          </p:cNvPr>
          <p:cNvPicPr>
            <a:picLocks noChangeAspect="1"/>
          </p:cNvPicPr>
          <p:nvPr/>
        </p:nvPicPr>
        <p:blipFill>
          <a:blip r:embed="rId3"/>
          <a:stretch>
            <a:fillRect/>
          </a:stretch>
        </p:blipFill>
        <p:spPr>
          <a:xfrm>
            <a:off x="2346326" y="1123881"/>
            <a:ext cx="7541895" cy="556895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075749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8" name="组合 7"/>
          <p:cNvGrpSpPr/>
          <p:nvPr/>
        </p:nvGrpSpPr>
        <p:grpSpPr>
          <a:xfrm>
            <a:off x="635" y="1270"/>
            <a:ext cx="12192000" cy="485140"/>
            <a:chOff x="0" y="0"/>
            <a:chExt cx="12192000" cy="168812"/>
          </a:xfrm>
        </p:grpSpPr>
        <p:sp>
          <p:nvSpPr>
            <p:cNvPr id="9" name="矩形 8"/>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0" name="矩形 9"/>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1" name="矩形 10"/>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2" name="矩形 11"/>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3" name="矩形 12"/>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4" name="矩形 13"/>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5" name="矩形 14"/>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6" name="矩形 15"/>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grpSp>
        <p:nvGrpSpPr>
          <p:cNvPr id="17" name="组合 16"/>
          <p:cNvGrpSpPr/>
          <p:nvPr/>
        </p:nvGrpSpPr>
        <p:grpSpPr>
          <a:xfrm rot="10800000">
            <a:off x="0" y="6372860"/>
            <a:ext cx="12192000" cy="485140"/>
            <a:chOff x="0" y="0"/>
            <a:chExt cx="12192000" cy="168812"/>
          </a:xfrm>
        </p:grpSpPr>
        <p:sp>
          <p:nvSpPr>
            <p:cNvPr id="18" name="矩形 17"/>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 name="矩形 18"/>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0" name="矩形 19"/>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1" name="矩形 20"/>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2" name="矩形 21"/>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3" name="矩形 22"/>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4" name="矩形 23"/>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5" name="矩形 24"/>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sp>
        <p:nvSpPr>
          <p:cNvPr id="26" name="任意多边形 39"/>
          <p:cNvSpPr/>
          <p:nvPr/>
        </p:nvSpPr>
        <p:spPr>
          <a:xfrm>
            <a:off x="1517650" y="923925"/>
            <a:ext cx="1238250" cy="618490"/>
          </a:xfrm>
          <a:custGeom>
            <a:avLst/>
            <a:gdLst>
              <a:gd name="connsiteX0" fmla="*/ 791913 w 1791140"/>
              <a:gd name="connsiteY0" fmla="*/ 0 h 894110"/>
              <a:gd name="connsiteX1" fmla="*/ 1163623 w 1791140"/>
              <a:gd name="connsiteY1" fmla="*/ 163152 h 894110"/>
              <a:gd name="connsiteX2" fmla="*/ 1184689 w 1791140"/>
              <a:gd name="connsiteY2" fmla="*/ 208090 h 894110"/>
              <a:gd name="connsiteX3" fmla="*/ 1230702 w 1791140"/>
              <a:gd name="connsiteY3" fmla="*/ 191552 h 894110"/>
              <a:gd name="connsiteX4" fmla="*/ 1387728 w 1791140"/>
              <a:gd name="connsiteY4" fmla="*/ 170560 h 894110"/>
              <a:gd name="connsiteX5" fmla="*/ 1791140 w 1791140"/>
              <a:gd name="connsiteY5" fmla="*/ 437692 h 894110"/>
              <a:gd name="connsiteX6" fmla="*/ 1544754 w 1791140"/>
              <a:gd name="connsiteY6" fmla="*/ 683832 h 894110"/>
              <a:gd name="connsiteX7" fmla="*/ 1500919 w 1791140"/>
              <a:gd name="connsiteY7" fmla="*/ 692842 h 894110"/>
              <a:gd name="connsiteX8" fmla="*/ 1470602 w 1791140"/>
              <a:gd name="connsiteY8" fmla="*/ 729828 h 894110"/>
              <a:gd name="connsiteX9" fmla="*/ 1136086 w 1791140"/>
              <a:gd name="connsiteY9" fmla="*/ 847604 h 894110"/>
              <a:gd name="connsiteX10" fmla="*/ 979060 w 1791140"/>
              <a:gd name="connsiteY10" fmla="*/ 826612 h 894110"/>
              <a:gd name="connsiteX11" fmla="*/ 936653 w 1791140"/>
              <a:gd name="connsiteY11" fmla="*/ 811370 h 894110"/>
              <a:gd name="connsiteX12" fmla="*/ 931047 w 1791140"/>
              <a:gd name="connsiteY12" fmla="*/ 815869 h 894110"/>
              <a:gd name="connsiteX13" fmla="*/ 645792 w 1791140"/>
              <a:gd name="connsiteY13" fmla="*/ 894110 h 894110"/>
              <a:gd name="connsiteX14" fmla="*/ 360537 w 1791140"/>
              <a:gd name="connsiteY14" fmla="*/ 815869 h 894110"/>
              <a:gd name="connsiteX15" fmla="*/ 305080 w 1791140"/>
              <a:gd name="connsiteY15" fmla="*/ 761402 h 894110"/>
              <a:gd name="connsiteX16" fmla="*/ 246386 w 1791140"/>
              <a:gd name="connsiteY16" fmla="*/ 749338 h 894110"/>
              <a:gd name="connsiteX17" fmla="*/ 0 w 1791140"/>
              <a:gd name="connsiteY17" fmla="*/ 503198 h 894110"/>
              <a:gd name="connsiteX18" fmla="*/ 322111 w 1791140"/>
              <a:gd name="connsiteY18" fmla="*/ 241493 h 894110"/>
              <a:gd name="connsiteX19" fmla="*/ 393126 w 1791140"/>
              <a:gd name="connsiteY19" fmla="*/ 236753 h 894110"/>
              <a:gd name="connsiteX20" fmla="*/ 396697 w 1791140"/>
              <a:gd name="connsiteY20" fmla="*/ 213296 h 894110"/>
              <a:gd name="connsiteX21" fmla="*/ 791913 w 1791140"/>
              <a:gd name="connsiteY21" fmla="*/ 0 h 89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91140" h="894110">
                <a:moveTo>
                  <a:pt x="791913" y="0"/>
                </a:moveTo>
                <a:cubicBezTo>
                  <a:pt x="959012" y="0"/>
                  <a:pt x="1102382" y="67274"/>
                  <a:pt x="1163623" y="163152"/>
                </a:cubicBezTo>
                <a:lnTo>
                  <a:pt x="1184689" y="208090"/>
                </a:lnTo>
                <a:lnTo>
                  <a:pt x="1230702" y="191552"/>
                </a:lnTo>
                <a:cubicBezTo>
                  <a:pt x="1278966" y="178035"/>
                  <a:pt x="1332029" y="170560"/>
                  <a:pt x="1387728" y="170560"/>
                </a:cubicBezTo>
                <a:cubicBezTo>
                  <a:pt x="1610526" y="170560"/>
                  <a:pt x="1791140" y="290159"/>
                  <a:pt x="1791140" y="437692"/>
                </a:cubicBezTo>
                <a:cubicBezTo>
                  <a:pt x="1791140" y="548342"/>
                  <a:pt x="1689545" y="643279"/>
                  <a:pt x="1544754" y="683832"/>
                </a:cubicBezTo>
                <a:lnTo>
                  <a:pt x="1500919" y="692842"/>
                </a:lnTo>
                <a:lnTo>
                  <a:pt x="1470602" y="729828"/>
                </a:lnTo>
                <a:cubicBezTo>
                  <a:pt x="1398105" y="800886"/>
                  <a:pt x="1275335" y="847604"/>
                  <a:pt x="1136086" y="847604"/>
                </a:cubicBezTo>
                <a:cubicBezTo>
                  <a:pt x="1080387" y="847604"/>
                  <a:pt x="1027324" y="840129"/>
                  <a:pt x="979060" y="826612"/>
                </a:cubicBezTo>
                <a:lnTo>
                  <a:pt x="936653" y="811370"/>
                </a:lnTo>
                <a:lnTo>
                  <a:pt x="931047" y="815869"/>
                </a:lnTo>
                <a:cubicBezTo>
                  <a:pt x="858044" y="864210"/>
                  <a:pt x="757191" y="894110"/>
                  <a:pt x="645792" y="894110"/>
                </a:cubicBezTo>
                <a:cubicBezTo>
                  <a:pt x="534393" y="894110"/>
                  <a:pt x="433540" y="864210"/>
                  <a:pt x="360537" y="815869"/>
                </a:cubicBezTo>
                <a:lnTo>
                  <a:pt x="305080" y="761402"/>
                </a:lnTo>
                <a:lnTo>
                  <a:pt x="246386" y="749338"/>
                </a:lnTo>
                <a:cubicBezTo>
                  <a:pt x="101595" y="708785"/>
                  <a:pt x="0" y="613848"/>
                  <a:pt x="0" y="503198"/>
                </a:cubicBezTo>
                <a:cubicBezTo>
                  <a:pt x="0" y="374107"/>
                  <a:pt x="138283" y="266402"/>
                  <a:pt x="322111" y="241493"/>
                </a:cubicBezTo>
                <a:lnTo>
                  <a:pt x="393126" y="236753"/>
                </a:lnTo>
                <a:lnTo>
                  <a:pt x="396697" y="213296"/>
                </a:lnTo>
                <a:cubicBezTo>
                  <a:pt x="434314" y="91568"/>
                  <a:pt x="596965" y="0"/>
                  <a:pt x="791913" y="0"/>
                </a:cubicBezTo>
                <a:close/>
              </a:path>
            </a:pathLst>
          </a:custGeom>
          <a:noFill/>
          <a:ln w="25400">
            <a:solidFill>
              <a:srgbClr val="A5C5D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endParaRPr>
          </a:p>
        </p:txBody>
      </p:sp>
      <p:sp>
        <p:nvSpPr>
          <p:cNvPr id="27" name="任意多边形 39"/>
          <p:cNvSpPr/>
          <p:nvPr/>
        </p:nvSpPr>
        <p:spPr>
          <a:xfrm>
            <a:off x="10630456" y="886941"/>
            <a:ext cx="961174" cy="479804"/>
          </a:xfrm>
          <a:custGeom>
            <a:avLst/>
            <a:gdLst>
              <a:gd name="connsiteX0" fmla="*/ 791913 w 1791140"/>
              <a:gd name="connsiteY0" fmla="*/ 0 h 894110"/>
              <a:gd name="connsiteX1" fmla="*/ 1163623 w 1791140"/>
              <a:gd name="connsiteY1" fmla="*/ 163152 h 894110"/>
              <a:gd name="connsiteX2" fmla="*/ 1184689 w 1791140"/>
              <a:gd name="connsiteY2" fmla="*/ 208090 h 894110"/>
              <a:gd name="connsiteX3" fmla="*/ 1230702 w 1791140"/>
              <a:gd name="connsiteY3" fmla="*/ 191552 h 894110"/>
              <a:gd name="connsiteX4" fmla="*/ 1387728 w 1791140"/>
              <a:gd name="connsiteY4" fmla="*/ 170560 h 894110"/>
              <a:gd name="connsiteX5" fmla="*/ 1791140 w 1791140"/>
              <a:gd name="connsiteY5" fmla="*/ 437692 h 894110"/>
              <a:gd name="connsiteX6" fmla="*/ 1544754 w 1791140"/>
              <a:gd name="connsiteY6" fmla="*/ 683832 h 894110"/>
              <a:gd name="connsiteX7" fmla="*/ 1500919 w 1791140"/>
              <a:gd name="connsiteY7" fmla="*/ 692842 h 894110"/>
              <a:gd name="connsiteX8" fmla="*/ 1470602 w 1791140"/>
              <a:gd name="connsiteY8" fmla="*/ 729828 h 894110"/>
              <a:gd name="connsiteX9" fmla="*/ 1136086 w 1791140"/>
              <a:gd name="connsiteY9" fmla="*/ 847604 h 894110"/>
              <a:gd name="connsiteX10" fmla="*/ 979060 w 1791140"/>
              <a:gd name="connsiteY10" fmla="*/ 826612 h 894110"/>
              <a:gd name="connsiteX11" fmla="*/ 936653 w 1791140"/>
              <a:gd name="connsiteY11" fmla="*/ 811370 h 894110"/>
              <a:gd name="connsiteX12" fmla="*/ 931047 w 1791140"/>
              <a:gd name="connsiteY12" fmla="*/ 815869 h 894110"/>
              <a:gd name="connsiteX13" fmla="*/ 645792 w 1791140"/>
              <a:gd name="connsiteY13" fmla="*/ 894110 h 894110"/>
              <a:gd name="connsiteX14" fmla="*/ 360537 w 1791140"/>
              <a:gd name="connsiteY14" fmla="*/ 815869 h 894110"/>
              <a:gd name="connsiteX15" fmla="*/ 305080 w 1791140"/>
              <a:gd name="connsiteY15" fmla="*/ 761402 h 894110"/>
              <a:gd name="connsiteX16" fmla="*/ 246386 w 1791140"/>
              <a:gd name="connsiteY16" fmla="*/ 749338 h 894110"/>
              <a:gd name="connsiteX17" fmla="*/ 0 w 1791140"/>
              <a:gd name="connsiteY17" fmla="*/ 503198 h 894110"/>
              <a:gd name="connsiteX18" fmla="*/ 322111 w 1791140"/>
              <a:gd name="connsiteY18" fmla="*/ 241493 h 894110"/>
              <a:gd name="connsiteX19" fmla="*/ 393126 w 1791140"/>
              <a:gd name="connsiteY19" fmla="*/ 236753 h 894110"/>
              <a:gd name="connsiteX20" fmla="*/ 396697 w 1791140"/>
              <a:gd name="connsiteY20" fmla="*/ 213296 h 894110"/>
              <a:gd name="connsiteX21" fmla="*/ 791913 w 1791140"/>
              <a:gd name="connsiteY21" fmla="*/ 0 h 89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91140" h="894110">
                <a:moveTo>
                  <a:pt x="791913" y="0"/>
                </a:moveTo>
                <a:cubicBezTo>
                  <a:pt x="959012" y="0"/>
                  <a:pt x="1102382" y="67274"/>
                  <a:pt x="1163623" y="163152"/>
                </a:cubicBezTo>
                <a:lnTo>
                  <a:pt x="1184689" y="208090"/>
                </a:lnTo>
                <a:lnTo>
                  <a:pt x="1230702" y="191552"/>
                </a:lnTo>
                <a:cubicBezTo>
                  <a:pt x="1278966" y="178035"/>
                  <a:pt x="1332029" y="170560"/>
                  <a:pt x="1387728" y="170560"/>
                </a:cubicBezTo>
                <a:cubicBezTo>
                  <a:pt x="1610526" y="170560"/>
                  <a:pt x="1791140" y="290159"/>
                  <a:pt x="1791140" y="437692"/>
                </a:cubicBezTo>
                <a:cubicBezTo>
                  <a:pt x="1791140" y="548342"/>
                  <a:pt x="1689545" y="643279"/>
                  <a:pt x="1544754" y="683832"/>
                </a:cubicBezTo>
                <a:lnTo>
                  <a:pt x="1500919" y="692842"/>
                </a:lnTo>
                <a:lnTo>
                  <a:pt x="1470602" y="729828"/>
                </a:lnTo>
                <a:cubicBezTo>
                  <a:pt x="1398105" y="800886"/>
                  <a:pt x="1275335" y="847604"/>
                  <a:pt x="1136086" y="847604"/>
                </a:cubicBezTo>
                <a:cubicBezTo>
                  <a:pt x="1080387" y="847604"/>
                  <a:pt x="1027324" y="840129"/>
                  <a:pt x="979060" y="826612"/>
                </a:cubicBezTo>
                <a:lnTo>
                  <a:pt x="936653" y="811370"/>
                </a:lnTo>
                <a:lnTo>
                  <a:pt x="931047" y="815869"/>
                </a:lnTo>
                <a:cubicBezTo>
                  <a:pt x="858044" y="864210"/>
                  <a:pt x="757191" y="894110"/>
                  <a:pt x="645792" y="894110"/>
                </a:cubicBezTo>
                <a:cubicBezTo>
                  <a:pt x="534393" y="894110"/>
                  <a:pt x="433540" y="864210"/>
                  <a:pt x="360537" y="815869"/>
                </a:cubicBezTo>
                <a:lnTo>
                  <a:pt x="305080" y="761402"/>
                </a:lnTo>
                <a:lnTo>
                  <a:pt x="246386" y="749338"/>
                </a:lnTo>
                <a:cubicBezTo>
                  <a:pt x="101595" y="708785"/>
                  <a:pt x="0" y="613848"/>
                  <a:pt x="0" y="503198"/>
                </a:cubicBezTo>
                <a:cubicBezTo>
                  <a:pt x="0" y="374107"/>
                  <a:pt x="138283" y="266402"/>
                  <a:pt x="322111" y="241493"/>
                </a:cubicBezTo>
                <a:lnTo>
                  <a:pt x="393126" y="236753"/>
                </a:lnTo>
                <a:lnTo>
                  <a:pt x="396697" y="213296"/>
                </a:lnTo>
                <a:cubicBezTo>
                  <a:pt x="434314" y="91568"/>
                  <a:pt x="596965" y="0"/>
                  <a:pt x="791913" y="0"/>
                </a:cubicBezTo>
                <a:close/>
              </a:path>
            </a:pathLst>
          </a:custGeom>
          <a:noFill/>
          <a:ln w="25400">
            <a:solidFill>
              <a:srgbClr val="A5C5D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endParaRPr>
          </a:p>
        </p:txBody>
      </p:sp>
      <p:pic>
        <p:nvPicPr>
          <p:cNvPr id="2" name="图片 1" descr="7"/>
          <p:cNvPicPr>
            <a:picLocks noChangeAspect="1"/>
          </p:cNvPicPr>
          <p:nvPr/>
        </p:nvPicPr>
        <p:blipFill>
          <a:blip r:embed="rId3"/>
          <a:stretch>
            <a:fillRect/>
          </a:stretch>
        </p:blipFill>
        <p:spPr>
          <a:xfrm>
            <a:off x="8493381" y="2875280"/>
            <a:ext cx="3485893" cy="2954655"/>
          </a:xfrm>
          <a:prstGeom prst="rect">
            <a:avLst/>
          </a:prstGeom>
        </p:spPr>
      </p:pic>
      <p:sp>
        <p:nvSpPr>
          <p:cNvPr id="3" name="文本框 2"/>
          <p:cNvSpPr txBox="1"/>
          <p:nvPr/>
        </p:nvSpPr>
        <p:spPr>
          <a:xfrm>
            <a:off x="825693" y="612769"/>
            <a:ext cx="8693052" cy="769441"/>
          </a:xfrm>
          <a:prstGeom prst="rect">
            <a:avLst/>
          </a:prstGeom>
          <a:noFill/>
        </p:spPr>
        <p:txBody>
          <a:bodyPr vert="horz" wrap="square" rtlCol="0">
            <a:spAutoFit/>
          </a:bodyPr>
          <a:lstStyle/>
          <a:p>
            <a:pPr lvl="0" algn="ctr">
              <a:defRPr/>
            </a:pPr>
            <a:r>
              <a:rPr lang="en-US" altLang="zh-CN" sz="4400" b="1" dirty="0">
                <a:solidFill>
                  <a:srgbClr val="FF0066"/>
                </a:solidFill>
                <a:ea typeface="叶根友微刚细赞" panose="03000509000000000000" charset="-122"/>
              </a:rPr>
              <a:t>T</a:t>
            </a:r>
            <a:r>
              <a:rPr lang="vi-VN" altLang="zh-CN" sz="4400" b="1" dirty="0">
                <a:solidFill>
                  <a:srgbClr val="FF0066"/>
                </a:solidFill>
                <a:ea typeface="叶根友微刚细赞" panose="03000509000000000000" charset="-122"/>
              </a:rPr>
              <a:t>rò chơi: Tìm những cánh hoa”.</a:t>
            </a:r>
            <a:endParaRPr kumimoji="0" lang="zh-CN" altLang="en-US" sz="4400" b="1" i="0" u="none" strike="noStrike" kern="1200" cap="none" spc="0" normalizeH="0" baseline="0" noProof="0" dirty="0">
              <a:ln>
                <a:noFill/>
              </a:ln>
              <a:solidFill>
                <a:srgbClr val="FF0066"/>
              </a:solidFill>
              <a:effectLst/>
              <a:uLnTx/>
              <a:uFillTx/>
              <a:latin typeface="Arial" panose="020B0604020202020204" pitchFamily="34" charset="0"/>
              <a:ea typeface="叶根友微刚细赞" panose="03000509000000000000" charset="-122"/>
              <a:cs typeface="+mn-cs"/>
            </a:endParaRPr>
          </a:p>
        </p:txBody>
      </p:sp>
      <p:sp>
        <p:nvSpPr>
          <p:cNvPr id="4" name="Rectangle: Rounded Corners 3">
            <a:extLst>
              <a:ext uri="{FF2B5EF4-FFF2-40B4-BE49-F238E27FC236}">
                <a16:creationId xmlns:a16="http://schemas.microsoft.com/office/drawing/2014/main" id="{D9310F43-E334-4359-A4EB-6E8F9A21C413}"/>
              </a:ext>
            </a:extLst>
          </p:cNvPr>
          <p:cNvSpPr/>
          <p:nvPr/>
        </p:nvSpPr>
        <p:spPr>
          <a:xfrm>
            <a:off x="491612" y="1508569"/>
            <a:ext cx="8124068" cy="4439797"/>
          </a:xfrm>
          <a:prstGeom prst="roundRect">
            <a:avLst/>
          </a:prstGeom>
          <a:ln w="57150">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E829AC77-E6C7-4697-9169-DA2F2B3BFE9C}"/>
              </a:ext>
            </a:extLst>
          </p:cNvPr>
          <p:cNvSpPr txBox="1"/>
          <p:nvPr/>
        </p:nvSpPr>
        <p:spPr>
          <a:xfrm>
            <a:off x="491612" y="1853571"/>
            <a:ext cx="8296788" cy="3970318"/>
          </a:xfrm>
          <a:prstGeom prst="rect">
            <a:avLst/>
          </a:prstGeom>
          <a:noFill/>
        </p:spPr>
        <p:txBody>
          <a:bodyPr wrap="square" rtlCol="0">
            <a:spAutoFit/>
          </a:bodyPr>
          <a:lstStyle/>
          <a:p>
            <a:pPr marL="457200" lvl="0" indent="-457200">
              <a:buFont typeface="Arial" panose="020B0604020202020204" pitchFamily="34" charset="0"/>
              <a:buChar char="•"/>
            </a:pPr>
            <a:r>
              <a:rPr lang="vi-VN" sz="2800" b="1" dirty="0">
                <a:solidFill>
                  <a:srgbClr val="5B9BD5">
                    <a:lumMod val="50000"/>
                  </a:srgbClr>
                </a:solidFill>
                <a:latin typeface="Arial" panose="020B0604020202020204"/>
              </a:rPr>
              <a:t>Chia lớp thành 2 các đội </a:t>
            </a:r>
          </a:p>
          <a:p>
            <a:pPr marL="457200" lvl="0" indent="-457200">
              <a:buFont typeface="Arial" panose="020B0604020202020204" pitchFamily="34" charset="0"/>
              <a:buChar char="•"/>
            </a:pPr>
            <a:r>
              <a:rPr lang="vi-VN" sz="2800" b="1" dirty="0">
                <a:solidFill>
                  <a:srgbClr val="5B9BD5">
                    <a:lumMod val="50000"/>
                  </a:srgbClr>
                </a:solidFill>
                <a:latin typeface="Arial" panose="020B0604020202020204"/>
              </a:rPr>
              <a:t>Phát cho mỗi đội chơi một bộ cánh hoa. </a:t>
            </a:r>
          </a:p>
          <a:p>
            <a:pPr marL="457200" lvl="0" indent="-457200">
              <a:buFont typeface="Arial" panose="020B0604020202020204" pitchFamily="34" charset="0"/>
              <a:buChar char="•"/>
            </a:pPr>
            <a:r>
              <a:rPr lang="vi-VN" sz="2800" b="1" dirty="0">
                <a:solidFill>
                  <a:srgbClr val="5B9BD5">
                    <a:lumMod val="50000"/>
                  </a:srgbClr>
                </a:solidFill>
                <a:latin typeface="Arial" panose="020B0604020202020204"/>
              </a:rPr>
              <a:t>Khi GV phát lệnh “Bắt đầu”, thành viên của mỗi đội thảo luận và ghi những việc nên làm và không nên làm vào các cánh hoa, sau đó nhanh chóng lên gắn vào bông hoa của nhóm mình. </a:t>
            </a:r>
          </a:p>
          <a:p>
            <a:pPr marL="457200" lvl="0" indent="-457200">
              <a:buFont typeface="Arial" panose="020B0604020202020204" pitchFamily="34" charset="0"/>
              <a:buChar char="•"/>
            </a:pPr>
            <a:r>
              <a:rPr lang="vi-VN" sz="2800" b="1" dirty="0">
                <a:solidFill>
                  <a:srgbClr val="5B9BD5">
                    <a:lumMod val="50000"/>
                  </a:srgbClr>
                </a:solidFill>
                <a:latin typeface="Arial" panose="020B0604020202020204"/>
              </a:rPr>
              <a:t>Đội nào dán đúng và nhanh hơn là đội thắng cuộc.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80">
                                          <p:stCondLst>
                                            <p:cond delay="0"/>
                                          </p:stCondLst>
                                        </p:cTn>
                                        <p:tgtEl>
                                          <p:spTgt spid="5"/>
                                        </p:tgtEl>
                                      </p:cBhvr>
                                    </p:animEffect>
                                    <p:anim calcmode="lin" valueType="num">
                                      <p:cBhvr>
                                        <p:cTn id="3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gtEl>
                                      </p:cBhvr>
                                      <p:to x="100000" y="60000"/>
                                    </p:animScale>
                                    <p:animScale>
                                      <p:cBhvr>
                                        <p:cTn id="37" dur="166" decel="50000">
                                          <p:stCondLst>
                                            <p:cond delay="676"/>
                                          </p:stCondLst>
                                        </p:cTn>
                                        <p:tgtEl>
                                          <p:spTgt spid="5"/>
                                        </p:tgtEl>
                                      </p:cBhvr>
                                      <p:to x="100000" y="100000"/>
                                    </p:animScale>
                                    <p:animScale>
                                      <p:cBhvr>
                                        <p:cTn id="38" dur="26">
                                          <p:stCondLst>
                                            <p:cond delay="1312"/>
                                          </p:stCondLst>
                                        </p:cTn>
                                        <p:tgtEl>
                                          <p:spTgt spid="5"/>
                                        </p:tgtEl>
                                      </p:cBhvr>
                                      <p:to x="100000" y="80000"/>
                                    </p:animScale>
                                    <p:animScale>
                                      <p:cBhvr>
                                        <p:cTn id="39" dur="166" decel="50000">
                                          <p:stCondLst>
                                            <p:cond delay="1338"/>
                                          </p:stCondLst>
                                        </p:cTn>
                                        <p:tgtEl>
                                          <p:spTgt spid="5"/>
                                        </p:tgtEl>
                                      </p:cBhvr>
                                      <p:to x="100000" y="100000"/>
                                    </p:animScale>
                                    <p:animScale>
                                      <p:cBhvr>
                                        <p:cTn id="40" dur="26">
                                          <p:stCondLst>
                                            <p:cond delay="1642"/>
                                          </p:stCondLst>
                                        </p:cTn>
                                        <p:tgtEl>
                                          <p:spTgt spid="5"/>
                                        </p:tgtEl>
                                      </p:cBhvr>
                                      <p:to x="100000" y="90000"/>
                                    </p:animScale>
                                    <p:animScale>
                                      <p:cBhvr>
                                        <p:cTn id="41" dur="166" decel="50000">
                                          <p:stCondLst>
                                            <p:cond delay="1668"/>
                                          </p:stCondLst>
                                        </p:cTn>
                                        <p:tgtEl>
                                          <p:spTgt spid="5"/>
                                        </p:tgtEl>
                                      </p:cBhvr>
                                      <p:to x="100000" y="100000"/>
                                    </p:animScale>
                                    <p:animScale>
                                      <p:cBhvr>
                                        <p:cTn id="42" dur="26">
                                          <p:stCondLst>
                                            <p:cond delay="1808"/>
                                          </p:stCondLst>
                                        </p:cTn>
                                        <p:tgtEl>
                                          <p:spTgt spid="5"/>
                                        </p:tgtEl>
                                      </p:cBhvr>
                                      <p:to x="100000" y="95000"/>
                                    </p:animScale>
                                    <p:animScale>
                                      <p:cBhvr>
                                        <p:cTn id="43"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7" grpId="0" bldLvl="0" animBg="1"/>
      <p:bldP spid="3" grpId="0"/>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8" name="Content Placeholder 4">
            <a:extLst>
              <a:ext uri="{FF2B5EF4-FFF2-40B4-BE49-F238E27FC236}">
                <a16:creationId xmlns:a16="http://schemas.microsoft.com/office/drawing/2014/main" id="{525B7B84-89E0-4A56-A8A5-F0E61EC6B559}"/>
              </a:ext>
            </a:extLst>
          </p:cNvPr>
          <p:cNvPicPr>
            <a:picLocks noChangeAspect="1"/>
          </p:cNvPicPr>
          <p:nvPr/>
        </p:nvPicPr>
        <p:blipFill>
          <a:blip r:embed="rId3"/>
          <a:stretch>
            <a:fillRect/>
          </a:stretch>
        </p:blipFill>
        <p:spPr>
          <a:xfrm>
            <a:off x="2346326" y="1123881"/>
            <a:ext cx="7541895" cy="5568950"/>
          </a:xfrm>
          <a:prstGeom prst="rect">
            <a:avLst/>
          </a:prstGeom>
          <a:ln>
            <a:noFill/>
          </a:ln>
          <a:effectLst>
            <a:softEdge rad="112500"/>
          </a:effectLst>
        </p:spPr>
      </p:pic>
      <p:sp>
        <p:nvSpPr>
          <p:cNvPr id="9" name="Rounded Rectangle 8">
            <a:extLst>
              <a:ext uri="{FF2B5EF4-FFF2-40B4-BE49-F238E27FC236}">
                <a16:creationId xmlns:a16="http://schemas.microsoft.com/office/drawing/2014/main" id="{21EA4DD6-70F5-4AF0-BB41-DB6D958A8167}"/>
              </a:ext>
            </a:extLst>
          </p:cNvPr>
          <p:cNvSpPr/>
          <p:nvPr/>
        </p:nvSpPr>
        <p:spPr>
          <a:xfrm>
            <a:off x="2989579" y="1936046"/>
            <a:ext cx="1154432" cy="66865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Calibri" panose="020F0502020204030204" pitchFamily="34" charset="0"/>
                <a:ea typeface="Arial-Rounded"/>
                <a:cs typeface="Calibri" panose="020F0502020204030204" pitchFamily="34" charset="0"/>
              </a:rPr>
              <a:t>Vệ</a:t>
            </a: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Arial-Rounded"/>
                <a:cs typeface="Calibri" panose="020F0502020204030204" pitchFamily="34" charset="0"/>
              </a:rPr>
              <a:t> </a:t>
            </a:r>
            <a:r>
              <a:rPr kumimoji="0" lang="en-US" sz="1800" b="1" i="0" u="none" strike="noStrike" kern="1200" cap="none" spc="0" normalizeH="0" baseline="0" noProof="0" dirty="0" err="1">
                <a:ln>
                  <a:noFill/>
                </a:ln>
                <a:solidFill>
                  <a:srgbClr val="FF0000"/>
                </a:solidFill>
                <a:effectLst/>
                <a:uLnTx/>
                <a:uFillTx/>
                <a:latin typeface="Calibri" panose="020F0502020204030204" pitchFamily="34" charset="0"/>
                <a:ea typeface="Arial-Rounded"/>
                <a:cs typeface="Calibri" panose="020F0502020204030204" pitchFamily="34" charset="0"/>
              </a:rPr>
              <a:t>sinh</a:t>
            </a: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Arial-Rounded"/>
                <a:cs typeface="Calibri" panose="020F0502020204030204" pitchFamily="34" charset="0"/>
              </a:rPr>
              <a:t> </a:t>
            </a:r>
            <a:r>
              <a:rPr kumimoji="0" lang="en-US" sz="1800" b="1" i="0" u="none" strike="noStrike" kern="1200" cap="none" spc="0" normalizeH="0" baseline="0" noProof="0" dirty="0" err="1">
                <a:ln>
                  <a:noFill/>
                </a:ln>
                <a:solidFill>
                  <a:srgbClr val="FF0000"/>
                </a:solidFill>
                <a:effectLst/>
                <a:uLnTx/>
                <a:uFillTx/>
                <a:latin typeface="Calibri" panose="020F0502020204030204" pitchFamily="34" charset="0"/>
                <a:ea typeface="Arial-Rounded"/>
                <a:cs typeface="Calibri" panose="020F0502020204030204" pitchFamily="34" charset="0"/>
              </a:rPr>
              <a:t>lớp</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Arial-Rounded"/>
              <a:cs typeface="Calibri" panose="020F0502020204030204" pitchFamily="34" charset="0"/>
            </a:endParaRPr>
          </a:p>
        </p:txBody>
      </p:sp>
      <p:sp>
        <p:nvSpPr>
          <p:cNvPr id="10" name="Rounded Rectangle 9">
            <a:extLst>
              <a:ext uri="{FF2B5EF4-FFF2-40B4-BE49-F238E27FC236}">
                <a16:creationId xmlns:a16="http://schemas.microsoft.com/office/drawing/2014/main" id="{0A36941C-644E-4410-81BC-751AB91DC90C}"/>
              </a:ext>
            </a:extLst>
          </p:cNvPr>
          <p:cNvSpPr/>
          <p:nvPr/>
        </p:nvSpPr>
        <p:spPr>
          <a:xfrm>
            <a:off x="3048947" y="2821912"/>
            <a:ext cx="953770" cy="66865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Calibri" panose="020F0502020204030204" pitchFamily="34" charset="0"/>
                <a:ea typeface="Arial-Rounded"/>
                <a:cs typeface="Calibri" panose="020F0502020204030204" pitchFamily="34" charset="0"/>
              </a:rPr>
              <a:t>Nhặt</a:t>
            </a: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Arial-Rounded"/>
                <a:cs typeface="Calibri" panose="020F0502020204030204" pitchFamily="34" charset="0"/>
              </a:rPr>
              <a:t> </a:t>
            </a:r>
            <a:r>
              <a:rPr kumimoji="0" lang="en-US" sz="1800" b="1" i="0" u="none" strike="noStrike" kern="1200" cap="none" spc="0" normalizeH="0" baseline="0" noProof="0" dirty="0" err="1">
                <a:ln>
                  <a:noFill/>
                </a:ln>
                <a:solidFill>
                  <a:srgbClr val="FF0000"/>
                </a:solidFill>
                <a:effectLst/>
                <a:uLnTx/>
                <a:uFillTx/>
                <a:latin typeface="Calibri" panose="020F0502020204030204" pitchFamily="34" charset="0"/>
                <a:ea typeface="Arial-Rounded"/>
                <a:cs typeface="Calibri" panose="020F0502020204030204" pitchFamily="34" charset="0"/>
              </a:rPr>
              <a:t>rác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Arial-Rounded"/>
              <a:cs typeface="Calibri" panose="020F0502020204030204" pitchFamily="34" charset="0"/>
            </a:endParaRPr>
          </a:p>
        </p:txBody>
      </p:sp>
      <p:sp>
        <p:nvSpPr>
          <p:cNvPr id="11" name="Rounded Rectangle 10">
            <a:extLst>
              <a:ext uri="{FF2B5EF4-FFF2-40B4-BE49-F238E27FC236}">
                <a16:creationId xmlns:a16="http://schemas.microsoft.com/office/drawing/2014/main" id="{779D6663-13F9-4EED-9212-EC9313FC4BB1}"/>
              </a:ext>
            </a:extLst>
          </p:cNvPr>
          <p:cNvSpPr/>
          <p:nvPr/>
        </p:nvSpPr>
        <p:spPr>
          <a:xfrm>
            <a:off x="4032251" y="3325426"/>
            <a:ext cx="953770" cy="92773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pitchFamily="34" charset="0"/>
                <a:ea typeface="Arial-Rounded"/>
                <a:cs typeface="Calibri" panose="020F0502020204030204" pitchFamily="34" charset="0"/>
              </a:rPr>
              <a:t>Giúp đỡ bạn</a:t>
            </a:r>
          </a:p>
        </p:txBody>
      </p:sp>
      <p:sp>
        <p:nvSpPr>
          <p:cNvPr id="12" name="Rounded Rectangle 11">
            <a:extLst>
              <a:ext uri="{FF2B5EF4-FFF2-40B4-BE49-F238E27FC236}">
                <a16:creationId xmlns:a16="http://schemas.microsoft.com/office/drawing/2014/main" id="{8F1FF7E3-5832-49A7-B7FA-193DE7578790}"/>
              </a:ext>
            </a:extLst>
          </p:cNvPr>
          <p:cNvSpPr/>
          <p:nvPr/>
        </p:nvSpPr>
        <p:spPr>
          <a:xfrm>
            <a:off x="5019676" y="2767864"/>
            <a:ext cx="953770" cy="66865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pitchFamily="34" charset="0"/>
                <a:ea typeface="Arial-Rounded"/>
                <a:cs typeface="Calibri" panose="020F0502020204030204" pitchFamily="34" charset="0"/>
              </a:rPr>
              <a:t>Lau bảng</a:t>
            </a:r>
          </a:p>
        </p:txBody>
      </p:sp>
      <p:sp>
        <p:nvSpPr>
          <p:cNvPr id="13" name="Rounded Rectangle 12">
            <a:extLst>
              <a:ext uri="{FF2B5EF4-FFF2-40B4-BE49-F238E27FC236}">
                <a16:creationId xmlns:a16="http://schemas.microsoft.com/office/drawing/2014/main" id="{20B49121-4EDE-4415-B120-CF69A78F0984}"/>
              </a:ext>
            </a:extLst>
          </p:cNvPr>
          <p:cNvSpPr/>
          <p:nvPr/>
        </p:nvSpPr>
        <p:spPr>
          <a:xfrm>
            <a:off x="4873627" y="1779201"/>
            <a:ext cx="1035050" cy="77978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Calibri" panose="020F0502020204030204" pitchFamily="34" charset="0"/>
                <a:ea typeface="Arial-Rounded"/>
                <a:cs typeface="Calibri" panose="020F0502020204030204" pitchFamily="34" charset="0"/>
              </a:rPr>
              <a:t>Học</a:t>
            </a: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Arial-Rounded"/>
                <a:cs typeface="Calibri" panose="020F0502020204030204" pitchFamily="34" charset="0"/>
              </a:rPr>
              <a:t> </a:t>
            </a:r>
            <a:r>
              <a:rPr kumimoji="0" lang="en-US" sz="1800" b="1" i="0" u="none" strike="noStrike" kern="1200" cap="none" spc="0" normalizeH="0" baseline="0" noProof="0" dirty="0" err="1">
                <a:ln>
                  <a:noFill/>
                </a:ln>
                <a:solidFill>
                  <a:srgbClr val="FF0000"/>
                </a:solidFill>
                <a:effectLst/>
                <a:uLnTx/>
                <a:uFillTx/>
                <a:latin typeface="Calibri" panose="020F0502020204030204" pitchFamily="34" charset="0"/>
                <a:ea typeface="Arial-Rounded"/>
                <a:cs typeface="Calibri" panose="020F0502020204030204" pitchFamily="34" charset="0"/>
              </a:rPr>
              <a:t>chăm</a:t>
            </a: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Arial-Rounded"/>
                <a:cs typeface="Calibri" panose="020F0502020204030204" pitchFamily="34" charset="0"/>
              </a:rPr>
              <a:t> </a:t>
            </a:r>
            <a:r>
              <a:rPr kumimoji="0" lang="en-US" sz="1800" b="1" i="0" u="none" strike="noStrike" kern="1200" cap="none" spc="0" normalizeH="0" baseline="0" noProof="0" dirty="0" err="1">
                <a:ln>
                  <a:noFill/>
                </a:ln>
                <a:solidFill>
                  <a:srgbClr val="FF0000"/>
                </a:solidFill>
                <a:effectLst/>
                <a:uLnTx/>
                <a:uFillTx/>
                <a:latin typeface="Calibri" panose="020F0502020204030204" pitchFamily="34" charset="0"/>
                <a:ea typeface="Arial-Rounded"/>
                <a:cs typeface="Calibri" panose="020F0502020204030204" pitchFamily="34" charset="0"/>
              </a:rPr>
              <a:t>chỉ</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Arial-Rounded"/>
              <a:cs typeface="Calibri" panose="020F0502020204030204" pitchFamily="34" charset="0"/>
            </a:endParaRPr>
          </a:p>
        </p:txBody>
      </p:sp>
      <p:sp>
        <p:nvSpPr>
          <p:cNvPr id="14" name="Rounded Rectangle 13">
            <a:extLst>
              <a:ext uri="{FF2B5EF4-FFF2-40B4-BE49-F238E27FC236}">
                <a16:creationId xmlns:a16="http://schemas.microsoft.com/office/drawing/2014/main" id="{B7C66CD0-D565-4C31-A81A-B2DAB752A64F}"/>
              </a:ext>
            </a:extLst>
          </p:cNvPr>
          <p:cNvSpPr/>
          <p:nvPr/>
        </p:nvSpPr>
        <p:spPr>
          <a:xfrm>
            <a:off x="6375401" y="1966526"/>
            <a:ext cx="851535" cy="6896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2060"/>
                </a:solidFill>
                <a:effectLst/>
                <a:uLnTx/>
                <a:uFillTx/>
                <a:latin typeface="Calibri" panose="020F0502020204030204" pitchFamily="34" charset="0"/>
                <a:ea typeface="Arial-Rounded"/>
                <a:cs typeface="Calibri" panose="020F0502020204030204" pitchFamily="34" charset="0"/>
              </a:rPr>
              <a:t>Nô</a:t>
            </a:r>
            <a:r>
              <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Arial-Rounded"/>
                <a:cs typeface="Calibri" panose="020F0502020204030204" pitchFamily="34" charset="0"/>
              </a:rPr>
              <a:t> </a:t>
            </a:r>
            <a:r>
              <a:rPr kumimoji="0" lang="en-US" sz="1800" b="1" i="0" u="none" strike="noStrike" kern="1200" cap="none" spc="0" normalizeH="0" baseline="0" noProof="0" dirty="0" err="1">
                <a:ln>
                  <a:noFill/>
                </a:ln>
                <a:solidFill>
                  <a:srgbClr val="002060"/>
                </a:solidFill>
                <a:effectLst/>
                <a:uLnTx/>
                <a:uFillTx/>
                <a:latin typeface="Calibri" panose="020F0502020204030204" pitchFamily="34" charset="0"/>
                <a:ea typeface="Arial-Rounded"/>
                <a:cs typeface="Calibri" panose="020F0502020204030204" pitchFamily="34" charset="0"/>
              </a:rPr>
              <a:t>đùa</a:t>
            </a:r>
            <a:endParaRPr kumimoji="0" lang="en-US" sz="1800" b="1" i="0" u="none" strike="noStrike" kern="1200" cap="none" spc="0" normalizeH="0" baseline="0" noProof="0" dirty="0">
              <a:ln>
                <a:noFill/>
              </a:ln>
              <a:solidFill>
                <a:srgbClr val="002060"/>
              </a:solidFill>
              <a:effectLst/>
              <a:uLnTx/>
              <a:uFillTx/>
              <a:latin typeface="Calibri" panose="020F0502020204030204" pitchFamily="34" charset="0"/>
              <a:ea typeface="Arial-Rounded"/>
              <a:cs typeface="Calibri" panose="020F0502020204030204" pitchFamily="34" charset="0"/>
            </a:endParaRPr>
          </a:p>
        </p:txBody>
      </p:sp>
      <p:sp>
        <p:nvSpPr>
          <p:cNvPr id="15" name="Rounded Rectangle 14">
            <a:extLst>
              <a:ext uri="{FF2B5EF4-FFF2-40B4-BE49-F238E27FC236}">
                <a16:creationId xmlns:a16="http://schemas.microsoft.com/office/drawing/2014/main" id="{1184692B-276D-45F9-BA6F-922CA3AB8763}"/>
              </a:ext>
            </a:extLst>
          </p:cNvPr>
          <p:cNvSpPr/>
          <p:nvPr/>
        </p:nvSpPr>
        <p:spPr>
          <a:xfrm>
            <a:off x="6283962" y="3062536"/>
            <a:ext cx="1093469" cy="6896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Calibri" panose="020F0502020204030204" pitchFamily="34" charset="0"/>
                <a:ea typeface="Arial-Rounded"/>
                <a:cs typeface="Calibri" panose="020F0502020204030204" pitchFamily="34" charset="0"/>
              </a:rPr>
              <a:t>Vứt rác bừa bãi</a:t>
            </a:r>
          </a:p>
        </p:txBody>
      </p:sp>
      <p:sp>
        <p:nvSpPr>
          <p:cNvPr id="16" name="Rounded Rectangle 15">
            <a:extLst>
              <a:ext uri="{FF2B5EF4-FFF2-40B4-BE49-F238E27FC236}">
                <a16:creationId xmlns:a16="http://schemas.microsoft.com/office/drawing/2014/main" id="{C76FB5F3-49A2-409A-8F67-6ED1876EF3F7}"/>
              </a:ext>
            </a:extLst>
          </p:cNvPr>
          <p:cNvSpPr/>
          <p:nvPr/>
        </p:nvSpPr>
        <p:spPr>
          <a:xfrm>
            <a:off x="7358381" y="3563551"/>
            <a:ext cx="922020" cy="6896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Calibri" panose="020F0502020204030204" pitchFamily="34" charset="0"/>
                <a:ea typeface="Arial-Rounded"/>
                <a:cs typeface="Calibri" panose="020F0502020204030204" pitchFamily="34" charset="0"/>
              </a:rPr>
              <a:t>Đánh nhau</a:t>
            </a:r>
          </a:p>
        </p:txBody>
      </p:sp>
      <p:sp>
        <p:nvSpPr>
          <p:cNvPr id="17" name="Rounded Rectangle 16">
            <a:extLst>
              <a:ext uri="{FF2B5EF4-FFF2-40B4-BE49-F238E27FC236}">
                <a16:creationId xmlns:a16="http://schemas.microsoft.com/office/drawing/2014/main" id="{106D57C4-EDB3-46C1-8621-7F1D12875F76}"/>
              </a:ext>
            </a:extLst>
          </p:cNvPr>
          <p:cNvSpPr/>
          <p:nvPr/>
        </p:nvSpPr>
        <p:spPr>
          <a:xfrm>
            <a:off x="8241031" y="2934901"/>
            <a:ext cx="1093470" cy="6896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Calibri" panose="020F0502020204030204" pitchFamily="34" charset="0"/>
                <a:ea typeface="Arial-Rounded"/>
                <a:cs typeface="Calibri" panose="020F0502020204030204" pitchFamily="34" charset="0"/>
              </a:rPr>
              <a:t>trèo lên bàn</a:t>
            </a:r>
          </a:p>
        </p:txBody>
      </p:sp>
      <p:sp>
        <p:nvSpPr>
          <p:cNvPr id="18" name="Rounded Rectangle 17">
            <a:extLst>
              <a:ext uri="{FF2B5EF4-FFF2-40B4-BE49-F238E27FC236}">
                <a16:creationId xmlns:a16="http://schemas.microsoft.com/office/drawing/2014/main" id="{A925E2FC-0F24-4AD6-8EED-614CF1D030BB}"/>
              </a:ext>
            </a:extLst>
          </p:cNvPr>
          <p:cNvSpPr/>
          <p:nvPr/>
        </p:nvSpPr>
        <p:spPr>
          <a:xfrm>
            <a:off x="8108951" y="1779201"/>
            <a:ext cx="1093470" cy="77978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060"/>
                </a:solidFill>
                <a:effectLst/>
                <a:uLnTx/>
                <a:uFillTx/>
                <a:latin typeface="Calibri" panose="020F0502020204030204" pitchFamily="34" charset="0"/>
                <a:ea typeface="Arial-Rounded"/>
                <a:cs typeface="Calibri" panose="020F0502020204030204" pitchFamily="34" charset="0"/>
              </a:rPr>
              <a:t>vẽ bậy lên tường</a:t>
            </a:r>
          </a:p>
        </p:txBody>
      </p:sp>
    </p:spTree>
    <p:custDataLst>
      <p:tags r:id="rId1"/>
    </p:custDataLst>
    <p:extLst>
      <p:ext uri="{BB962C8B-B14F-4D97-AF65-F5344CB8AC3E}">
        <p14:creationId xmlns:p14="http://schemas.microsoft.com/office/powerpoint/2010/main" val="1825511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letters on a black background&#10;&#10;Description automatically generated">
            <a:extLst>
              <a:ext uri="{FF2B5EF4-FFF2-40B4-BE49-F238E27FC236}">
                <a16:creationId xmlns:a16="http://schemas.microsoft.com/office/drawing/2014/main" id="{87D23DAC-5197-ADA2-384B-5D2C4654D3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925" y="200025"/>
            <a:ext cx="9753600" cy="3238500"/>
          </a:xfrm>
          <a:prstGeom prst="rect">
            <a:avLst/>
          </a:prstGeom>
        </p:spPr>
      </p:pic>
    </p:spTree>
    <p:extLst>
      <p:ext uri="{BB962C8B-B14F-4D97-AF65-F5344CB8AC3E}">
        <p14:creationId xmlns:p14="http://schemas.microsoft.com/office/powerpoint/2010/main" val="1836943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254</Words>
  <Application>Microsoft Office PowerPoint</Application>
  <PresentationFormat>Widescreen</PresentationFormat>
  <Paragraphs>33</Paragraphs>
  <Slides>15</Slides>
  <Notes>5</Notes>
  <HiddenSlides>0</HiddenSlides>
  <MMClips>0</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15</vt:i4>
      </vt:variant>
    </vt:vector>
  </HeadingPairs>
  <TitlesOfParts>
    <vt:vector size="35" baseType="lpstr">
      <vt:lpstr>Amiri</vt:lpstr>
      <vt:lpstr>等线 Light</vt:lpstr>
      <vt:lpstr>叶根友微刚细赞</vt:lpstr>
      <vt:lpstr>字魂35号-经典雅黑</vt:lpstr>
      <vt:lpstr>微软雅黑 Light</vt:lpstr>
      <vt:lpstr>Arial</vt:lpstr>
      <vt:lpstr>Arial-Rounded</vt:lpstr>
      <vt:lpstr>Calibri</vt:lpstr>
      <vt:lpstr>Cambria</vt:lpstr>
      <vt:lpstr>DengXian</vt:lpstr>
      <vt:lpstr>Office 主题​​</vt:lpstr>
      <vt:lpstr>千图网海量PPT模板www.58pic.com​​</vt:lpstr>
      <vt:lpstr>2_Office 主题​​</vt:lpstr>
      <vt:lpstr>4_Office Theme</vt:lpstr>
      <vt:lpstr>5_Office 主题​​</vt:lpstr>
      <vt:lpstr>​​</vt:lpstr>
      <vt:lpstr>5_Office Theme</vt:lpstr>
      <vt:lpstr>2_Office Theme</vt:lpstr>
      <vt:lpstr>3_Office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Tài Ngô Tấn</dc:creator>
  <dc:description>www.051661.com</dc:description>
  <cp:lastModifiedBy>Thao Tran</cp:lastModifiedBy>
  <cp:revision>40</cp:revision>
  <dcterms:created xsi:type="dcterms:W3CDTF">2017-06-28T04:21:00Z</dcterms:created>
  <dcterms:modified xsi:type="dcterms:W3CDTF">2024-09-19T06:15:21Z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