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935" r:id="rId3"/>
    <p:sldId id="285" r:id="rId4"/>
    <p:sldId id="286" r:id="rId5"/>
    <p:sldId id="287" r:id="rId6"/>
    <p:sldId id="266" r:id="rId7"/>
    <p:sldId id="256" r:id="rId8"/>
    <p:sldId id="257" r:id="rId9"/>
    <p:sldId id="258" r:id="rId10"/>
    <p:sldId id="28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-7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242C1-AF5B-49EE-88A6-9D38927FAD6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9C95-C476-4E06-99A7-3E3592192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43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176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80468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6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228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616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270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9982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62998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601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197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80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936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859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824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2253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16422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6197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3496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78316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9925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96497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300FD6-E441-4369-AB7F-F7E60EE865CA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1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3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8.jpeg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microsoft.com/office/2007/relationships/hdphoto" Target="../media/hdphoto6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openxmlformats.org/officeDocument/2006/relationships/image" Target="../media/image8.jpeg"/><Relationship Id="rId9" Type="http://schemas.openxmlformats.org/officeDocument/2006/relationships/image" Target="../media/image19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microsoft.com/office/2007/relationships/hdphoto" Target="../media/hdphoto8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openxmlformats.org/officeDocument/2006/relationships/image" Target="../media/image8.jpeg"/><Relationship Id="rId9" Type="http://schemas.openxmlformats.org/officeDocument/2006/relationships/image" Target="../media/image21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LUYỆN TẬP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E1A281-B4AD-4F67-9467-B84B9AC3D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75" t="48262" r="36969" b="18491"/>
          <a:stretch/>
        </p:blipFill>
        <p:spPr>
          <a:xfrm>
            <a:off x="2628288" y="2322878"/>
            <a:ext cx="4802537" cy="221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88A74-4067-4624-8E29-34512E0A28DC}"/>
              </a:ext>
            </a:extLst>
          </p:cNvPr>
          <p:cNvSpPr txBox="1"/>
          <p:nvPr/>
        </p:nvSpPr>
        <p:spPr>
          <a:xfrm>
            <a:off x="1970843" y="630533"/>
            <a:ext cx="7838981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xmlns="" id="{B2B8CA11-938E-4580-ADE2-91075DDDE48F}"/>
              </a:ext>
            </a:extLst>
          </p:cNvPr>
          <p:cNvSpPr/>
          <p:nvPr/>
        </p:nvSpPr>
        <p:spPr>
          <a:xfrm>
            <a:off x="2025309" y="4628696"/>
            <a:ext cx="1500365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xmlns="" id="{5D111323-CF30-4B8F-A608-3DCD94EA9480}"/>
              </a:ext>
            </a:extLst>
          </p:cNvPr>
          <p:cNvSpPr/>
          <p:nvPr/>
        </p:nvSpPr>
        <p:spPr>
          <a:xfrm>
            <a:off x="3733035" y="4634642"/>
            <a:ext cx="1293004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xmlns="" id="{5BA58116-692B-4C53-B5A0-DDC8C8A9B49A}"/>
              </a:ext>
            </a:extLst>
          </p:cNvPr>
          <p:cNvSpPr/>
          <p:nvPr/>
        </p:nvSpPr>
        <p:spPr>
          <a:xfrm>
            <a:off x="5129643" y="4637772"/>
            <a:ext cx="1500365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xmlns="" id="{89995404-DE56-4FB5-B7AA-81DAF668C537}"/>
              </a:ext>
            </a:extLst>
          </p:cNvPr>
          <p:cNvSpPr/>
          <p:nvPr/>
        </p:nvSpPr>
        <p:spPr>
          <a:xfrm>
            <a:off x="6722168" y="4637772"/>
            <a:ext cx="1417314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1628 -0.3486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08658 -0.1863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7018 -0.3226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4843 -0.1400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A62FFD2-8EBA-46FC-9A60-B754AD496E67}"/>
              </a:ext>
            </a:extLst>
          </p:cNvPr>
          <p:cNvSpPr txBox="1"/>
          <p:nvPr/>
        </p:nvSpPr>
        <p:spPr>
          <a:xfrm>
            <a:off x="1305017" y="989827"/>
            <a:ext cx="10298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B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B3BE836-1800-4725-9598-95D432570AF4}"/>
              </a:ext>
            </a:extLst>
          </p:cNvPr>
          <p:cNvGrpSpPr/>
          <p:nvPr/>
        </p:nvGrpSpPr>
        <p:grpSpPr>
          <a:xfrm>
            <a:off x="2103135" y="3385019"/>
            <a:ext cx="3081144" cy="432907"/>
            <a:chOff x="1167088" y="2384269"/>
            <a:chExt cx="2444808" cy="432907"/>
          </a:xfrm>
        </p:grpSpPr>
        <p:sp>
          <p:nvSpPr>
            <p:cNvPr id="29" name="Rounded Rectangle 59">
              <a:extLst>
                <a:ext uri="{FF2B5EF4-FFF2-40B4-BE49-F238E27FC236}">
                  <a16:creationId xmlns:a16="http://schemas.microsoft.com/office/drawing/2014/main" xmlns="" id="{EAE96C80-3CC6-4085-AD3B-058FC86BD731}"/>
                </a:ext>
              </a:extLst>
            </p:cNvPr>
            <p:cNvSpPr/>
            <p:nvPr/>
          </p:nvSpPr>
          <p:spPr>
            <a:xfrm>
              <a:off x="1167088" y="2384269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Cuốn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4077956B-50E1-4C99-887F-00696AA61C0F}"/>
                </a:ext>
              </a:extLst>
            </p:cNvPr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12A01C4-EFE3-440C-9B9D-09322DC1514A}"/>
              </a:ext>
            </a:extLst>
          </p:cNvPr>
          <p:cNvGrpSpPr/>
          <p:nvPr/>
        </p:nvGrpSpPr>
        <p:grpSpPr>
          <a:xfrm>
            <a:off x="2103135" y="3994380"/>
            <a:ext cx="3081144" cy="432907"/>
            <a:chOff x="1167088" y="2854014"/>
            <a:chExt cx="2444808" cy="432907"/>
          </a:xfrm>
        </p:grpSpPr>
        <p:sp>
          <p:nvSpPr>
            <p:cNvPr id="32" name="Rounded Rectangle 62">
              <a:extLst>
                <a:ext uri="{FF2B5EF4-FFF2-40B4-BE49-F238E27FC236}">
                  <a16:creationId xmlns:a16="http://schemas.microsoft.com/office/drawing/2014/main" xmlns="" id="{670C48F7-C4FE-4F1D-AC94-C1D3C34C3178}"/>
                </a:ext>
              </a:extLst>
            </p:cNvPr>
            <p:cNvSpPr/>
            <p:nvPr/>
          </p:nvSpPr>
          <p:spPr>
            <a:xfrm>
              <a:off x="1167088" y="2854014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Cục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tẩy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36BB5FAD-7A79-4D41-B22D-169A6C510882}"/>
                </a:ext>
              </a:extLst>
            </p:cNvPr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12ADAE22-2154-4123-9013-B8436568F946}"/>
              </a:ext>
            </a:extLst>
          </p:cNvPr>
          <p:cNvGrpSpPr/>
          <p:nvPr/>
        </p:nvGrpSpPr>
        <p:grpSpPr>
          <a:xfrm>
            <a:off x="2103763" y="2775658"/>
            <a:ext cx="3081143" cy="432907"/>
            <a:chOff x="1167088" y="1914524"/>
            <a:chExt cx="2445435" cy="432907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xmlns="" id="{3E5100EF-50A1-491C-989E-CD3601FB03E8}"/>
                </a:ext>
              </a:extLst>
            </p:cNvPr>
            <p:cNvSpPr/>
            <p:nvPr/>
          </p:nvSpPr>
          <p:spPr>
            <a:xfrm>
              <a:off x="1167088" y="1914524"/>
              <a:ext cx="2340659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Bàn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Bống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6D5261FD-9969-42C1-ABD3-1711D6B4CD27}"/>
                </a:ext>
              </a:extLst>
            </p:cNvPr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F25E5A3-523C-46A6-B36B-33B56AE0AFC1}"/>
              </a:ext>
            </a:extLst>
          </p:cNvPr>
          <p:cNvSpPr txBox="1"/>
          <p:nvPr/>
        </p:nvSpPr>
        <p:spPr>
          <a:xfrm>
            <a:off x="3181435" y="1468121"/>
            <a:ext cx="7089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C7D7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                                         B</a:t>
            </a:r>
            <a:endParaRPr lang="vi-VN" sz="2800" kern="0" dirty="0">
              <a:solidFill>
                <a:srgbClr val="FC7D7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B454A67-1D12-44BD-A379-4E6B819F525A}"/>
              </a:ext>
            </a:extLst>
          </p:cNvPr>
          <p:cNvGrpSpPr/>
          <p:nvPr/>
        </p:nvGrpSpPr>
        <p:grpSpPr>
          <a:xfrm>
            <a:off x="5583356" y="2775658"/>
            <a:ext cx="4141365" cy="432907"/>
            <a:chOff x="659775" y="1914524"/>
            <a:chExt cx="3185379" cy="432907"/>
          </a:xfrm>
        </p:grpSpPr>
        <p:sp>
          <p:nvSpPr>
            <p:cNvPr id="39" name="Rounded Rectangle 69">
              <a:extLst>
                <a:ext uri="{FF2B5EF4-FFF2-40B4-BE49-F238E27FC236}">
                  <a16:creationId xmlns:a16="http://schemas.microsoft.com/office/drawing/2014/main" xmlns="" id="{A0BC3C3B-919A-48AD-8E61-95283ED5F7BD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thơm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phức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mùi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giấy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F73E1583-05D3-49B7-8505-76D3F3E32D51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5879E05A-C96A-417B-AAF0-55948D16EA1A}"/>
              </a:ext>
            </a:extLst>
          </p:cNvPr>
          <p:cNvGrpSpPr/>
          <p:nvPr/>
        </p:nvGrpSpPr>
        <p:grpSpPr>
          <a:xfrm>
            <a:off x="5583356" y="3385019"/>
            <a:ext cx="4141365" cy="432907"/>
            <a:chOff x="659775" y="1914524"/>
            <a:chExt cx="3185379" cy="432907"/>
          </a:xfrm>
        </p:grpSpPr>
        <p:sp>
          <p:nvSpPr>
            <p:cNvPr id="42" name="Rounded Rectangle 72">
              <a:extLst>
                <a:ext uri="{FF2B5EF4-FFF2-40B4-BE49-F238E27FC236}">
                  <a16:creationId xmlns:a16="http://schemas.microsoft.com/office/drawing/2014/main" xmlns="" id="{2AF786AD-FC6A-4A73-8ED8-1E8786F12CC9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ngăn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nắp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gọn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B639EA24-311D-4C9C-AAB2-57C00FF19CC8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A146E16-BFA1-4638-BC7F-A3D115EBFAF8}"/>
              </a:ext>
            </a:extLst>
          </p:cNvPr>
          <p:cNvGrpSpPr/>
          <p:nvPr/>
        </p:nvGrpSpPr>
        <p:grpSpPr>
          <a:xfrm>
            <a:off x="5583356" y="3994379"/>
            <a:ext cx="4141365" cy="432907"/>
            <a:chOff x="659775" y="1914524"/>
            <a:chExt cx="4141365" cy="432907"/>
          </a:xfrm>
        </p:grpSpPr>
        <p:sp>
          <p:nvSpPr>
            <p:cNvPr id="45" name="Rounded Rectangle 75">
              <a:extLst>
                <a:ext uri="{FF2B5EF4-FFF2-40B4-BE49-F238E27FC236}">
                  <a16:creationId xmlns:a16="http://schemas.microsoft.com/office/drawing/2014/main" xmlns="" id="{FC46B019-76BF-4558-8F1C-96F7861F2D8A}"/>
                </a:ext>
              </a:extLst>
            </p:cNvPr>
            <p:cNvSpPr/>
            <p:nvPr/>
          </p:nvSpPr>
          <p:spPr>
            <a:xfrm>
              <a:off x="764010" y="1914524"/>
              <a:ext cx="4037130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nhỏ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xíu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như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viên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kẹo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5153606F-6563-48DB-82CC-632F2988EC9B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5D0057DA-3E81-4A3C-8B52-B5A80A87BA82}"/>
              </a:ext>
            </a:extLst>
          </p:cNvPr>
          <p:cNvCxnSpPr>
            <a:stCxn id="36" idx="2"/>
            <a:endCxn id="43" idx="2"/>
          </p:cNvCxnSpPr>
          <p:nvPr/>
        </p:nvCxnSpPr>
        <p:spPr>
          <a:xfrm>
            <a:off x="4920882" y="2992939"/>
            <a:ext cx="662474" cy="609361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186EF6A1-C5D4-4871-BF3F-FFCC0551A836}"/>
              </a:ext>
            </a:extLst>
          </p:cNvPr>
          <p:cNvCxnSpPr>
            <a:stCxn id="30" idx="2"/>
            <a:endCxn id="40" idx="2"/>
          </p:cNvCxnSpPr>
          <p:nvPr/>
        </p:nvCxnSpPr>
        <p:spPr>
          <a:xfrm flipV="1">
            <a:off x="4920187" y="2992939"/>
            <a:ext cx="663169" cy="608533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B98E6818-A300-4E09-8759-1C808B1E1234}"/>
              </a:ext>
            </a:extLst>
          </p:cNvPr>
          <p:cNvCxnSpPr>
            <a:stCxn id="33" idx="2"/>
            <a:endCxn id="46" idx="2"/>
          </p:cNvCxnSpPr>
          <p:nvPr/>
        </p:nvCxnSpPr>
        <p:spPr>
          <a:xfrm>
            <a:off x="4920187" y="4210833"/>
            <a:ext cx="663169" cy="827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943056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E02EB2-0F46-4CB8-BB61-0D97A9BAF46A}"/>
              </a:ext>
            </a:extLst>
          </p:cNvPr>
          <p:cNvSpPr txBox="1"/>
          <p:nvPr/>
        </p:nvSpPr>
        <p:spPr>
          <a:xfrm>
            <a:off x="2232286" y="800609"/>
            <a:ext cx="834863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xmlns="" id="{D83FAA92-F975-4B27-B408-3B932A271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354554" y="774812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78AD9C-2984-43DB-A1AB-57897DE4C909}"/>
              </a:ext>
            </a:extLst>
          </p:cNvPr>
          <p:cNvSpPr txBox="1"/>
          <p:nvPr/>
        </p:nvSpPr>
        <p:spPr>
          <a:xfrm>
            <a:off x="1570973" y="2030606"/>
            <a:ext cx="3307799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FCD9B0-1058-4B04-9AD2-E34698079C77}"/>
              </a:ext>
            </a:extLst>
          </p:cNvPr>
          <p:cNvSpPr/>
          <p:nvPr/>
        </p:nvSpPr>
        <p:spPr>
          <a:xfrm>
            <a:off x="3988131" y="4181635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4381EA-41C2-4713-847A-E2A40084991E}"/>
              </a:ext>
            </a:extLst>
          </p:cNvPr>
          <p:cNvSpPr txBox="1"/>
          <p:nvPr/>
        </p:nvSpPr>
        <p:spPr>
          <a:xfrm>
            <a:off x="4441561" y="3154931"/>
            <a:ext cx="3930082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1C37DCC-86CB-4705-921B-6E709F309733}"/>
              </a:ext>
            </a:extLst>
          </p:cNvPr>
          <p:cNvSpPr/>
          <p:nvPr/>
        </p:nvSpPr>
        <p:spPr>
          <a:xfrm>
            <a:off x="6700546" y="3961412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21DFD0-9B26-4EBA-8FE4-AAB5990F10D5}"/>
              </a:ext>
            </a:extLst>
          </p:cNvPr>
          <p:cNvSpPr/>
          <p:nvPr/>
        </p:nvSpPr>
        <p:spPr>
          <a:xfrm>
            <a:off x="7087277" y="5362953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1990455" y="4765699"/>
            <a:ext cx="1955523" cy="148216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2A0741-BF10-4ED3-AB61-9FB756212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2177" t="14323" r="2269" b="28124"/>
          <a:stretch/>
        </p:blipFill>
        <p:spPr>
          <a:xfrm>
            <a:off x="7612155" y="2314845"/>
            <a:ext cx="2345764" cy="2134831"/>
          </a:xfrm>
          <a:prstGeom prst="roundRect">
            <a:avLst>
              <a:gd name="adj" fmla="val 22256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AD8FD4-139B-478A-AAA5-AF3EF0A4D3C1}"/>
              </a:ext>
            </a:extLst>
          </p:cNvPr>
          <p:cNvSpPr txBox="1"/>
          <p:nvPr/>
        </p:nvSpPr>
        <p:spPr>
          <a:xfrm>
            <a:off x="3930572" y="3969598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B2CF92-B569-4727-99DA-F10B06CA8972}"/>
              </a:ext>
            </a:extLst>
          </p:cNvPr>
          <p:cNvSpPr txBox="1"/>
          <p:nvPr/>
        </p:nvSpPr>
        <p:spPr>
          <a:xfrm>
            <a:off x="6700546" y="3799177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905B0FB-030B-40BA-8A68-9084395EC86F}"/>
              </a:ext>
            </a:extLst>
          </p:cNvPr>
          <p:cNvSpPr txBox="1"/>
          <p:nvPr/>
        </p:nvSpPr>
        <p:spPr>
          <a:xfrm>
            <a:off x="7087277" y="5087009"/>
            <a:ext cx="26319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9445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 animBg="1"/>
      <p:bldP spid="10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178" y="4055814"/>
            <a:ext cx="3967753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8977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3882906"/>
            <a:ext cx="3967753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điền dấu thích hợp: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vi-VN" sz="2667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9859" y="3841992"/>
            <a:ext cx="3967753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667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70457" y="1865219"/>
            <a:ext cx="771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cố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dặn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dò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1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5fbeac4c7cd5ea61adc1987cba5d952a1b2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257</Words>
  <Application>Microsoft Office PowerPoint</Application>
  <PresentationFormat>Custom</PresentationFormat>
  <Paragraphs>58</Paragraphs>
  <Slides>9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9</cp:revision>
  <dcterms:created xsi:type="dcterms:W3CDTF">2021-07-29T08:05:06Z</dcterms:created>
  <dcterms:modified xsi:type="dcterms:W3CDTF">2021-10-27T13:17:58Z</dcterms:modified>
</cp:coreProperties>
</file>