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0"/>
  </p:notesMasterIdLst>
  <p:sldIdLst>
    <p:sldId id="336" r:id="rId3"/>
    <p:sldId id="330" r:id="rId4"/>
    <p:sldId id="310" r:id="rId5"/>
    <p:sldId id="334" r:id="rId6"/>
    <p:sldId id="311" r:id="rId7"/>
    <p:sldId id="335" r:id="rId8"/>
    <p:sldId id="324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4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46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52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12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5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68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740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81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95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499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59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7162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93175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5 qua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93175" y="4154562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244478" y="2579305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244478" y="323262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065325" y="329549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blipFill>
                <a:blip r:embed="rId2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882" t="-9211" r="-6897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488" r="-1824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Hai</a:t>
            </a:r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6436757" y="4517715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</a:rPr>
              <a:t>Đáp số: 10 bông hoa.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286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Montserrat Black</vt:lpstr>
      <vt:lpstr>Times New Roman</vt:lpstr>
      <vt:lpstr>UTM Cookies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210</cp:revision>
  <dcterms:created xsi:type="dcterms:W3CDTF">2021-06-02T01:34:28Z</dcterms:created>
  <dcterms:modified xsi:type="dcterms:W3CDTF">2022-02-08T06:37:30Z</dcterms:modified>
</cp:coreProperties>
</file>