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ngolin" panose="020B0604020202020204" charset="0"/>
      <p:regular r:id="rId19"/>
    </p:embeddedFont>
    <p:embeddedFont>
      <p:font typeface="Baloo 2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8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662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20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2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2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83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8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36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14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29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4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48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  <a:defRPr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  <a:defRPr/>
              </a:pPr>
              <a:t>3/25/2022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  <a:defRPr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783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9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  <a:defRPr/>
            </a:pP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27: </a:t>
            </a:r>
            <a:r>
              <a:rPr lang="vi-VN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Chia sẻ khó khăn với người khuyết tật.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đỡ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49440" y="4849978"/>
            <a:ext cx="1521562" cy="234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22" y="585723"/>
            <a:ext cx="8398934" cy="3815134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12864" y="4915814"/>
            <a:ext cx="1645920" cy="168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sz="21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64070" y="4930445"/>
            <a:ext cx="1526787" cy="213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dục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endParaRPr sz="2400" b="1" i="0" u="none" strike="noStrike" cap="none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Lấy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Vẽ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Ăn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sữa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898234" y="4915814"/>
            <a:ext cx="1713666" cy="131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 useBgFill="1">
        <p:nvSpPr>
          <p:cNvPr id="2" name="Rectangle 1"/>
          <p:cNvSpPr/>
          <p:nvPr/>
        </p:nvSpPr>
        <p:spPr>
          <a:xfrm>
            <a:off x="6854342" y="4881654"/>
            <a:ext cx="1694819" cy="261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Chia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thính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927494" y="4893869"/>
            <a:ext cx="1631290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  <p:sp useBgFill="1">
        <p:nvSpPr>
          <p:cNvPr id="2" name="Rectangle 1"/>
          <p:cNvSpPr/>
          <p:nvPr/>
        </p:nvSpPr>
        <p:spPr>
          <a:xfrm>
            <a:off x="6920179" y="4886554"/>
            <a:ext cx="1602932" cy="197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buýt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tiện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964070" y="4908499"/>
            <a:ext cx="1711757" cy="235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thính</a:t>
            </a:r>
            <a:endParaRPr sz="20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6934810" y="4835347"/>
            <a:ext cx="1610880" cy="248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" name="Rectangle 1"/>
          <p:cNvSpPr/>
          <p:nvPr/>
        </p:nvSpPr>
        <p:spPr>
          <a:xfrm>
            <a:off x="6920179" y="4908499"/>
            <a:ext cx="1631290" cy="176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f6141608c6fc7b53b120c3dffbcb2237616e"/>
  <p:tag name="INKNOELEADERBOARD" val="1253123254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264</Words>
  <Application>Microsoft Office PowerPoint</Application>
  <PresentationFormat>On-screen Show (16:9)</PresentationFormat>
  <Paragraphs>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Pangolin</vt:lpstr>
      <vt:lpstr>Baloo 2</vt:lpstr>
      <vt:lpstr>Times New Roman</vt:lpstr>
      <vt:lpstr>Arial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Huyen</cp:lastModifiedBy>
  <cp:revision>5</cp:revision>
  <dcterms:modified xsi:type="dcterms:W3CDTF">2022-03-25T02:44:05Z</dcterms:modified>
</cp:coreProperties>
</file>