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89" r:id="rId3"/>
    <p:sldMasterId id="2147483692" r:id="rId4"/>
    <p:sldMasterId id="2147483704" r:id="rId5"/>
  </p:sldMasterIdLst>
  <p:notesMasterIdLst>
    <p:notesMasterId r:id="rId24"/>
  </p:notesMasterIdLst>
  <p:handoutMasterIdLst>
    <p:handoutMasterId r:id="rId25"/>
  </p:handoutMasterIdLst>
  <p:sldIdLst>
    <p:sldId id="2007577118" r:id="rId6"/>
    <p:sldId id="2007577117" r:id="rId7"/>
    <p:sldId id="267" r:id="rId8"/>
    <p:sldId id="302" r:id="rId9"/>
    <p:sldId id="303" r:id="rId10"/>
    <p:sldId id="258" r:id="rId11"/>
    <p:sldId id="259" r:id="rId12"/>
    <p:sldId id="260" r:id="rId13"/>
    <p:sldId id="2007577095" r:id="rId14"/>
    <p:sldId id="2007577099" r:id="rId15"/>
    <p:sldId id="2007577111" r:id="rId16"/>
    <p:sldId id="2007577112" r:id="rId17"/>
    <p:sldId id="2007577110" r:id="rId18"/>
    <p:sldId id="2007577114" r:id="rId19"/>
    <p:sldId id="2007577115" r:id="rId20"/>
    <p:sldId id="2007577113" r:id="rId21"/>
    <p:sldId id="2007577116" r:id="rId22"/>
    <p:sldId id="2007577094" r:id="rId23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46" d="100"/>
          <a:sy n="46" d="100"/>
        </p:scale>
        <p:origin x="29" y="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gi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22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9127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2648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5241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3859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5103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369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978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1909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7486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7167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4796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1736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2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1401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452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3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3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072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6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14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68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21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75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28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5766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33501"/>
            <a:ext cx="5384800" cy="37719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33501"/>
            <a:ext cx="5384800" cy="37719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6388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5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37" indent="0">
              <a:buNone/>
              <a:defRPr sz="2667" b="1"/>
            </a:lvl2pPr>
            <a:lvl3pPr marL="1219072" indent="0">
              <a:buNone/>
              <a:defRPr sz="2400" b="1"/>
            </a:lvl3pPr>
            <a:lvl4pPr marL="1828609" indent="0">
              <a:buNone/>
              <a:defRPr sz="2133" b="1"/>
            </a:lvl4pPr>
            <a:lvl5pPr marL="2438144" indent="0">
              <a:buNone/>
              <a:defRPr sz="2133" b="1"/>
            </a:lvl5pPr>
            <a:lvl6pPr marL="3047680" indent="0">
              <a:buNone/>
              <a:defRPr sz="2133" b="1"/>
            </a:lvl6pPr>
            <a:lvl7pPr marL="3657217" indent="0">
              <a:buNone/>
              <a:defRPr sz="2133" b="1"/>
            </a:lvl7pPr>
            <a:lvl8pPr marL="4266753" indent="0">
              <a:buNone/>
              <a:defRPr sz="2133" b="1"/>
            </a:lvl8pPr>
            <a:lvl9pPr marL="4876289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5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37" indent="0">
              <a:buNone/>
              <a:defRPr sz="2667" b="1"/>
            </a:lvl2pPr>
            <a:lvl3pPr marL="1219072" indent="0">
              <a:buNone/>
              <a:defRPr sz="2400" b="1"/>
            </a:lvl3pPr>
            <a:lvl4pPr marL="1828609" indent="0">
              <a:buNone/>
              <a:defRPr sz="2133" b="1"/>
            </a:lvl4pPr>
            <a:lvl5pPr marL="2438144" indent="0">
              <a:buNone/>
              <a:defRPr sz="2133" b="1"/>
            </a:lvl5pPr>
            <a:lvl6pPr marL="3047680" indent="0">
              <a:buNone/>
              <a:defRPr sz="2133" b="1"/>
            </a:lvl6pPr>
            <a:lvl7pPr marL="3657217" indent="0">
              <a:buNone/>
              <a:defRPr sz="2133" b="1"/>
            </a:lvl7pPr>
            <a:lvl8pPr marL="4266753" indent="0">
              <a:buNone/>
              <a:defRPr sz="2133" b="1"/>
            </a:lvl8pPr>
            <a:lvl9pPr marL="4876289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2304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189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3885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6279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37" indent="0">
              <a:buNone/>
              <a:defRPr sz="1600"/>
            </a:lvl2pPr>
            <a:lvl3pPr marL="1219072" indent="0">
              <a:buNone/>
              <a:defRPr sz="1333"/>
            </a:lvl3pPr>
            <a:lvl4pPr marL="1828609" indent="0">
              <a:buNone/>
              <a:defRPr sz="1200"/>
            </a:lvl4pPr>
            <a:lvl5pPr marL="2438144" indent="0">
              <a:buNone/>
              <a:defRPr sz="1200"/>
            </a:lvl5pPr>
            <a:lvl6pPr marL="3047680" indent="0">
              <a:buNone/>
              <a:defRPr sz="1200"/>
            </a:lvl6pPr>
            <a:lvl7pPr marL="3657217" indent="0">
              <a:buNone/>
              <a:defRPr sz="1200"/>
            </a:lvl7pPr>
            <a:lvl8pPr marL="4266753" indent="0">
              <a:buNone/>
              <a:defRPr sz="1200"/>
            </a:lvl8pPr>
            <a:lvl9pPr marL="487628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4517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37" indent="0">
              <a:buNone/>
              <a:defRPr sz="3733"/>
            </a:lvl2pPr>
            <a:lvl3pPr marL="1219072" indent="0">
              <a:buNone/>
              <a:defRPr sz="3200"/>
            </a:lvl3pPr>
            <a:lvl4pPr marL="1828609" indent="0">
              <a:buNone/>
              <a:defRPr sz="2667"/>
            </a:lvl4pPr>
            <a:lvl5pPr marL="2438144" indent="0">
              <a:buNone/>
              <a:defRPr sz="2667"/>
            </a:lvl5pPr>
            <a:lvl6pPr marL="3047680" indent="0">
              <a:buNone/>
              <a:defRPr sz="2667"/>
            </a:lvl6pPr>
            <a:lvl7pPr marL="3657217" indent="0">
              <a:buNone/>
              <a:defRPr sz="2667"/>
            </a:lvl7pPr>
            <a:lvl8pPr marL="4266753" indent="0">
              <a:buNone/>
              <a:defRPr sz="2667"/>
            </a:lvl8pPr>
            <a:lvl9pPr marL="4876289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37" indent="0">
              <a:buNone/>
              <a:defRPr sz="1600"/>
            </a:lvl2pPr>
            <a:lvl3pPr marL="1219072" indent="0">
              <a:buNone/>
              <a:defRPr sz="1333"/>
            </a:lvl3pPr>
            <a:lvl4pPr marL="1828609" indent="0">
              <a:buNone/>
              <a:defRPr sz="1200"/>
            </a:lvl4pPr>
            <a:lvl5pPr marL="2438144" indent="0">
              <a:buNone/>
              <a:defRPr sz="1200"/>
            </a:lvl5pPr>
            <a:lvl6pPr marL="3047680" indent="0">
              <a:buNone/>
              <a:defRPr sz="1200"/>
            </a:lvl6pPr>
            <a:lvl7pPr marL="3657217" indent="0">
              <a:buNone/>
              <a:defRPr sz="1200"/>
            </a:lvl7pPr>
            <a:lvl8pPr marL="4266753" indent="0">
              <a:buNone/>
              <a:defRPr sz="1200"/>
            </a:lvl8pPr>
            <a:lvl9pPr marL="487628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9344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6753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4876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4876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234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2705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2022/3/25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6395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1254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720" r:id="rId4"/>
    <p:sldLayoutId id="2147483717" r:id="rId5"/>
    <p:sldLayoutId id="2147483660" r:id="rId6"/>
    <p:sldLayoutId id="2147483652" r:id="rId7"/>
    <p:sldLayoutId id="2147483719" r:id="rId8"/>
    <p:sldLayoutId id="2147483718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721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012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33" tIns="45717" rIns="91433" bIns="4571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33" tIns="45717" rIns="91433" bIns="4571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718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p:timing>
    <p:tnLst>
      <p:par>
        <p:cTn id="1" dur="indefinite" restart="never" nodeType="tmRoot"/>
      </p:par>
    </p:tnLst>
  </p:timing>
  <p:txStyles>
    <p:titleStyle>
      <a:lvl1pPr algn="ctr" defTabSz="1219072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53" indent="-457153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495" indent="-380960" algn="l" defTabSz="1219072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1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76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913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448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985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522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057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37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2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09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44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80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17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53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289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5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7.png"/><Relationship Id="rId5" Type="http://schemas.microsoft.com/office/2007/relationships/hdphoto" Target="../media/hdphoto3.wdp"/><Relationship Id="rId4" Type="http://schemas.openxmlformats.org/officeDocument/2006/relationships/image" Target="../media/image56.png"/><Relationship Id="rId9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1.png"/><Relationship Id="rId5" Type="http://schemas.microsoft.com/office/2007/relationships/hdphoto" Target="../media/hdphoto7.wdp"/><Relationship Id="rId4" Type="http://schemas.openxmlformats.org/officeDocument/2006/relationships/image" Target="../media/image60.png"/><Relationship Id="rId9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65.png"/><Relationship Id="rId7" Type="http://schemas.openxmlformats.org/officeDocument/2006/relationships/image" Target="../media/image67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5.xml"/><Relationship Id="rId6" Type="http://schemas.microsoft.com/office/2007/relationships/hdphoto" Target="../media/hdphoto12.wdp"/><Relationship Id="rId11" Type="http://schemas.microsoft.com/office/2007/relationships/hdphoto" Target="../media/hdphoto14.wdp"/><Relationship Id="rId5" Type="http://schemas.openxmlformats.org/officeDocument/2006/relationships/image" Target="../media/image66.png"/><Relationship Id="rId10" Type="http://schemas.openxmlformats.org/officeDocument/2006/relationships/image" Target="../media/image69.png"/><Relationship Id="rId4" Type="http://schemas.microsoft.com/office/2007/relationships/hdphoto" Target="../media/hdphoto11.wdp"/><Relationship Id="rId9" Type="http://schemas.openxmlformats.org/officeDocument/2006/relationships/image" Target="../media/image6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microsoft.com/office/2007/relationships/hdphoto" Target="../media/hdphoto15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microsoft.com/office/2007/relationships/hdphoto" Target="../media/hdphoto16.wdp"/><Relationship Id="rId7" Type="http://schemas.microsoft.com/office/2007/relationships/hdphoto" Target="../media/hdphoto18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microsoft.com/office/2007/relationships/hdphoto" Target="../media/hdphoto17.wdp"/><Relationship Id="rId4" Type="http://schemas.openxmlformats.org/officeDocument/2006/relationships/image" Target="../media/image56.png"/><Relationship Id="rId9" Type="http://schemas.microsoft.com/office/2007/relationships/hdphoto" Target="../media/hdphoto19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3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slide" Target="slide8.xml"/><Relationship Id="rId3" Type="http://schemas.openxmlformats.org/officeDocument/2006/relationships/image" Target="../media/image36.jpeg"/><Relationship Id="rId7" Type="http://schemas.openxmlformats.org/officeDocument/2006/relationships/slide" Target="slide6.xml"/><Relationship Id="rId12" Type="http://schemas.openxmlformats.org/officeDocument/2006/relationships/image" Target="../media/image42.png"/><Relationship Id="rId2" Type="http://schemas.openxmlformats.org/officeDocument/2006/relationships/image" Target="../media/image35.jpg"/><Relationship Id="rId16" Type="http://schemas.openxmlformats.org/officeDocument/2006/relationships/image" Target="../media/image45.gif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openxmlformats.org/officeDocument/2006/relationships/image" Target="../media/image37.png"/><Relationship Id="rId15" Type="http://schemas.openxmlformats.org/officeDocument/2006/relationships/image" Target="../media/image44.png"/><Relationship Id="rId10" Type="http://schemas.openxmlformats.org/officeDocument/2006/relationships/slide" Target="slide7.xml"/><Relationship Id="rId4" Type="http://schemas.openxmlformats.org/officeDocument/2006/relationships/slide" Target="slide5.xml"/><Relationship Id="rId9" Type="http://schemas.openxmlformats.org/officeDocument/2006/relationships/image" Target="../media/image40.png"/><Relationship Id="rId1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2.gif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12" Type="http://schemas.openxmlformats.org/officeDocument/2006/relationships/image" Target="../media/image51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7.png"/><Relationship Id="rId11" Type="http://schemas.openxmlformats.org/officeDocument/2006/relationships/image" Target="../media/image50.gif"/><Relationship Id="rId5" Type="http://schemas.openxmlformats.org/officeDocument/2006/relationships/image" Target="../media/image47.gif"/><Relationship Id="rId15" Type="http://schemas.openxmlformats.org/officeDocument/2006/relationships/image" Target="../media/image54.gif"/><Relationship Id="rId10" Type="http://schemas.openxmlformats.org/officeDocument/2006/relationships/image" Target="../media/image49.gif"/><Relationship Id="rId4" Type="http://schemas.openxmlformats.org/officeDocument/2006/relationships/image" Target="../media/image46.PNG"/><Relationship Id="rId9" Type="http://schemas.openxmlformats.org/officeDocument/2006/relationships/slide" Target="slide4.xml"/><Relationship Id="rId14" Type="http://schemas.openxmlformats.org/officeDocument/2006/relationships/image" Target="../media/image5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2.gif"/><Relationship Id="rId3" Type="http://schemas.openxmlformats.org/officeDocument/2006/relationships/audio" Target="../media/audio2.wav"/><Relationship Id="rId7" Type="http://schemas.openxmlformats.org/officeDocument/2006/relationships/image" Target="../media/image40.png"/><Relationship Id="rId12" Type="http://schemas.openxmlformats.org/officeDocument/2006/relationships/image" Target="../media/image51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9.png"/><Relationship Id="rId11" Type="http://schemas.openxmlformats.org/officeDocument/2006/relationships/image" Target="../media/image50.gif"/><Relationship Id="rId5" Type="http://schemas.openxmlformats.org/officeDocument/2006/relationships/image" Target="../media/image47.gif"/><Relationship Id="rId15" Type="http://schemas.openxmlformats.org/officeDocument/2006/relationships/image" Target="../media/image54.gif"/><Relationship Id="rId10" Type="http://schemas.openxmlformats.org/officeDocument/2006/relationships/image" Target="../media/image49.gif"/><Relationship Id="rId4" Type="http://schemas.openxmlformats.org/officeDocument/2006/relationships/image" Target="../media/image46.PNG"/><Relationship Id="rId9" Type="http://schemas.openxmlformats.org/officeDocument/2006/relationships/slide" Target="slide4.xml"/><Relationship Id="rId14" Type="http://schemas.openxmlformats.org/officeDocument/2006/relationships/image" Target="../media/image5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2.gif"/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12" Type="http://schemas.openxmlformats.org/officeDocument/2006/relationships/image" Target="../media/image51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1.png"/><Relationship Id="rId11" Type="http://schemas.openxmlformats.org/officeDocument/2006/relationships/image" Target="../media/image50.gif"/><Relationship Id="rId5" Type="http://schemas.openxmlformats.org/officeDocument/2006/relationships/image" Target="../media/image47.gif"/><Relationship Id="rId15" Type="http://schemas.openxmlformats.org/officeDocument/2006/relationships/image" Target="../media/image54.gif"/><Relationship Id="rId10" Type="http://schemas.openxmlformats.org/officeDocument/2006/relationships/image" Target="../media/image49.gif"/><Relationship Id="rId4" Type="http://schemas.openxmlformats.org/officeDocument/2006/relationships/image" Target="../media/image46.PNG"/><Relationship Id="rId9" Type="http://schemas.openxmlformats.org/officeDocument/2006/relationships/slide" Target="slide4.xml"/><Relationship Id="rId14" Type="http://schemas.openxmlformats.org/officeDocument/2006/relationships/image" Target="../media/image53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2.gif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12" Type="http://schemas.openxmlformats.org/officeDocument/2006/relationships/image" Target="../media/image51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3.png"/><Relationship Id="rId11" Type="http://schemas.openxmlformats.org/officeDocument/2006/relationships/image" Target="../media/image50.gif"/><Relationship Id="rId5" Type="http://schemas.openxmlformats.org/officeDocument/2006/relationships/image" Target="../media/image47.gif"/><Relationship Id="rId15" Type="http://schemas.openxmlformats.org/officeDocument/2006/relationships/image" Target="../media/image54.gif"/><Relationship Id="rId10" Type="http://schemas.openxmlformats.org/officeDocument/2006/relationships/image" Target="../media/image49.gif"/><Relationship Id="rId4" Type="http://schemas.openxmlformats.org/officeDocument/2006/relationships/image" Target="../media/image46.PNG"/><Relationship Id="rId9" Type="http://schemas.openxmlformats.org/officeDocument/2006/relationships/slide" Target="slide4.xml"/><Relationship Id="rId14" Type="http://schemas.openxmlformats.org/officeDocument/2006/relationships/image" Target="../media/image53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>
              <a:defRPr/>
            </a:pPr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09060" y="2785992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TOÁN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ỦY BAN NHÂN DÂN QUẬN LONG BIÊN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319" y="4975745"/>
            <a:ext cx="115776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Giới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thiệu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tiền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Việt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Nam.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337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7638473" y="6493164"/>
            <a:ext cx="3260436" cy="3648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C314F8-FCD5-6B40-A834-C0F769652ED0}"/>
              </a:ext>
            </a:extLst>
          </p:cNvPr>
          <p:cNvSpPr/>
          <p:nvPr/>
        </p:nvSpPr>
        <p:spPr>
          <a:xfrm>
            <a:off x="833717" y="340657"/>
            <a:ext cx="10524565" cy="3070414"/>
          </a:xfrm>
          <a:prstGeom prst="rect">
            <a:avLst/>
          </a:prstGeom>
          <a:solidFill>
            <a:srgbClr val="FFFAC2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x-none"/>
          </a:p>
        </p:txBody>
      </p:sp>
      <p:pic>
        <p:nvPicPr>
          <p:cNvPr id="3" name="Picture 2" descr="100 đồng (tiền Việt) – Wikipedia tiếng Việt">
            <a:extLst>
              <a:ext uri="{FF2B5EF4-FFF2-40B4-BE49-F238E27FC236}">
                <a16:creationId xmlns:a16="http://schemas.microsoft.com/office/drawing/2014/main" id="{5B65FAF8-E2AA-2245-86C2-02D765E71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469" y="739591"/>
            <a:ext cx="4793284" cy="236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55CD3AB-978B-0043-A439-DF92403E903B}"/>
              </a:ext>
            </a:extLst>
          </p:cNvPr>
          <p:cNvSpPr/>
          <p:nvPr/>
        </p:nvSpPr>
        <p:spPr>
          <a:xfrm>
            <a:off x="833717" y="3446929"/>
            <a:ext cx="10524565" cy="3070414"/>
          </a:xfrm>
          <a:prstGeom prst="rect">
            <a:avLst/>
          </a:prstGeom>
          <a:solidFill>
            <a:srgbClr val="FFFAC2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x-none"/>
          </a:p>
        </p:txBody>
      </p:sp>
      <p:pic>
        <p:nvPicPr>
          <p:cNvPr id="5" name="Picture 4" descr="100 đồng (tiền Việt) – Wikipedia tiếng Việt">
            <a:extLst>
              <a:ext uri="{FF2B5EF4-FFF2-40B4-BE49-F238E27FC236}">
                <a16:creationId xmlns:a16="http://schemas.microsoft.com/office/drawing/2014/main" id="{0F6AFA08-AA97-1848-B17D-CC9F0C034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57" y="739591"/>
            <a:ext cx="4793284" cy="236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200 đồng (tiền Việt) – Wikipedia tiếng Việt">
            <a:extLst>
              <a:ext uri="{FF2B5EF4-FFF2-40B4-BE49-F238E27FC236}">
                <a16:creationId xmlns:a16="http://schemas.microsoft.com/office/drawing/2014/main" id="{D3EC506E-B8FC-C049-BA37-2973C2742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035" y="3827934"/>
            <a:ext cx="4657906" cy="232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200 đồng (tiền Việt) – Wikipedia tiếng Việt">
            <a:extLst>
              <a:ext uri="{FF2B5EF4-FFF2-40B4-BE49-F238E27FC236}">
                <a16:creationId xmlns:a16="http://schemas.microsoft.com/office/drawing/2014/main" id="{A0176752-13CE-C34F-860F-A13B97E8F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990" y="3827934"/>
            <a:ext cx="4657904" cy="2328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9033164" y="0"/>
            <a:ext cx="2927927" cy="193964"/>
          </a:xfrm>
          <a:prstGeom prst="rect">
            <a:avLst/>
          </a:prstGeom>
          <a:solidFill>
            <a:srgbClr val="DB9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15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5BD7C5-E781-6446-B4B0-CA8F687CE7E8}"/>
              </a:ext>
            </a:extLst>
          </p:cNvPr>
          <p:cNvSpPr/>
          <p:nvPr/>
        </p:nvSpPr>
        <p:spPr>
          <a:xfrm>
            <a:off x="833717" y="392326"/>
            <a:ext cx="10524565" cy="3070414"/>
          </a:xfrm>
          <a:prstGeom prst="rect">
            <a:avLst/>
          </a:prstGeom>
          <a:solidFill>
            <a:srgbClr val="FFFAC2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x-non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61B768-80F6-7B4B-BB89-7E77E0534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110" y="710813"/>
            <a:ext cx="4700083" cy="241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Khám phá Việt Nam qua các địa danh trên đồng tiền Việt Nam">
            <a:extLst>
              <a:ext uri="{FF2B5EF4-FFF2-40B4-BE49-F238E27FC236}">
                <a16:creationId xmlns:a16="http://schemas.microsoft.com/office/drawing/2014/main" id="{9066F9F0-1498-F74E-B02F-E4E96C7FF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9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942" y="710813"/>
            <a:ext cx="4885350" cy="241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446E4B6-E972-EA45-ADD4-AD16748103C8}"/>
              </a:ext>
            </a:extLst>
          </p:cNvPr>
          <p:cNvSpPr/>
          <p:nvPr/>
        </p:nvSpPr>
        <p:spPr>
          <a:xfrm>
            <a:off x="833717" y="3395259"/>
            <a:ext cx="10524565" cy="3070414"/>
          </a:xfrm>
          <a:prstGeom prst="rect">
            <a:avLst/>
          </a:prstGeom>
          <a:solidFill>
            <a:srgbClr val="FFFAC2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x-none"/>
          </a:p>
        </p:txBody>
      </p:sp>
      <p:pic>
        <p:nvPicPr>
          <p:cNvPr id="6" name="Picture 5" descr="Một Nghìn Đồng - Home | Facebook">
            <a:extLst>
              <a:ext uri="{FF2B5EF4-FFF2-40B4-BE49-F238E27FC236}">
                <a16:creationId xmlns:a16="http://schemas.microsoft.com/office/drawing/2014/main" id="{7A60840A-2D90-8E40-A170-03FCFE2B1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3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153" y="3781227"/>
            <a:ext cx="4774139" cy="235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Tiền 1 nghìn - Tư liệu Tiểu học - Đinh Hữu - Luyện chữ đẹp Thầy Đinh Văn Hữu">
            <a:extLst>
              <a:ext uri="{FF2B5EF4-FFF2-40B4-BE49-F238E27FC236}">
                <a16:creationId xmlns:a16="http://schemas.microsoft.com/office/drawing/2014/main" id="{C4D0EBA0-331F-EF4C-AD6F-07D0119443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19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1102658" y="3733136"/>
            <a:ext cx="4778171" cy="235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9005455" y="0"/>
            <a:ext cx="3029527" cy="18472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7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D8AAD51-8B1F-D246-BE0C-88AAFB33C33C}"/>
              </a:ext>
            </a:extLst>
          </p:cNvPr>
          <p:cNvGrpSpPr/>
          <p:nvPr/>
        </p:nvGrpSpPr>
        <p:grpSpPr>
          <a:xfrm>
            <a:off x="2610464" y="507824"/>
            <a:ext cx="6403347" cy="5842351"/>
            <a:chOff x="2963781" y="290286"/>
            <a:chExt cx="6514048" cy="615405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2071E61-AF5F-8E45-A0EF-99215963EB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918" b="45608"/>
            <a:stretch/>
          </p:blipFill>
          <p:spPr>
            <a:xfrm>
              <a:off x="2963781" y="2075543"/>
              <a:ext cx="6264438" cy="4368799"/>
            </a:xfrm>
            <a:prstGeom prst="rect">
              <a:avLst/>
            </a:prstGeom>
          </p:spPr>
        </p:pic>
        <p:sp>
          <p:nvSpPr>
            <p:cNvPr id="4" name="Oval Callout 5">
              <a:extLst>
                <a:ext uri="{FF2B5EF4-FFF2-40B4-BE49-F238E27FC236}">
                  <a16:creationId xmlns:a16="http://schemas.microsoft.com/office/drawing/2014/main" id="{60B6EFA1-4935-0B40-BD7F-9CFA0C45C0B1}"/>
                </a:ext>
              </a:extLst>
            </p:cNvPr>
            <p:cNvSpPr/>
            <p:nvPr/>
          </p:nvSpPr>
          <p:spPr>
            <a:xfrm>
              <a:off x="3831771" y="290286"/>
              <a:ext cx="5646058" cy="1529279"/>
            </a:xfrm>
            <a:prstGeom prst="wedgeEllipseCallout">
              <a:avLst>
                <a:gd name="adj1" fmla="val -23265"/>
                <a:gd name="adj2" fmla="val 87794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x-none" sz="2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328CB1F-1467-7946-8618-AC02FE2A2609}"/>
                </a:ext>
              </a:extLst>
            </p:cNvPr>
            <p:cNvSpPr/>
            <p:nvPr/>
          </p:nvSpPr>
          <p:spPr>
            <a:xfrm>
              <a:off x="4352408" y="596014"/>
              <a:ext cx="4748049" cy="100501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x-none" sz="28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Ngoài ra còn một số tờ tiền loại khác nữa Mai nhé!</a:t>
              </a:r>
            </a:p>
          </p:txBody>
        </p:sp>
      </p:grpSp>
      <p:sp useBgFill="1">
        <p:nvSpPr>
          <p:cNvPr id="6" name="Rectangle 5"/>
          <p:cNvSpPr/>
          <p:nvPr/>
        </p:nvSpPr>
        <p:spPr>
          <a:xfrm>
            <a:off x="7269018" y="6557818"/>
            <a:ext cx="3038764" cy="2124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81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00 đồng (tiền Việt) – Wikipedia tiếng Việt">
            <a:extLst>
              <a:ext uri="{FF2B5EF4-FFF2-40B4-BE49-F238E27FC236}">
                <a16:creationId xmlns:a16="http://schemas.microsoft.com/office/drawing/2014/main" id="{ED52C060-CC80-D445-B4E5-F4B6DCD66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336" y="160536"/>
            <a:ext cx="4306602" cy="213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Vietnam polymer 10,000 Dong banknotes">
            <a:extLst>
              <a:ext uri="{FF2B5EF4-FFF2-40B4-BE49-F238E27FC236}">
                <a16:creationId xmlns:a16="http://schemas.microsoft.com/office/drawing/2014/main" id="{393FF4D3-D254-C947-9902-F381C0DF6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616" y="160536"/>
            <a:ext cx="4477047" cy="208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50,000 Dong 2003">
            <a:extLst>
              <a:ext uri="{FF2B5EF4-FFF2-40B4-BE49-F238E27FC236}">
                <a16:creationId xmlns:a16="http://schemas.microsoft.com/office/drawing/2014/main" id="{8F5C5FDA-8620-0A45-B2AE-42330842E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616" y="2410248"/>
            <a:ext cx="4445955" cy="216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Vietnam polymer 20,000 Dong banknotes">
            <a:extLst>
              <a:ext uri="{FF2B5EF4-FFF2-40B4-BE49-F238E27FC236}">
                <a16:creationId xmlns:a16="http://schemas.microsoft.com/office/drawing/2014/main" id="{91318C96-2231-0F48-AF2E-FDD0BC773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336" y="2384902"/>
            <a:ext cx="4437552" cy="216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Từ 1-9, phát hành tiền polymer mệnh giá 100.000 đồng - Báo Nhân Dân">
            <a:extLst>
              <a:ext uri="{FF2B5EF4-FFF2-40B4-BE49-F238E27FC236}">
                <a16:creationId xmlns:a16="http://schemas.microsoft.com/office/drawing/2014/main" id="{A39395ED-8E11-3B4E-9FA2-38ED5C09D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336" y="4677422"/>
            <a:ext cx="4437552" cy="20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Vietnam polymer 200,000 Dong banknotes">
            <a:extLst>
              <a:ext uri="{FF2B5EF4-FFF2-40B4-BE49-F238E27FC236}">
                <a16:creationId xmlns:a16="http://schemas.microsoft.com/office/drawing/2014/main" id="{B3C2F9DB-1673-A842-BCC0-1EDD76A67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905" y="4694005"/>
            <a:ext cx="4443758" cy="2003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351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42909" y="6557818"/>
            <a:ext cx="2992582" cy="2309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19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C89AD9-CEAA-1E45-AB1F-91A1CB8BA1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30" b="42434"/>
          <a:stretch/>
        </p:blipFill>
        <p:spPr>
          <a:xfrm>
            <a:off x="1639436" y="1267929"/>
            <a:ext cx="9453089" cy="52959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C9FC69-F50E-5246-9B1F-BF8D3A85A0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17" y="294148"/>
            <a:ext cx="2325467" cy="116273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7728A30-BAE2-494F-934D-0DCFBF2881A3}"/>
              </a:ext>
            </a:extLst>
          </p:cNvPr>
          <p:cNvGrpSpPr/>
          <p:nvPr/>
        </p:nvGrpSpPr>
        <p:grpSpPr>
          <a:xfrm>
            <a:off x="3154484" y="734838"/>
            <a:ext cx="8208498" cy="570588"/>
            <a:chOff x="1183343" y="1464304"/>
            <a:chExt cx="8208498" cy="570588"/>
          </a:xfrm>
        </p:grpSpPr>
        <p:sp>
          <p:nvSpPr>
            <p:cNvPr id="10" name="TextBox 59">
              <a:extLst>
                <a:ext uri="{FF2B5EF4-FFF2-40B4-BE49-F238E27FC236}">
                  <a16:creationId xmlns:a16="http://schemas.microsoft.com/office/drawing/2014/main" id="{FF085047-5B63-184B-B293-33FB41FDEF9A}"/>
                </a:ext>
              </a:extLst>
            </p:cNvPr>
            <p:cNvSpPr txBox="1"/>
            <p:nvPr/>
          </p:nvSpPr>
          <p:spPr>
            <a:xfrm>
              <a:off x="1820069" y="1474175"/>
              <a:ext cx="7571772" cy="52322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B9C4970-99F2-174B-89C0-9E81D6369E5A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600" b="1" dirty="0"/>
                <a:t>1</a:t>
              </a:r>
            </a:p>
          </p:txBody>
        </p:sp>
      </p:grpSp>
      <p:pic>
        <p:nvPicPr>
          <p:cNvPr id="5" name="table">
            <a:extLst>
              <a:ext uri="{FF2B5EF4-FFF2-40B4-BE49-F238E27FC236}">
                <a16:creationId xmlns:a16="http://schemas.microsoft.com/office/drawing/2014/main" id="{D119857E-CBBE-4B3A-9B24-9217D6C35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4637" y="3994824"/>
            <a:ext cx="3410857" cy="2726015"/>
          </a:xfrm>
          <a:prstGeom prst="rect">
            <a:avLst/>
          </a:prstGeom>
        </p:spPr>
      </p:pic>
      <p:sp>
        <p:nvSpPr>
          <p:cNvPr id="6" name="TextBox 89">
            <a:extLst>
              <a:ext uri="{FF2B5EF4-FFF2-40B4-BE49-F238E27FC236}">
                <a16:creationId xmlns:a16="http://schemas.microsoft.com/office/drawing/2014/main" id="{A029976C-DC60-B745-B4F9-1A97C2A2A9C1}"/>
              </a:ext>
            </a:extLst>
          </p:cNvPr>
          <p:cNvSpPr txBox="1"/>
          <p:nvPr/>
        </p:nvSpPr>
        <p:spPr>
          <a:xfrm>
            <a:off x="10100634" y="4516927"/>
            <a:ext cx="32733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x-none" sz="20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7" name="TextBox 90">
            <a:extLst>
              <a:ext uri="{FF2B5EF4-FFF2-40B4-BE49-F238E27FC236}">
                <a16:creationId xmlns:a16="http://schemas.microsoft.com/office/drawing/2014/main" id="{F184351B-0C79-8A4F-9069-50385802CEE9}"/>
              </a:ext>
            </a:extLst>
          </p:cNvPr>
          <p:cNvSpPr txBox="1"/>
          <p:nvPr/>
        </p:nvSpPr>
        <p:spPr>
          <a:xfrm>
            <a:off x="10100634" y="5050018"/>
            <a:ext cx="32733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x-none" sz="20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8" name="TextBox 91">
            <a:extLst>
              <a:ext uri="{FF2B5EF4-FFF2-40B4-BE49-F238E27FC236}">
                <a16:creationId xmlns:a16="http://schemas.microsoft.com/office/drawing/2014/main" id="{8238EAB3-9597-2841-AF7B-AD4CDCD0C96E}"/>
              </a:ext>
            </a:extLst>
          </p:cNvPr>
          <p:cNvSpPr txBox="1"/>
          <p:nvPr/>
        </p:nvSpPr>
        <p:spPr>
          <a:xfrm>
            <a:off x="10108538" y="5576439"/>
            <a:ext cx="32733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x-none" sz="20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" name="TextBox 92">
            <a:extLst>
              <a:ext uri="{FF2B5EF4-FFF2-40B4-BE49-F238E27FC236}">
                <a16:creationId xmlns:a16="http://schemas.microsoft.com/office/drawing/2014/main" id="{8E14D7DB-5004-564A-BE34-BCD0C1E640C3}"/>
              </a:ext>
            </a:extLst>
          </p:cNvPr>
          <p:cNvSpPr txBox="1"/>
          <p:nvPr/>
        </p:nvSpPr>
        <p:spPr>
          <a:xfrm>
            <a:off x="10108538" y="6109530"/>
            <a:ext cx="32733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x-none" sz="2000" dirty="0">
                <a:solidFill>
                  <a:srgbClr val="FF0000"/>
                </a:solidFill>
              </a:rPr>
              <a:t>2</a:t>
            </a:r>
          </a:p>
        </p:txBody>
      </p:sp>
      <p:sp useBgFill="1">
        <p:nvSpPr>
          <p:cNvPr id="12" name="Rectangle 11"/>
          <p:cNvSpPr/>
          <p:nvPr/>
        </p:nvSpPr>
        <p:spPr>
          <a:xfrm>
            <a:off x="7972425" y="0"/>
            <a:ext cx="2981325" cy="2941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8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ED84574D-F472-1441-862F-C831F5DCB2CE}"/>
              </a:ext>
            </a:extLst>
          </p:cNvPr>
          <p:cNvGrpSpPr/>
          <p:nvPr/>
        </p:nvGrpSpPr>
        <p:grpSpPr>
          <a:xfrm>
            <a:off x="967769" y="553873"/>
            <a:ext cx="10256461" cy="954107"/>
            <a:chOff x="1183343" y="1395558"/>
            <a:chExt cx="10256461" cy="954107"/>
          </a:xfrm>
        </p:grpSpPr>
        <p:sp>
          <p:nvSpPr>
            <p:cNvPr id="24" name="TextBox 25">
              <a:extLst>
                <a:ext uri="{FF2B5EF4-FFF2-40B4-BE49-F238E27FC236}">
                  <a16:creationId xmlns:a16="http://schemas.microsoft.com/office/drawing/2014/main" id="{1B617322-BB4C-F043-A450-BBA681D0B095}"/>
                </a:ext>
              </a:extLst>
            </p:cNvPr>
            <p:cNvSpPr txBox="1"/>
            <p:nvPr/>
          </p:nvSpPr>
          <p:spPr>
            <a:xfrm>
              <a:off x="1819586" y="1395558"/>
              <a:ext cx="9620218" cy="954107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 Mai mua kẹo hết 1000 đồng. Hỏi bạn Mai chọn một tờ tiền nào sau đây để trả người bán hàng? 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FB9B248-8175-524E-B08B-26025A764B8E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8064A2"/>
            </a:solidFill>
            <a:ln w="381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8A732B70-CFAA-8149-9428-7998DFA2B8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8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350" y="1583940"/>
            <a:ext cx="8327300" cy="327023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CEE786A-0751-0143-9485-93E8C43E2575}"/>
              </a:ext>
            </a:extLst>
          </p:cNvPr>
          <p:cNvGrpSpPr/>
          <p:nvPr/>
        </p:nvGrpSpPr>
        <p:grpSpPr>
          <a:xfrm>
            <a:off x="1115025" y="4617600"/>
            <a:ext cx="9961950" cy="1254374"/>
            <a:chOff x="1083225" y="5058740"/>
            <a:chExt cx="9961950" cy="1254374"/>
          </a:xfrm>
        </p:grpSpPr>
        <p:sp>
          <p:nvSpPr>
            <p:cNvPr id="18" name="TextBox 46">
              <a:extLst>
                <a:ext uri="{FF2B5EF4-FFF2-40B4-BE49-F238E27FC236}">
                  <a16:creationId xmlns:a16="http://schemas.microsoft.com/office/drawing/2014/main" id="{B5287F65-A8F6-2D45-8AB7-20061E288C7D}"/>
                </a:ext>
              </a:extLst>
            </p:cNvPr>
            <p:cNvSpPr txBox="1"/>
            <p:nvPr/>
          </p:nvSpPr>
          <p:spPr>
            <a:xfrm>
              <a:off x="1083225" y="5663556"/>
              <a:ext cx="6864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F3C7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A. </a:t>
              </a:r>
            </a:p>
          </p:txBody>
        </p:sp>
        <p:sp>
          <p:nvSpPr>
            <p:cNvPr id="19" name="TextBox 52">
              <a:extLst>
                <a:ext uri="{FF2B5EF4-FFF2-40B4-BE49-F238E27FC236}">
                  <a16:creationId xmlns:a16="http://schemas.microsoft.com/office/drawing/2014/main" id="{230FB236-9BCB-254F-BA64-874310EEF898}"/>
                </a:ext>
              </a:extLst>
            </p:cNvPr>
            <p:cNvSpPr txBox="1"/>
            <p:nvPr/>
          </p:nvSpPr>
          <p:spPr>
            <a:xfrm>
              <a:off x="4492039" y="5681055"/>
              <a:ext cx="6864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F3C7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B. </a:t>
              </a:r>
            </a:p>
          </p:txBody>
        </p:sp>
        <p:sp>
          <p:nvSpPr>
            <p:cNvPr id="20" name="TextBox 53">
              <a:extLst>
                <a:ext uri="{FF2B5EF4-FFF2-40B4-BE49-F238E27FC236}">
                  <a16:creationId xmlns:a16="http://schemas.microsoft.com/office/drawing/2014/main" id="{A832567F-943A-DF48-9BA3-5D4B61FA0D0E}"/>
                </a:ext>
              </a:extLst>
            </p:cNvPr>
            <p:cNvSpPr txBox="1"/>
            <p:nvPr/>
          </p:nvSpPr>
          <p:spPr>
            <a:xfrm>
              <a:off x="7900853" y="5663556"/>
              <a:ext cx="70884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F3C7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C. </a:t>
              </a:r>
            </a:p>
          </p:txBody>
        </p:sp>
        <p:pic>
          <p:nvPicPr>
            <p:cNvPr id="21" name="Picture 20" descr="100 đồng (tiền Việt) – Wikipedia tiếng Việt">
              <a:extLst>
                <a:ext uri="{FF2B5EF4-FFF2-40B4-BE49-F238E27FC236}">
                  <a16:creationId xmlns:a16="http://schemas.microsoft.com/office/drawing/2014/main" id="{E2EF3AF4-F2B7-3F4D-8ACC-D6887BFAA5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2459" y="5074325"/>
              <a:ext cx="2459713" cy="1213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D178864-E330-3247-A34F-A3EBD660C0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4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6752" y="5074325"/>
              <a:ext cx="2411886" cy="1238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2" descr="Tiền 1 nghìn - Tư liệu Tiểu học - Đinh Hữu - Luyện chữ đẹp Thầy Đinh Văn Hữu">
              <a:extLst>
                <a:ext uri="{FF2B5EF4-FFF2-40B4-BE49-F238E27FC236}">
                  <a16:creationId xmlns:a16="http://schemas.microsoft.com/office/drawing/2014/main" id="{F17B34C2-1D75-9A4B-A426-5AE9CE6DAC7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19000"/>
                      </a14:imgEffect>
                      <a14:imgEffect>
                        <a14:brightnessContrast bright="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 bwMode="auto">
            <a:xfrm>
              <a:off x="8593218" y="5058740"/>
              <a:ext cx="2451957" cy="1209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ED03126D-C590-D640-8D59-8147106B4C6A}"/>
              </a:ext>
            </a:extLst>
          </p:cNvPr>
          <p:cNvSpPr/>
          <p:nvPr/>
        </p:nvSpPr>
        <p:spPr>
          <a:xfrm>
            <a:off x="7893059" y="5244787"/>
            <a:ext cx="591677" cy="591677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 useBgFill="1">
        <p:nvSpPr>
          <p:cNvPr id="2" name="Rectangle 1"/>
          <p:cNvSpPr/>
          <p:nvPr/>
        </p:nvSpPr>
        <p:spPr>
          <a:xfrm>
            <a:off x="7333673" y="6511636"/>
            <a:ext cx="3029527" cy="24014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28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108" y="1830197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Củng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cố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endParaRPr lang="en-US" sz="6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7052F-57EE-4025-9847-16EE610FAB80}"/>
              </a:ext>
            </a:extLst>
          </p:cNvPr>
          <p:cNvSpPr txBox="1"/>
          <p:nvPr/>
        </p:nvSpPr>
        <p:spPr>
          <a:xfrm>
            <a:off x="8942603" y="6581001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  <p:sp>
        <p:nvSpPr>
          <p:cNvPr id="4" name="Oval 3"/>
          <p:cNvSpPr/>
          <p:nvPr/>
        </p:nvSpPr>
        <p:spPr>
          <a:xfrm>
            <a:off x="10778836" y="812800"/>
            <a:ext cx="1034473" cy="3602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" name="Rectangle 4"/>
          <p:cNvSpPr/>
          <p:nvPr/>
        </p:nvSpPr>
        <p:spPr>
          <a:xfrm>
            <a:off x="9051636" y="6581001"/>
            <a:ext cx="2909455" cy="2631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F073C9A-8BEF-46FF-ABCA-B1A97EFB90A7}"/>
              </a:ext>
            </a:extLst>
          </p:cNvPr>
          <p:cNvSpPr txBox="1"/>
          <p:nvPr/>
        </p:nvSpPr>
        <p:spPr>
          <a:xfrm>
            <a:off x="3128790" y="2566929"/>
            <a:ext cx="6709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2" name="Rectangle 1"/>
          <p:cNvSpPr/>
          <p:nvPr/>
        </p:nvSpPr>
        <p:spPr>
          <a:xfrm>
            <a:off x="9277350" y="0"/>
            <a:ext cx="2914650" cy="3714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40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0233891" y="6216073"/>
            <a:ext cx="1717964" cy="56341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572797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1" y="3967751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042" y="4504356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042" y="3869164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755650" y="303900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 km + 5 km =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9 km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24 cm – 10 cm =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14 cm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1000 m = ? km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1 km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 dm + 8 dm =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14 dm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56: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Giới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thiệu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tiền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Việt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Nam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11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ĐỘ DÀI VÀ ĐƠN VỊ ĐO ĐỘ DÀI.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TIỀN VIỆT NAM</a:t>
            </a:r>
          </a:p>
        </p:txBody>
      </p:sp>
      <p:sp>
        <p:nvSpPr>
          <p:cNvPr id="9" name="Oval 8"/>
          <p:cNvSpPr/>
          <p:nvPr/>
        </p:nvSpPr>
        <p:spPr>
          <a:xfrm>
            <a:off x="3147236" y="6096000"/>
            <a:ext cx="4897635" cy="762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9b81e26690c6c357d08f41121261e768e6d58b"/>
  <p:tag name="INKNOELEADERBOARD" val="-144657532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203</Words>
  <Application>Microsoft Office PowerPoint</Application>
  <PresentationFormat>Widescreen</PresentationFormat>
  <Paragraphs>42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Microsoft YaHei</vt:lpstr>
      <vt:lpstr>Microsoft YaHei</vt:lpstr>
      <vt:lpstr>Arial</vt:lpstr>
      <vt:lpstr>Arial-Rounded</vt:lpstr>
      <vt:lpstr>Calibri</vt:lpstr>
      <vt:lpstr>Calibri Light</vt:lpstr>
      <vt:lpstr>等线</vt:lpstr>
      <vt:lpstr>Tahoma</vt:lpstr>
      <vt:lpstr>Times New Roman</vt:lpstr>
      <vt:lpstr>UTM Avo</vt:lpstr>
      <vt:lpstr>Office Theme</vt:lpstr>
      <vt:lpstr>5_Office Theme</vt:lpstr>
      <vt:lpstr>自定义设计方案</vt:lpstr>
      <vt:lpstr>1_Office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Huyen</cp:lastModifiedBy>
  <cp:revision>28</cp:revision>
  <dcterms:created xsi:type="dcterms:W3CDTF">2021-07-24T01:07:49Z</dcterms:created>
  <dcterms:modified xsi:type="dcterms:W3CDTF">2022-03-25T02:19:10Z</dcterms:modified>
</cp:coreProperties>
</file>