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7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1" r:id="rId6"/>
    <p:sldMasterId id="2147483859" r:id="rId7"/>
    <p:sldMasterId id="2147483899" r:id="rId8"/>
  </p:sldMasterIdLst>
  <p:notesMasterIdLst>
    <p:notesMasterId r:id="rId21"/>
  </p:notesMasterIdLst>
  <p:sldIdLst>
    <p:sldId id="3403" r:id="rId9"/>
    <p:sldId id="3404" r:id="rId10"/>
    <p:sldId id="3399" r:id="rId11"/>
    <p:sldId id="496" r:id="rId12"/>
    <p:sldId id="3397" r:id="rId13"/>
    <p:sldId id="265" r:id="rId14"/>
    <p:sldId id="290" r:id="rId15"/>
    <p:sldId id="300" r:id="rId16"/>
    <p:sldId id="3402" r:id="rId17"/>
    <p:sldId id="514" r:id="rId18"/>
    <p:sldId id="3405" r:id="rId19"/>
    <p:sldId id="3406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46" d="100"/>
          <a:sy n="46" d="100"/>
        </p:scale>
        <p:origin x="48" y="38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gs" Target="tags/tag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2-03-25T01:59:39.9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9543 9244 0,'37'0'125,"74"0"-109,1 0-16,-1 0 15,-37 0-15,1 0 16,-38 0-16,0 0 16,0 0-16,37 0 156,-37 0-140,38 0-16,-1 0 15,-37 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141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145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9193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0030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1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6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2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75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2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4670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47584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80481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69049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597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32845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37" indent="0">
              <a:buNone/>
              <a:defRPr sz="3733"/>
            </a:lvl2pPr>
            <a:lvl3pPr marL="1219072" indent="0">
              <a:buNone/>
              <a:defRPr sz="3200"/>
            </a:lvl3pPr>
            <a:lvl4pPr marL="1828609" indent="0">
              <a:buNone/>
              <a:defRPr sz="2667"/>
            </a:lvl4pPr>
            <a:lvl5pPr marL="2438144" indent="0">
              <a:buNone/>
              <a:defRPr sz="2667"/>
            </a:lvl5pPr>
            <a:lvl6pPr marL="3047680" indent="0">
              <a:buNone/>
              <a:defRPr sz="2667"/>
            </a:lvl6pPr>
            <a:lvl7pPr marL="3657217" indent="0">
              <a:buNone/>
              <a:defRPr sz="2667"/>
            </a:lvl7pPr>
            <a:lvl8pPr marL="4266753" indent="0">
              <a:buNone/>
              <a:defRPr sz="2667"/>
            </a:lvl8pPr>
            <a:lvl9pPr marL="4876289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5627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8983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0263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0910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987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726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888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753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75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42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81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2022/3/25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76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44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93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2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60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89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2835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99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724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062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8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image" Target="../media/image43.jpg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923" r:id="rId9"/>
    <p:sldLayoutId id="2147483915" r:id="rId10"/>
    <p:sldLayoutId id="2147483727" r:id="rId11"/>
    <p:sldLayoutId id="2147483728" r:id="rId12"/>
    <p:sldLayoutId id="2147483729" r:id="rId13"/>
    <p:sldLayoutId id="2147483730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928" r:id="rId14"/>
    <p:sldLayoutId id="2147483922" r:id="rId15"/>
    <p:sldLayoutId id="2147483916" r:id="rId16"/>
    <p:sldLayoutId id="2147483745" r:id="rId17"/>
    <p:sldLayoutId id="2147483746" r:id="rId18"/>
    <p:sldLayoutId id="2147483747" r:id="rId19"/>
    <p:sldLayoutId id="2147483748" r:id="rId2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924" r:id="rId2"/>
    <p:sldLayoutId id="2147483914" r:id="rId3"/>
    <p:sldLayoutId id="2147483853" r:id="rId4"/>
    <p:sldLayoutId id="2147483858" r:id="rId5"/>
    <p:sldLayoutId id="2147483926" r:id="rId6"/>
    <p:sldLayoutId id="2147483925" r:id="rId7"/>
    <p:sldLayoutId id="2147483913" r:id="rId8"/>
    <p:sldLayoutId id="2147483912" r:id="rId9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927" r:id="rId9"/>
    <p:sldLayoutId id="2147483921" r:id="rId10"/>
    <p:sldLayoutId id="2147483920" r:id="rId11"/>
    <p:sldLayoutId id="2147483917" r:id="rId12"/>
    <p:sldLayoutId id="2147483868" r:id="rId13"/>
    <p:sldLayoutId id="2147483869" r:id="rId14"/>
    <p:sldLayoutId id="2147483870" r:id="rId15"/>
    <p:sldLayoutId id="2147483871" r:id="rId16"/>
    <p:sldLayoutId id="2147483872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53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9" r:id="rId13"/>
    <p:sldLayoutId id="2147483918" r:id="rId14"/>
  </p:sldLayoutIdLst>
  <p:timing>
    <p:tnLst>
      <p:par>
        <p:cTn id="1" dur="indefinite" restart="never" nodeType="tmRoot"/>
      </p:par>
    </p:tnLst>
  </p:timing>
  <p:txStyles>
    <p:titleStyle>
      <a:lvl1pPr algn="ctr" defTabSz="1219072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3" indent="-457153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95" indent="-380960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1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76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13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48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85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22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57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2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0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44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8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1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53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28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51.emf"/><Relationship Id="rId4" Type="http://schemas.openxmlformats.org/officeDocument/2006/relationships/customXml" Target="../ink/ink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>
              <a:defRPr/>
            </a:pPr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TOÁN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Luyện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tập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3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82545" y="0"/>
            <a:ext cx="2909455" cy="332509"/>
          </a:xfrm>
          <a:prstGeom prst="rect">
            <a:avLst/>
          </a:prstGeom>
          <a:solidFill>
            <a:srgbClr val="E6C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3716000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4" name="Google Shape;4474;p11" descr="C:\Users\TUAN\Downloads\Luyện tập 1.png">
            <a:extLst>
              <a:ext uri="{FF2B5EF4-FFF2-40B4-BE49-F238E27FC236}">
                <a16:creationId xmlns:a16="http://schemas.microsoft.com/office/drawing/2014/main" id="{FF3C1323-519F-4472-9376-2F0243473A7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0783" y="495039"/>
            <a:ext cx="2371243" cy="863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oogle Shape;4475;p11">
            <a:extLst>
              <a:ext uri="{FF2B5EF4-FFF2-40B4-BE49-F238E27FC236}">
                <a16:creationId xmlns:a16="http://schemas.microsoft.com/office/drawing/2014/main" id="{5AE30A42-FF51-4DA8-BDA7-6D21F5B675AB}"/>
              </a:ext>
            </a:extLst>
          </p:cNvPr>
          <p:cNvGrpSpPr/>
          <p:nvPr/>
        </p:nvGrpSpPr>
        <p:grpSpPr>
          <a:xfrm>
            <a:off x="3116339" y="750919"/>
            <a:ext cx="7622726" cy="523180"/>
            <a:chOff x="3097954" y="584692"/>
            <a:chExt cx="7193703" cy="523180"/>
          </a:xfrm>
        </p:grpSpPr>
        <p:sp>
          <p:nvSpPr>
            <p:cNvPr id="6" name="Google Shape;4476;p11">
              <a:extLst>
                <a:ext uri="{FF2B5EF4-FFF2-40B4-BE49-F238E27FC236}">
                  <a16:creationId xmlns:a16="http://schemas.microsoft.com/office/drawing/2014/main" id="{543DD7B6-7F63-46F5-932E-A92D39241773}"/>
                </a:ext>
              </a:extLst>
            </p:cNvPr>
            <p:cNvSpPr/>
            <p:nvPr/>
          </p:nvSpPr>
          <p:spPr>
            <a:xfrm>
              <a:off x="3097954" y="617511"/>
              <a:ext cx="437322" cy="447159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4477;p11">
              <a:extLst>
                <a:ext uri="{FF2B5EF4-FFF2-40B4-BE49-F238E27FC236}">
                  <a16:creationId xmlns:a16="http://schemas.microsoft.com/office/drawing/2014/main" id="{871B9CB7-FC0E-4CA3-9EF6-BAC7531EF046}"/>
                </a:ext>
              </a:extLst>
            </p:cNvPr>
            <p:cNvSpPr txBox="1"/>
            <p:nvPr/>
          </p:nvSpPr>
          <p:spPr>
            <a:xfrm>
              <a:off x="3535276" y="584692"/>
              <a:ext cx="6756381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Quan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sát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tranh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trả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lời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câu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  <a:endParaRPr sz="2000" dirty="0"/>
            </a:p>
          </p:txBody>
        </p:sp>
      </p:grpSp>
      <p:pic>
        <p:nvPicPr>
          <p:cNvPr id="8" name="Google Shape;4478;p11">
            <a:extLst>
              <a:ext uri="{FF2B5EF4-FFF2-40B4-BE49-F238E27FC236}">
                <a16:creationId xmlns:a16="http://schemas.microsoft.com/office/drawing/2014/main" id="{E228A0C8-CF7C-48BF-AF67-2EB49F0159A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1312" y="13716000"/>
            <a:ext cx="9504106" cy="2967468"/>
          </a:xfrm>
          <a:prstGeom prst="roundRect">
            <a:avLst>
              <a:gd name="adj" fmla="val 23762"/>
            </a:avLst>
          </a:prstGeom>
          <a:noFill/>
          <a:ln>
            <a:noFill/>
          </a:ln>
        </p:spPr>
      </p:pic>
      <p:sp>
        <p:nvSpPr>
          <p:cNvPr id="9" name="Google Shape;4479;p11">
            <a:extLst>
              <a:ext uri="{FF2B5EF4-FFF2-40B4-BE49-F238E27FC236}">
                <a16:creationId xmlns:a16="http://schemas.microsoft.com/office/drawing/2014/main" id="{151B75EE-A247-4689-A7C0-2E981C653D1E}"/>
              </a:ext>
            </a:extLst>
          </p:cNvPr>
          <p:cNvSpPr txBox="1"/>
          <p:nvPr/>
        </p:nvSpPr>
        <p:spPr>
          <a:xfrm>
            <a:off x="998774" y="13716000"/>
            <a:ext cx="1002380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Để đi đến cầu trượt rồi ra bập bênh. Rô – bốt cần đi bao nhiêu mét?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4480;p11">
            <a:extLst>
              <a:ext uri="{FF2B5EF4-FFF2-40B4-BE49-F238E27FC236}">
                <a16:creationId xmlns:a16="http://schemas.microsoft.com/office/drawing/2014/main" id="{4F5D6105-6906-4D02-8DE2-B3C7743BDA5C}"/>
              </a:ext>
            </a:extLst>
          </p:cNvPr>
          <p:cNvSpPr txBox="1"/>
          <p:nvPr/>
        </p:nvSpPr>
        <p:spPr>
          <a:xfrm>
            <a:off x="3579742" y="13716000"/>
            <a:ext cx="37100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30 m + 15 m =  45 m</a:t>
            </a:r>
            <a:endParaRPr/>
          </a:p>
        </p:txBody>
      </p:sp>
      <p:sp>
        <p:nvSpPr>
          <p:cNvPr id="11" name="Google Shape;4481;p11">
            <a:extLst>
              <a:ext uri="{FF2B5EF4-FFF2-40B4-BE49-F238E27FC236}">
                <a16:creationId xmlns:a16="http://schemas.microsoft.com/office/drawing/2014/main" id="{2AAF3D69-EC41-490C-B66E-308C7F872BC8}"/>
              </a:ext>
            </a:extLst>
          </p:cNvPr>
          <p:cNvSpPr txBox="1"/>
          <p:nvPr/>
        </p:nvSpPr>
        <p:spPr>
          <a:xfrm>
            <a:off x="998774" y="13716000"/>
            <a:ext cx="421117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🡪 Rô- bốt phải đi </a:t>
            </a: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45 m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6182675"/>
      </p:ext>
    </p:extLst>
  </p:cSld>
  <p:clrMapOvr>
    <a:masterClrMapping/>
  </p:clrMapOvr>
  <p:transition spd="med" advClick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602524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4" name="Google Shape;4474;p11" descr="C:\Users\TUAN\Downloads\Luyện tập 1.png">
            <a:extLst>
              <a:ext uri="{FF2B5EF4-FFF2-40B4-BE49-F238E27FC236}">
                <a16:creationId xmlns:a16="http://schemas.microsoft.com/office/drawing/2014/main" id="{FF3C1323-519F-4472-9376-2F0243473A7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0783" y="495039"/>
            <a:ext cx="2371243" cy="863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oogle Shape;4475;p11">
            <a:extLst>
              <a:ext uri="{FF2B5EF4-FFF2-40B4-BE49-F238E27FC236}">
                <a16:creationId xmlns:a16="http://schemas.microsoft.com/office/drawing/2014/main" id="{5AE30A42-FF51-4DA8-BDA7-6D21F5B675AB}"/>
              </a:ext>
            </a:extLst>
          </p:cNvPr>
          <p:cNvGrpSpPr/>
          <p:nvPr/>
        </p:nvGrpSpPr>
        <p:grpSpPr>
          <a:xfrm>
            <a:off x="3116339" y="750919"/>
            <a:ext cx="7622726" cy="523180"/>
            <a:chOff x="3097954" y="584692"/>
            <a:chExt cx="7193703" cy="523180"/>
          </a:xfrm>
        </p:grpSpPr>
        <p:sp>
          <p:nvSpPr>
            <p:cNvPr id="6" name="Google Shape;4476;p11">
              <a:extLst>
                <a:ext uri="{FF2B5EF4-FFF2-40B4-BE49-F238E27FC236}">
                  <a16:creationId xmlns:a16="http://schemas.microsoft.com/office/drawing/2014/main" id="{543DD7B6-7F63-46F5-932E-A92D39241773}"/>
                </a:ext>
              </a:extLst>
            </p:cNvPr>
            <p:cNvSpPr/>
            <p:nvPr/>
          </p:nvSpPr>
          <p:spPr>
            <a:xfrm>
              <a:off x="3097954" y="617511"/>
              <a:ext cx="437322" cy="447159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4477;p11">
              <a:extLst>
                <a:ext uri="{FF2B5EF4-FFF2-40B4-BE49-F238E27FC236}">
                  <a16:creationId xmlns:a16="http://schemas.microsoft.com/office/drawing/2014/main" id="{871B9CB7-FC0E-4CA3-9EF6-BAC7531EF046}"/>
                </a:ext>
              </a:extLst>
            </p:cNvPr>
            <p:cNvSpPr txBox="1"/>
            <p:nvPr/>
          </p:nvSpPr>
          <p:spPr>
            <a:xfrm>
              <a:off x="3535276" y="584692"/>
              <a:ext cx="6756381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Quan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sát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tranh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trả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lời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câu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  <a:endParaRPr sz="2000" dirty="0"/>
            </a:p>
          </p:txBody>
        </p:sp>
      </p:grpSp>
      <p:pic>
        <p:nvPicPr>
          <p:cNvPr id="8" name="Google Shape;4478;p11">
            <a:extLst>
              <a:ext uri="{FF2B5EF4-FFF2-40B4-BE49-F238E27FC236}">
                <a16:creationId xmlns:a16="http://schemas.microsoft.com/office/drawing/2014/main" id="{E228A0C8-CF7C-48BF-AF67-2EB49F0159A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1312" y="1378497"/>
            <a:ext cx="9504106" cy="2967468"/>
          </a:xfrm>
          <a:prstGeom prst="roundRect">
            <a:avLst>
              <a:gd name="adj" fmla="val 23762"/>
            </a:avLst>
          </a:prstGeom>
          <a:noFill/>
          <a:ln>
            <a:noFill/>
          </a:ln>
        </p:spPr>
      </p:pic>
      <p:sp>
        <p:nvSpPr>
          <p:cNvPr id="9" name="Google Shape;4479;p11">
            <a:extLst>
              <a:ext uri="{FF2B5EF4-FFF2-40B4-BE49-F238E27FC236}">
                <a16:creationId xmlns:a16="http://schemas.microsoft.com/office/drawing/2014/main" id="{151B75EE-A247-4689-A7C0-2E981C653D1E}"/>
              </a:ext>
            </a:extLst>
          </p:cNvPr>
          <p:cNvSpPr txBox="1"/>
          <p:nvPr/>
        </p:nvSpPr>
        <p:spPr>
          <a:xfrm>
            <a:off x="998774" y="4546498"/>
            <a:ext cx="1002380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Để đi đến cầu trượt rồi ra bập bênh. Rô – bốt cần đi bao nhiêu mét?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4480;p11">
            <a:extLst>
              <a:ext uri="{FF2B5EF4-FFF2-40B4-BE49-F238E27FC236}">
                <a16:creationId xmlns:a16="http://schemas.microsoft.com/office/drawing/2014/main" id="{4F5D6105-6906-4D02-8DE2-B3C7743BDA5C}"/>
              </a:ext>
            </a:extLst>
          </p:cNvPr>
          <p:cNvSpPr txBox="1"/>
          <p:nvPr/>
        </p:nvSpPr>
        <p:spPr>
          <a:xfrm>
            <a:off x="3579742" y="5271086"/>
            <a:ext cx="37100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30 m + 15 m =  45 m</a:t>
            </a:r>
            <a:endParaRPr/>
          </a:p>
        </p:txBody>
      </p:sp>
      <p:sp>
        <p:nvSpPr>
          <p:cNvPr id="11" name="Google Shape;4481;p11">
            <a:extLst>
              <a:ext uri="{FF2B5EF4-FFF2-40B4-BE49-F238E27FC236}">
                <a16:creationId xmlns:a16="http://schemas.microsoft.com/office/drawing/2014/main" id="{2AAF3D69-EC41-490C-B66E-308C7F872BC8}"/>
              </a:ext>
            </a:extLst>
          </p:cNvPr>
          <p:cNvSpPr txBox="1"/>
          <p:nvPr/>
        </p:nvSpPr>
        <p:spPr>
          <a:xfrm>
            <a:off x="998774" y="5995674"/>
            <a:ext cx="421117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🡪 Rô- bốt phải đi </a:t>
            </a: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45 m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2921450"/>
      </p:ext>
    </p:extLst>
  </p:cSld>
  <p:clrMapOvr>
    <a:masterClrMapping/>
  </p:clrMapOvr>
  <p:transition spd="med" advClick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0160" y="1064029"/>
            <a:ext cx="9659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d</a:t>
            </a:r>
            <a:r>
              <a:rPr lang="vi-VN" sz="4000" dirty="0" smtClean="0"/>
              <a:t>m  - m - km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997527" y="2161309"/>
            <a:ext cx="8595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/>
              <a:t>1km = </a:t>
            </a:r>
            <a:r>
              <a:rPr lang="vi-VN" sz="4000" dirty="0" smtClean="0">
                <a:solidFill>
                  <a:srgbClr val="FF0000"/>
                </a:solidFill>
              </a:rPr>
              <a:t>1000</a:t>
            </a:r>
            <a:r>
              <a:rPr lang="vi-VN" sz="4000" dirty="0" smtClean="0"/>
              <a:t> m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997527" y="3424844"/>
            <a:ext cx="5237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/>
              <a:t>1m = </a:t>
            </a:r>
            <a:r>
              <a:rPr lang="vi-VN" sz="4000" dirty="0" smtClean="0">
                <a:solidFill>
                  <a:srgbClr val="FF0000"/>
                </a:solidFill>
              </a:rPr>
              <a:t>10 </a:t>
            </a:r>
            <a:r>
              <a:rPr lang="vi-VN" sz="4000" dirty="0" smtClean="0"/>
              <a:t>dm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6131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952459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2: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4454;p10" descr="C:\Users\TUAN\Downloads\Luyện tập 1.png">
            <a:extLst>
              <a:ext uri="{FF2B5EF4-FFF2-40B4-BE49-F238E27FC236}">
                <a16:creationId xmlns:a16="http://schemas.microsoft.com/office/drawing/2014/main" id="{CD437454-B816-42E4-974F-51718257E5E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7621" y="988030"/>
            <a:ext cx="2237784" cy="863493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4455;p10">
            <a:extLst>
              <a:ext uri="{FF2B5EF4-FFF2-40B4-BE49-F238E27FC236}">
                <a16:creationId xmlns:a16="http://schemas.microsoft.com/office/drawing/2014/main" id="{C32641BB-9A83-400B-B535-8FB1CBF163DB}"/>
              </a:ext>
            </a:extLst>
          </p:cNvPr>
          <p:cNvSpPr/>
          <p:nvPr/>
        </p:nvSpPr>
        <p:spPr>
          <a:xfrm>
            <a:off x="3543360" y="1303154"/>
            <a:ext cx="1034386" cy="523220"/>
          </a:xfrm>
          <a:prstGeom prst="roundRect">
            <a:avLst>
              <a:gd name="adj" fmla="val 16667"/>
            </a:avLst>
          </a:prstGeom>
          <a:solidFill>
            <a:srgbClr val="FFC00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" name="Google Shape;4456;p10">
            <a:extLst>
              <a:ext uri="{FF2B5EF4-FFF2-40B4-BE49-F238E27FC236}">
                <a16:creationId xmlns:a16="http://schemas.microsoft.com/office/drawing/2014/main" id="{3CB19B00-9286-4C53-8D4C-772DBA4BD495}"/>
              </a:ext>
            </a:extLst>
          </p:cNvPr>
          <p:cNvGrpSpPr/>
          <p:nvPr/>
        </p:nvGrpSpPr>
        <p:grpSpPr>
          <a:xfrm>
            <a:off x="2925405" y="1248290"/>
            <a:ext cx="1905202" cy="570588"/>
            <a:chOff x="1183343" y="1464304"/>
            <a:chExt cx="1905202" cy="570588"/>
          </a:xfrm>
        </p:grpSpPr>
        <p:sp>
          <p:nvSpPr>
            <p:cNvPr id="38" name="Google Shape;4457;p10">
              <a:extLst>
                <a:ext uri="{FF2B5EF4-FFF2-40B4-BE49-F238E27FC236}">
                  <a16:creationId xmlns:a16="http://schemas.microsoft.com/office/drawing/2014/main" id="{1C11F8D8-AFAA-4E67-A79D-4304F903E1FE}"/>
                </a:ext>
              </a:extLst>
            </p:cNvPr>
            <p:cNvSpPr txBox="1"/>
            <p:nvPr/>
          </p:nvSpPr>
          <p:spPr>
            <a:xfrm>
              <a:off x="1819587" y="1511671"/>
              <a:ext cx="126895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Số ?</a:t>
              </a:r>
              <a:endParaRPr/>
            </a:p>
          </p:txBody>
        </p:sp>
        <p:sp>
          <p:nvSpPr>
            <p:cNvPr id="39" name="Google Shape;4458;p10">
              <a:extLst>
                <a:ext uri="{FF2B5EF4-FFF2-40B4-BE49-F238E27FC236}">
                  <a16:creationId xmlns:a16="http://schemas.microsoft.com/office/drawing/2014/main" id="{30F96AA6-6B94-4009-AD24-28099D2006A6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sp>
        <p:nvSpPr>
          <p:cNvPr id="40" name="Google Shape;4459;p10">
            <a:extLst>
              <a:ext uri="{FF2B5EF4-FFF2-40B4-BE49-F238E27FC236}">
                <a16:creationId xmlns:a16="http://schemas.microsoft.com/office/drawing/2014/main" id="{E68A181A-624E-4DD6-A2B3-41E35C7CEE1B}"/>
              </a:ext>
            </a:extLst>
          </p:cNvPr>
          <p:cNvSpPr txBox="1"/>
          <p:nvPr/>
        </p:nvSpPr>
        <p:spPr>
          <a:xfrm>
            <a:off x="1191696" y="2333005"/>
            <a:ext cx="9474068" cy="1131848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Mẫu: 		2 dm + 3 dm = 5 dm			4 m + 6 m = 10 m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		5 dm – 3 dm = 2 dm			10 m – 6 m = 4 m    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" name="Google Shape;4460;p10">
            <a:extLst>
              <a:ext uri="{FF2B5EF4-FFF2-40B4-BE49-F238E27FC236}">
                <a16:creationId xmlns:a16="http://schemas.microsoft.com/office/drawing/2014/main" id="{9B48A039-A480-4FE9-939E-FE3934C2E6C9}"/>
              </a:ext>
            </a:extLst>
          </p:cNvPr>
          <p:cNvGrpSpPr/>
          <p:nvPr/>
        </p:nvGrpSpPr>
        <p:grpSpPr>
          <a:xfrm>
            <a:off x="1283631" y="3844188"/>
            <a:ext cx="10693773" cy="1508984"/>
            <a:chOff x="2353055" y="2078841"/>
            <a:chExt cx="10693773" cy="1508984"/>
          </a:xfrm>
        </p:grpSpPr>
        <p:sp>
          <p:nvSpPr>
            <p:cNvPr id="42" name="Google Shape;4461;p10">
              <a:extLst>
                <a:ext uri="{FF2B5EF4-FFF2-40B4-BE49-F238E27FC236}">
                  <a16:creationId xmlns:a16="http://schemas.microsoft.com/office/drawing/2014/main" id="{D20197C3-0990-4B97-8C2E-DB7AEED4A13F}"/>
                </a:ext>
              </a:extLst>
            </p:cNvPr>
            <p:cNvSpPr txBox="1"/>
            <p:nvPr/>
          </p:nvSpPr>
          <p:spPr>
            <a:xfrm>
              <a:off x="2353055" y="2078841"/>
              <a:ext cx="10693773" cy="1455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 dm + 8 dm =                dm		26 dm + 45 dm =              dm</a:t>
              </a:r>
              <a:endParaRPr/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65 m – 30 m =                m			51 m – 16 m =              m</a:t>
              </a:r>
              <a:endParaRPr/>
            </a:p>
          </p:txBody>
        </p:sp>
        <p:sp>
          <p:nvSpPr>
            <p:cNvPr id="43" name="Google Shape;4462;p10">
              <a:extLst>
                <a:ext uri="{FF2B5EF4-FFF2-40B4-BE49-F238E27FC236}">
                  <a16:creationId xmlns:a16="http://schemas.microsoft.com/office/drawing/2014/main" id="{9AF5D55E-CEC1-4596-BAAA-541EAEB840BC}"/>
                </a:ext>
              </a:extLst>
            </p:cNvPr>
            <p:cNvSpPr/>
            <p:nvPr/>
          </p:nvSpPr>
          <p:spPr>
            <a:xfrm>
              <a:off x="4608858" y="2246029"/>
              <a:ext cx="949960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44" name="Google Shape;4463;p10">
              <a:extLst>
                <a:ext uri="{FF2B5EF4-FFF2-40B4-BE49-F238E27FC236}">
                  <a16:creationId xmlns:a16="http://schemas.microsoft.com/office/drawing/2014/main" id="{132F1946-9CA4-4EF2-96D5-8E432DE9D212}"/>
                </a:ext>
              </a:extLst>
            </p:cNvPr>
            <p:cNvSpPr/>
            <p:nvPr/>
          </p:nvSpPr>
          <p:spPr>
            <a:xfrm>
              <a:off x="4608858" y="3000940"/>
              <a:ext cx="949960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45" name="Google Shape;4464;p10">
              <a:extLst>
                <a:ext uri="{FF2B5EF4-FFF2-40B4-BE49-F238E27FC236}">
                  <a16:creationId xmlns:a16="http://schemas.microsoft.com/office/drawing/2014/main" id="{8B791CBE-6BA5-415E-87F3-A5854542BAF0}"/>
                </a:ext>
              </a:extLst>
            </p:cNvPr>
            <p:cNvSpPr/>
            <p:nvPr/>
          </p:nvSpPr>
          <p:spPr>
            <a:xfrm>
              <a:off x="10352196" y="2231281"/>
              <a:ext cx="949960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46" name="Google Shape;4465;p10">
              <a:extLst>
                <a:ext uri="{FF2B5EF4-FFF2-40B4-BE49-F238E27FC236}">
                  <a16:creationId xmlns:a16="http://schemas.microsoft.com/office/drawing/2014/main" id="{30D23069-DFE9-4B15-ABF8-390CD6B077B5}"/>
                </a:ext>
              </a:extLst>
            </p:cNvPr>
            <p:cNvSpPr/>
            <p:nvPr/>
          </p:nvSpPr>
          <p:spPr>
            <a:xfrm>
              <a:off x="10012992" y="3000940"/>
              <a:ext cx="949960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  <p:sp>
        <p:nvSpPr>
          <p:cNvPr id="47" name="Google Shape;4466;p10">
            <a:extLst>
              <a:ext uri="{FF2B5EF4-FFF2-40B4-BE49-F238E27FC236}">
                <a16:creationId xmlns:a16="http://schemas.microsoft.com/office/drawing/2014/main" id="{5A8D179E-52B7-4E1B-8E7C-44B293688D9C}"/>
              </a:ext>
            </a:extLst>
          </p:cNvPr>
          <p:cNvSpPr txBox="1"/>
          <p:nvPr/>
        </p:nvSpPr>
        <p:spPr>
          <a:xfrm>
            <a:off x="3736453" y="4038652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 dirty="0"/>
          </a:p>
        </p:txBody>
      </p:sp>
      <p:sp>
        <p:nvSpPr>
          <p:cNvPr id="48" name="Google Shape;4467;p10">
            <a:extLst>
              <a:ext uri="{FF2B5EF4-FFF2-40B4-BE49-F238E27FC236}">
                <a16:creationId xmlns:a16="http://schemas.microsoft.com/office/drawing/2014/main" id="{22688E87-463D-4270-BA51-6F31F5DBE737}"/>
              </a:ext>
            </a:extLst>
          </p:cNvPr>
          <p:cNvSpPr txBox="1"/>
          <p:nvPr/>
        </p:nvSpPr>
        <p:spPr>
          <a:xfrm>
            <a:off x="3720583" y="4790730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35</a:t>
            </a:r>
            <a:endParaRPr dirty="0"/>
          </a:p>
        </p:txBody>
      </p:sp>
      <p:sp>
        <p:nvSpPr>
          <p:cNvPr id="49" name="Google Shape;4468;p10">
            <a:extLst>
              <a:ext uri="{FF2B5EF4-FFF2-40B4-BE49-F238E27FC236}">
                <a16:creationId xmlns:a16="http://schemas.microsoft.com/office/drawing/2014/main" id="{C932CC0C-0362-4DDB-9A78-90481E4F92DF}"/>
              </a:ext>
            </a:extLst>
          </p:cNvPr>
          <p:cNvSpPr txBox="1"/>
          <p:nvPr/>
        </p:nvSpPr>
        <p:spPr>
          <a:xfrm>
            <a:off x="9493240" y="4026124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71</a:t>
            </a:r>
            <a:endParaRPr dirty="0"/>
          </a:p>
        </p:txBody>
      </p:sp>
      <p:sp>
        <p:nvSpPr>
          <p:cNvPr id="50" name="Google Shape;4469;p10">
            <a:extLst>
              <a:ext uri="{FF2B5EF4-FFF2-40B4-BE49-F238E27FC236}">
                <a16:creationId xmlns:a16="http://schemas.microsoft.com/office/drawing/2014/main" id="{1FFD704A-99DA-4A4E-96AC-C62FB04B64EB}"/>
              </a:ext>
            </a:extLst>
          </p:cNvPr>
          <p:cNvSpPr txBox="1"/>
          <p:nvPr/>
        </p:nvSpPr>
        <p:spPr>
          <a:xfrm>
            <a:off x="9125839" y="4793075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35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3435480" y="3327840"/>
              <a:ext cx="334440" cy="3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26120" y="3318480"/>
                <a:ext cx="35316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602524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4" name="Google Shape;4474;p11" descr="C:\Users\TUAN\Downloads\Luyện tập 1.png">
            <a:extLst>
              <a:ext uri="{FF2B5EF4-FFF2-40B4-BE49-F238E27FC236}">
                <a16:creationId xmlns:a16="http://schemas.microsoft.com/office/drawing/2014/main" id="{FF3C1323-519F-4472-9376-2F0243473A7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0783" y="495039"/>
            <a:ext cx="2371243" cy="863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oogle Shape;4475;p11">
            <a:extLst>
              <a:ext uri="{FF2B5EF4-FFF2-40B4-BE49-F238E27FC236}">
                <a16:creationId xmlns:a16="http://schemas.microsoft.com/office/drawing/2014/main" id="{5AE30A42-FF51-4DA8-BDA7-6D21F5B675AB}"/>
              </a:ext>
            </a:extLst>
          </p:cNvPr>
          <p:cNvGrpSpPr/>
          <p:nvPr/>
        </p:nvGrpSpPr>
        <p:grpSpPr>
          <a:xfrm>
            <a:off x="3116339" y="750919"/>
            <a:ext cx="7622726" cy="523180"/>
            <a:chOff x="3097954" y="584692"/>
            <a:chExt cx="7193703" cy="523180"/>
          </a:xfrm>
        </p:grpSpPr>
        <p:sp>
          <p:nvSpPr>
            <p:cNvPr id="6" name="Google Shape;4476;p11">
              <a:extLst>
                <a:ext uri="{FF2B5EF4-FFF2-40B4-BE49-F238E27FC236}">
                  <a16:creationId xmlns:a16="http://schemas.microsoft.com/office/drawing/2014/main" id="{543DD7B6-7F63-46F5-932E-A92D39241773}"/>
                </a:ext>
              </a:extLst>
            </p:cNvPr>
            <p:cNvSpPr/>
            <p:nvPr/>
          </p:nvSpPr>
          <p:spPr>
            <a:xfrm>
              <a:off x="3097954" y="617511"/>
              <a:ext cx="437322" cy="447159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4477;p11">
              <a:extLst>
                <a:ext uri="{FF2B5EF4-FFF2-40B4-BE49-F238E27FC236}">
                  <a16:creationId xmlns:a16="http://schemas.microsoft.com/office/drawing/2014/main" id="{871B9CB7-FC0E-4CA3-9EF6-BAC7531EF046}"/>
                </a:ext>
              </a:extLst>
            </p:cNvPr>
            <p:cNvSpPr txBox="1"/>
            <p:nvPr/>
          </p:nvSpPr>
          <p:spPr>
            <a:xfrm>
              <a:off x="3535276" y="584692"/>
              <a:ext cx="6756381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Quan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sát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tranh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trả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lời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câu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  <a:endParaRPr sz="2000" dirty="0"/>
            </a:p>
          </p:txBody>
        </p:sp>
      </p:grpSp>
      <p:pic>
        <p:nvPicPr>
          <p:cNvPr id="8" name="Google Shape;4478;p11">
            <a:extLst>
              <a:ext uri="{FF2B5EF4-FFF2-40B4-BE49-F238E27FC236}">
                <a16:creationId xmlns:a16="http://schemas.microsoft.com/office/drawing/2014/main" id="{E228A0C8-CF7C-48BF-AF67-2EB49F0159A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1312" y="1378497"/>
            <a:ext cx="9504106" cy="2967468"/>
          </a:xfrm>
          <a:prstGeom prst="roundRect">
            <a:avLst>
              <a:gd name="adj" fmla="val 23762"/>
            </a:avLst>
          </a:prstGeom>
          <a:noFill/>
          <a:ln>
            <a:noFill/>
          </a:ln>
        </p:spPr>
      </p:pic>
      <p:sp>
        <p:nvSpPr>
          <p:cNvPr id="9" name="Google Shape;4479;p11">
            <a:extLst>
              <a:ext uri="{FF2B5EF4-FFF2-40B4-BE49-F238E27FC236}">
                <a16:creationId xmlns:a16="http://schemas.microsoft.com/office/drawing/2014/main" id="{151B75EE-A247-4689-A7C0-2E981C653D1E}"/>
              </a:ext>
            </a:extLst>
          </p:cNvPr>
          <p:cNvSpPr txBox="1"/>
          <p:nvPr/>
        </p:nvSpPr>
        <p:spPr>
          <a:xfrm>
            <a:off x="998774" y="4546498"/>
            <a:ext cx="1002380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Để đi đến cầu trượt rồi ra bập bênh. Rô – bốt cần đi bao nhiêu mét?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4480;p11">
            <a:extLst>
              <a:ext uri="{FF2B5EF4-FFF2-40B4-BE49-F238E27FC236}">
                <a16:creationId xmlns:a16="http://schemas.microsoft.com/office/drawing/2014/main" id="{4F5D6105-6906-4D02-8DE2-B3C7743BDA5C}"/>
              </a:ext>
            </a:extLst>
          </p:cNvPr>
          <p:cNvSpPr txBox="1"/>
          <p:nvPr/>
        </p:nvSpPr>
        <p:spPr>
          <a:xfrm>
            <a:off x="3579742" y="5271086"/>
            <a:ext cx="37100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30 m + 15 m =  45 m</a:t>
            </a:r>
            <a:endParaRPr/>
          </a:p>
        </p:txBody>
      </p:sp>
      <p:sp>
        <p:nvSpPr>
          <p:cNvPr id="11" name="Google Shape;4481;p11">
            <a:extLst>
              <a:ext uri="{FF2B5EF4-FFF2-40B4-BE49-F238E27FC236}">
                <a16:creationId xmlns:a16="http://schemas.microsoft.com/office/drawing/2014/main" id="{2AAF3D69-EC41-490C-B66E-308C7F872BC8}"/>
              </a:ext>
            </a:extLst>
          </p:cNvPr>
          <p:cNvSpPr txBox="1"/>
          <p:nvPr/>
        </p:nvSpPr>
        <p:spPr>
          <a:xfrm>
            <a:off x="998774" y="5995674"/>
            <a:ext cx="421117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🡪 Rô- bốt phải đi </a:t>
            </a: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45 m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486;p12">
            <a:extLst>
              <a:ext uri="{FF2B5EF4-FFF2-40B4-BE49-F238E27FC236}">
                <a16:creationId xmlns:a16="http://schemas.microsoft.com/office/drawing/2014/main" id="{41DFA6B5-8B2C-4DF4-9529-B0FF1C8E5BC4}"/>
              </a:ext>
            </a:extLst>
          </p:cNvPr>
          <p:cNvGrpSpPr/>
          <p:nvPr/>
        </p:nvGrpSpPr>
        <p:grpSpPr>
          <a:xfrm>
            <a:off x="837073" y="197778"/>
            <a:ext cx="10579072" cy="954067"/>
            <a:chOff x="2967936" y="602271"/>
            <a:chExt cx="10187765" cy="954067"/>
          </a:xfrm>
        </p:grpSpPr>
        <p:sp>
          <p:nvSpPr>
            <p:cNvPr id="3" name="Google Shape;4487;p12">
              <a:extLst>
                <a:ext uri="{FF2B5EF4-FFF2-40B4-BE49-F238E27FC236}">
                  <a16:creationId xmlns:a16="http://schemas.microsoft.com/office/drawing/2014/main" id="{8B2E2B56-2746-4054-920C-9AD8ADB3CD8A}"/>
                </a:ext>
              </a:extLst>
            </p:cNvPr>
            <p:cNvSpPr/>
            <p:nvPr/>
          </p:nvSpPr>
          <p:spPr>
            <a:xfrm>
              <a:off x="2967936" y="700290"/>
              <a:ext cx="437322" cy="447159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lt1"/>
                  </a:solidFill>
                  <a:latin typeface="+mj-lt"/>
                  <a:ea typeface="Arial"/>
                  <a:cs typeface="Arial"/>
                  <a:sym typeface="Arial"/>
                </a:rPr>
                <a:t>3</a:t>
              </a:r>
              <a:endParaRPr sz="2800" b="1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4488;p12">
              <a:extLst>
                <a:ext uri="{FF2B5EF4-FFF2-40B4-BE49-F238E27FC236}">
                  <a16:creationId xmlns:a16="http://schemas.microsoft.com/office/drawing/2014/main" id="{71ABED8B-1F29-4763-AB1A-9C98998755C9}"/>
                </a:ext>
              </a:extLst>
            </p:cNvPr>
            <p:cNvSpPr txBox="1"/>
            <p:nvPr/>
          </p:nvSpPr>
          <p:spPr>
            <a:xfrm>
              <a:off x="3449501" y="602271"/>
              <a:ext cx="9706200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Nam,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Việt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Rô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–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bốt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cùng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chơi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đá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cầu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. Nam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đá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quả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cầu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bay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xa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smtClean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4m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Việt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đá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quả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cầu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bay ra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xa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5 m.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Rô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–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bốt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đá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quả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ầ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u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bay </a:t>
              </a:r>
              <a:r>
                <a:rPr lang="en-US" sz="28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xa</a:t>
              </a:r>
              <a:r>
                <a:rPr lang="en-US" sz="28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7 m. </a:t>
              </a:r>
              <a:endParaRPr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Google Shape;4489;p12">
            <a:extLst>
              <a:ext uri="{FF2B5EF4-FFF2-40B4-BE49-F238E27FC236}">
                <a16:creationId xmlns:a16="http://schemas.microsoft.com/office/drawing/2014/main" id="{6C806BDE-E209-4513-BE65-FD7163113AF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6941" y="1817068"/>
            <a:ext cx="6365912" cy="2337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Google Shape;4490;p12">
            <a:extLst>
              <a:ext uri="{FF2B5EF4-FFF2-40B4-BE49-F238E27FC236}">
                <a16:creationId xmlns:a16="http://schemas.microsoft.com/office/drawing/2014/main" id="{0A2449A2-458D-4878-B1EA-029ED5DBC684}"/>
              </a:ext>
            </a:extLst>
          </p:cNvPr>
          <p:cNvCxnSpPr/>
          <p:nvPr/>
        </p:nvCxnSpPr>
        <p:spPr>
          <a:xfrm>
            <a:off x="7244544" y="617693"/>
            <a:ext cx="88490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" name="Google Shape;4491;p12">
            <a:extLst>
              <a:ext uri="{FF2B5EF4-FFF2-40B4-BE49-F238E27FC236}">
                <a16:creationId xmlns:a16="http://schemas.microsoft.com/office/drawing/2014/main" id="{31D63D00-7B5E-4813-BFB4-1C831BE549CC}"/>
              </a:ext>
            </a:extLst>
          </p:cNvPr>
          <p:cNvCxnSpPr/>
          <p:nvPr/>
        </p:nvCxnSpPr>
        <p:spPr>
          <a:xfrm>
            <a:off x="10384315" y="706567"/>
            <a:ext cx="88490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4492;p12">
            <a:extLst>
              <a:ext uri="{FF2B5EF4-FFF2-40B4-BE49-F238E27FC236}">
                <a16:creationId xmlns:a16="http://schemas.microsoft.com/office/drawing/2014/main" id="{937D1CB9-2F60-44B3-84F9-6928998EC9C3}"/>
              </a:ext>
            </a:extLst>
          </p:cNvPr>
          <p:cNvCxnSpPr/>
          <p:nvPr/>
        </p:nvCxnSpPr>
        <p:spPr>
          <a:xfrm>
            <a:off x="1408162" y="1026007"/>
            <a:ext cx="664841" cy="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" name="Google Shape;4493;p12">
            <a:extLst>
              <a:ext uri="{FF2B5EF4-FFF2-40B4-BE49-F238E27FC236}">
                <a16:creationId xmlns:a16="http://schemas.microsoft.com/office/drawing/2014/main" id="{30AD0B13-3FDB-489D-AAF9-03A105F4D5C1}"/>
              </a:ext>
            </a:extLst>
          </p:cNvPr>
          <p:cNvCxnSpPr/>
          <p:nvPr/>
        </p:nvCxnSpPr>
        <p:spPr>
          <a:xfrm>
            <a:off x="5070412" y="1045250"/>
            <a:ext cx="549455" cy="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4494;p12">
            <a:extLst>
              <a:ext uri="{FF2B5EF4-FFF2-40B4-BE49-F238E27FC236}">
                <a16:creationId xmlns:a16="http://schemas.microsoft.com/office/drawing/2014/main" id="{0F3277A2-3225-4BF5-832F-62929A3C25D0}"/>
              </a:ext>
            </a:extLst>
          </p:cNvPr>
          <p:cNvCxnSpPr/>
          <p:nvPr/>
        </p:nvCxnSpPr>
        <p:spPr>
          <a:xfrm>
            <a:off x="9725891" y="1109905"/>
            <a:ext cx="756858" cy="0"/>
          </a:xfrm>
          <a:prstGeom prst="straightConnector1">
            <a:avLst/>
          </a:prstGeom>
          <a:noFill/>
          <a:ln w="38100" cap="flat" cmpd="sng">
            <a:solidFill>
              <a:srgbClr val="F7941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4495;p12">
            <a:extLst>
              <a:ext uri="{FF2B5EF4-FFF2-40B4-BE49-F238E27FC236}">
                <a16:creationId xmlns:a16="http://schemas.microsoft.com/office/drawing/2014/main" id="{6113AE0F-4546-48C4-92B1-42859F7A5902}"/>
              </a:ext>
            </a:extLst>
          </p:cNvPr>
          <p:cNvCxnSpPr/>
          <p:nvPr/>
        </p:nvCxnSpPr>
        <p:spPr>
          <a:xfrm>
            <a:off x="5837382" y="1127607"/>
            <a:ext cx="1136073" cy="0"/>
          </a:xfrm>
          <a:prstGeom prst="straightConnector1">
            <a:avLst/>
          </a:prstGeom>
          <a:noFill/>
          <a:ln w="38100" cap="flat" cmpd="sng">
            <a:solidFill>
              <a:srgbClr val="F7941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" name="Google Shape;4496;p12">
            <a:extLst>
              <a:ext uri="{FF2B5EF4-FFF2-40B4-BE49-F238E27FC236}">
                <a16:creationId xmlns:a16="http://schemas.microsoft.com/office/drawing/2014/main" id="{B2CCC94A-F84A-433E-82D7-E738CC2E35D5}"/>
              </a:ext>
            </a:extLst>
          </p:cNvPr>
          <p:cNvSpPr txBox="1"/>
          <p:nvPr/>
        </p:nvSpPr>
        <p:spPr>
          <a:xfrm>
            <a:off x="7398893" y="1853865"/>
            <a:ext cx="394564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a)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bay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xa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?</a:t>
            </a:r>
            <a:endParaRPr sz="2800" dirty="0">
              <a:solidFill>
                <a:schemeClr val="dk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Google Shape;4497;p12">
            <a:extLst>
              <a:ext uri="{FF2B5EF4-FFF2-40B4-BE49-F238E27FC236}">
                <a16:creationId xmlns:a16="http://schemas.microsoft.com/office/drawing/2014/main" id="{AA9D101E-2706-488B-AD05-C66CC9FCD1F3}"/>
              </a:ext>
            </a:extLst>
          </p:cNvPr>
          <p:cNvSpPr txBox="1"/>
          <p:nvPr/>
        </p:nvSpPr>
        <p:spPr>
          <a:xfrm>
            <a:off x="7398893" y="2742664"/>
            <a:ext cx="426502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Char char="🡪"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Rô-bốt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xa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( 7 m &gt; 5m &gt; 2m)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4498;p12">
            <a:extLst>
              <a:ext uri="{FF2B5EF4-FFF2-40B4-BE49-F238E27FC236}">
                <a16:creationId xmlns:a16="http://schemas.microsoft.com/office/drawing/2014/main" id="{A6A1A8B1-D46B-482C-B4FC-332C6C457527}"/>
              </a:ext>
            </a:extLst>
          </p:cNvPr>
          <p:cNvSpPr txBox="1"/>
          <p:nvPr/>
        </p:nvSpPr>
        <p:spPr>
          <a:xfrm>
            <a:off x="1055734" y="4154103"/>
            <a:ext cx="1099095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b)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Việt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bay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xa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hơn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Nam bao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nhiêu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mét</a:t>
            </a:r>
            <a:r>
              <a:rPr lang="en-US" sz="28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4499;p12">
            <a:extLst>
              <a:ext uri="{FF2B5EF4-FFF2-40B4-BE49-F238E27FC236}">
                <a16:creationId xmlns:a16="http://schemas.microsoft.com/office/drawing/2014/main" id="{351D2823-AD89-447C-B019-495DF13F3220}"/>
              </a:ext>
            </a:extLst>
          </p:cNvPr>
          <p:cNvSpPr txBox="1"/>
          <p:nvPr/>
        </p:nvSpPr>
        <p:spPr>
          <a:xfrm>
            <a:off x="1829224" y="4844381"/>
            <a:ext cx="7581287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giải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Việt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xa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5 – 4 = 1 (m)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1 m.</a:t>
            </a:r>
            <a:endParaRPr sz="2800" dirty="0">
              <a:solidFill>
                <a:srgbClr val="FF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4" y="-674329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F62332-843A-43E2-856A-675DF20332B0}"/>
              </a:ext>
            </a:extLst>
          </p:cNvPr>
          <p:cNvSpPr txBox="1"/>
          <p:nvPr/>
        </p:nvSpPr>
        <p:spPr>
          <a:xfrm>
            <a:off x="2243470" y="2445488"/>
            <a:ext cx="3965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7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4" name="Google Shape;4508;p14" descr="Không có mô tả.">
            <a:extLst>
              <a:ext uri="{FF2B5EF4-FFF2-40B4-BE49-F238E27FC236}">
                <a16:creationId xmlns:a16="http://schemas.microsoft.com/office/drawing/2014/main" id="{D32FF43F-0ABD-44C4-8878-02D0ABA927B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947" y="370400"/>
            <a:ext cx="2330549" cy="8878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509;p14">
            <a:extLst>
              <a:ext uri="{FF2B5EF4-FFF2-40B4-BE49-F238E27FC236}">
                <a16:creationId xmlns:a16="http://schemas.microsoft.com/office/drawing/2014/main" id="{C06F92E0-D525-4459-859A-CEF8B43CB8CD}"/>
              </a:ext>
            </a:extLst>
          </p:cNvPr>
          <p:cNvSpPr txBox="1"/>
          <p:nvPr/>
        </p:nvSpPr>
        <p:spPr>
          <a:xfrm flipH="1">
            <a:off x="3073765" y="673229"/>
            <a:ext cx="6143836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A1E72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CẦU THANG - CẦU TRƯỢT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4510;p14">
            <a:extLst>
              <a:ext uri="{FF2B5EF4-FFF2-40B4-BE49-F238E27FC236}">
                <a16:creationId xmlns:a16="http://schemas.microsoft.com/office/drawing/2014/main" id="{590F7009-B851-4CE2-8D73-6FAFF5506BF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38466" y="370400"/>
            <a:ext cx="1693179" cy="1426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511;p14" descr="Business Rules Clip Art - Royalty Free - GoGraph">
            <a:extLst>
              <a:ext uri="{FF2B5EF4-FFF2-40B4-BE49-F238E27FC236}">
                <a16:creationId xmlns:a16="http://schemas.microsoft.com/office/drawing/2014/main" id="{BFD3DE05-08BF-4D96-B9E5-39F06961727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22676"/>
          <a:stretch/>
        </p:blipFill>
        <p:spPr>
          <a:xfrm>
            <a:off x="5026496" y="1416937"/>
            <a:ext cx="2238375" cy="14288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512;p14">
            <a:extLst>
              <a:ext uri="{FF2B5EF4-FFF2-40B4-BE49-F238E27FC236}">
                <a16:creationId xmlns:a16="http://schemas.microsoft.com/office/drawing/2014/main" id="{DB544B6D-5E4A-40D7-A34D-3C6823E6A6C3}"/>
              </a:ext>
            </a:extLst>
          </p:cNvPr>
          <p:cNvSpPr txBox="1"/>
          <p:nvPr/>
        </p:nvSpPr>
        <p:spPr>
          <a:xfrm>
            <a:off x="996694" y="2308217"/>
            <a:ext cx="9937608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bắt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ô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xuất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lượt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gieo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xúc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xắc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Đếm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chấm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mặt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xúc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xắc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di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chuyển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ô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chấm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Nếu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    ở ô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nếu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sai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phải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quay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ô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xuất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thang,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leo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đỉnh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trượt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trượt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xuống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Trò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thúc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báu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4513;p14">
            <a:extLst>
              <a:ext uri="{FF2B5EF4-FFF2-40B4-BE49-F238E27FC236}">
                <a16:creationId xmlns:a16="http://schemas.microsoft.com/office/drawing/2014/main" id="{A5393C1E-B7F2-46C2-8668-038358442B84}"/>
              </a:ext>
            </a:extLst>
          </p:cNvPr>
          <p:cNvSpPr/>
          <p:nvPr/>
        </p:nvSpPr>
        <p:spPr>
          <a:xfrm>
            <a:off x="859722" y="1628506"/>
            <a:ext cx="10183416" cy="469499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lg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4514;p14">
            <a:extLst>
              <a:ext uri="{FF2B5EF4-FFF2-40B4-BE49-F238E27FC236}">
                <a16:creationId xmlns:a16="http://schemas.microsoft.com/office/drawing/2014/main" id="{7E40056B-25F8-447A-9363-2C2F7D3EF7A2}"/>
              </a:ext>
            </a:extLst>
          </p:cNvPr>
          <p:cNvSpPr/>
          <p:nvPr/>
        </p:nvSpPr>
        <p:spPr>
          <a:xfrm>
            <a:off x="3021496" y="4053167"/>
            <a:ext cx="443163" cy="48502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7941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19;p15" descr="Không có mô tả.">
            <a:extLst>
              <a:ext uri="{FF2B5EF4-FFF2-40B4-BE49-F238E27FC236}">
                <a16:creationId xmlns:a16="http://schemas.microsoft.com/office/drawing/2014/main" id="{6E46E5D8-E99F-42E0-843A-F18697390C0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9682" y="519256"/>
            <a:ext cx="2330549" cy="88782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520;p15">
            <a:extLst>
              <a:ext uri="{FF2B5EF4-FFF2-40B4-BE49-F238E27FC236}">
                <a16:creationId xmlns:a16="http://schemas.microsoft.com/office/drawing/2014/main" id="{A128F77E-430E-4DF2-B834-4D1235C959EA}"/>
              </a:ext>
            </a:extLst>
          </p:cNvPr>
          <p:cNvSpPr txBox="1"/>
          <p:nvPr/>
        </p:nvSpPr>
        <p:spPr>
          <a:xfrm flipH="1">
            <a:off x="387659" y="1705960"/>
            <a:ext cx="484433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A1E72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CẦU THANG – CẦU TRƯỢT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oogle Shape;4521;p15">
            <a:extLst>
              <a:ext uri="{FF2B5EF4-FFF2-40B4-BE49-F238E27FC236}">
                <a16:creationId xmlns:a16="http://schemas.microsoft.com/office/drawing/2014/main" id="{9ACC8F52-A964-4338-ACDF-CFD4B456237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7052" y="2864486"/>
            <a:ext cx="3068056" cy="2585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522;p15">
            <a:extLst>
              <a:ext uri="{FF2B5EF4-FFF2-40B4-BE49-F238E27FC236}">
                <a16:creationId xmlns:a16="http://schemas.microsoft.com/office/drawing/2014/main" id="{2BF78277-293A-46C1-BB34-01C2B39D06A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42188" y="372095"/>
            <a:ext cx="6122852" cy="6234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674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5eedc69cd493b98c7fe15c6ae5faddda07fd50"/>
  <p:tag name="INKNOELEADERBOARD" val="10294452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419</Words>
  <Application>Microsoft Office PowerPoint</Application>
  <PresentationFormat>Widescreen</PresentationFormat>
  <Paragraphs>62</Paragraphs>
  <Slides>12</Slides>
  <Notes>6</Notes>
  <HiddenSlides>2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12</vt:i4>
      </vt:variant>
    </vt:vector>
  </HeadingPairs>
  <TitlesOfParts>
    <vt:vector size="35" baseType="lpstr">
      <vt:lpstr>微软雅黑</vt:lpstr>
      <vt:lpstr>宋体</vt:lpstr>
      <vt:lpstr>微软雅黑 Light</vt:lpstr>
      <vt:lpstr>Arial</vt:lpstr>
      <vt:lpstr>Arial-Rounded</vt:lpstr>
      <vt:lpstr>Calibri</vt:lpstr>
      <vt:lpstr>Cookie</vt:lpstr>
      <vt:lpstr>等线</vt:lpstr>
      <vt:lpstr>ITC Avant Garde Std Bk</vt:lpstr>
      <vt:lpstr>Noto Sans Symbols</vt:lpstr>
      <vt:lpstr>Times New Roman</vt:lpstr>
      <vt:lpstr>仓耳羽辰体-谷力 W05</vt:lpstr>
      <vt:lpstr>字魂59号-创粗黑</vt:lpstr>
      <vt:lpstr>方正静蕾简体</vt:lpstr>
      <vt:lpstr>站酷庆科黄油体</vt:lpstr>
      <vt:lpstr>Office Theme</vt:lpstr>
      <vt:lpstr>1_Office 主题</vt:lpstr>
      <vt:lpstr>千图网海量PPT模板www.58pic.com​​</vt:lpstr>
      <vt:lpstr>2_Office 主题</vt:lpstr>
      <vt:lpstr>https://www.freeppt7.com</vt:lpstr>
      <vt:lpstr>2_Office 主题​​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</cp:lastModifiedBy>
  <cp:revision>51</cp:revision>
  <dcterms:created xsi:type="dcterms:W3CDTF">2021-07-20T01:55:21Z</dcterms:created>
  <dcterms:modified xsi:type="dcterms:W3CDTF">2022-03-25T02:01:58Z</dcterms:modified>
</cp:coreProperties>
</file>