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16"/>
  </p:notesMasterIdLst>
  <p:sldIdLst>
    <p:sldId id="334" r:id="rId3"/>
    <p:sldId id="326" r:id="rId4"/>
    <p:sldId id="327" r:id="rId5"/>
    <p:sldId id="328" r:id="rId6"/>
    <p:sldId id="329" r:id="rId7"/>
    <p:sldId id="331" r:id="rId8"/>
    <p:sldId id="333" r:id="rId9"/>
    <p:sldId id="306" r:id="rId10"/>
    <p:sldId id="307" r:id="rId11"/>
    <p:sldId id="308" r:id="rId12"/>
    <p:sldId id="309" r:id="rId13"/>
    <p:sldId id="310" r:id="rId14"/>
    <p:sldId id="312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B"/>
    <a:srgbClr val="82D2E9"/>
    <a:srgbClr val="FFD653"/>
    <a:srgbClr val="F15441"/>
    <a:srgbClr val="FFC000"/>
    <a:srgbClr val="F89D7E"/>
    <a:srgbClr val="FFF685"/>
    <a:srgbClr val="F06858"/>
    <a:srgbClr val="9BBB59"/>
    <a:srgbClr val="F8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8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4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20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7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012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8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111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885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89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51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18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444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39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2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4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113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77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216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918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24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92" r:id="rId20"/>
    <p:sldLayoutId id="2147483673" r:id="rId21"/>
    <p:sldLayoutId id="2147483668" r:id="rId22"/>
    <p:sldLayoutId id="2147483669" r:id="rId23"/>
    <p:sldLayoutId id="2147483670" r:id="rId24"/>
    <p:sldLayoutId id="2147483693" r:id="rId25"/>
    <p:sldLayoutId id="2147483674" r:id="rId26"/>
    <p:sldLayoutId id="2147483671" r:id="rId27"/>
    <p:sldLayoutId id="2147483672" r:id="rId2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9ACF0-0DE9-477A-9ACC-8A9E32F9170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0D2E7-4D63-4425-941A-5A8AD2D8D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71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cộng không nhớ trong PV 1000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4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60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622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37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923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  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691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997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837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929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460 + 231          375 + 622             800 + 37           923 + 6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954107"/>
            <a:chOff x="1296327" y="1631456"/>
            <a:chExt cx="82370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hòm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>
            <a:fillRect/>
          </a:stretch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>
            <a:fillRect/>
          </a:stretch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>
            <a:fillRect/>
          </a:stretch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>
            <a:fillRect/>
          </a:stretch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801068" y="1959740"/>
            <a:ext cx="1122900" cy="523220"/>
            <a:chOff x="1999127" y="1726873"/>
            <a:chExt cx="1122900" cy="523220"/>
          </a:xfrm>
        </p:grpSpPr>
        <p:sp>
          <p:nvSpPr>
            <p:cNvPr id="27" name="Rounded Rectangle 26"/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?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246789" y="2436793"/>
            <a:ext cx="5130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?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?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1068" y="320620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293084" y="4484707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15368" y="3245307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478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29434" y="4516768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457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38553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9370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08659" y="3787022"/>
            <a:ext cx="1325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1" name="T2"/>
          <p:cNvSpPr/>
          <p:nvPr/>
        </p:nvSpPr>
        <p:spPr>
          <a:xfrm>
            <a:off x="6272530" y="3844925"/>
            <a:ext cx="1094105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5" name="T3"/>
          <p:cNvSpPr/>
          <p:nvPr/>
        </p:nvSpPr>
        <p:spPr>
          <a:xfrm>
            <a:off x="8080755" y="3796550"/>
            <a:ext cx="1706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54" name="T4"/>
          <p:cNvSpPr/>
          <p:nvPr/>
        </p:nvSpPr>
        <p:spPr>
          <a:xfrm>
            <a:off x="3848589" y="3787025"/>
            <a:ext cx="1910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6745" y="786093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78953" y="786193"/>
            <a:ext cx="159448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764876" y="790835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60386" y="3787022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9km</a:t>
            </a:r>
          </a:p>
        </p:txBody>
      </p:sp>
      <p:sp>
        <p:nvSpPr>
          <p:cNvPr id="31" name="T2"/>
          <p:cNvSpPr/>
          <p:nvPr/>
        </p:nvSpPr>
        <p:spPr>
          <a:xfrm>
            <a:off x="3957626" y="3806079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6km</a:t>
            </a:r>
          </a:p>
        </p:txBody>
      </p:sp>
      <p:sp>
        <p:nvSpPr>
          <p:cNvPr id="35" name="T3"/>
          <p:cNvSpPr/>
          <p:nvPr/>
        </p:nvSpPr>
        <p:spPr>
          <a:xfrm>
            <a:off x="8122982" y="3796550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8km</a:t>
            </a:r>
          </a:p>
        </p:txBody>
      </p:sp>
      <p:sp>
        <p:nvSpPr>
          <p:cNvPr id="54" name="T4"/>
          <p:cNvSpPr/>
          <p:nvPr/>
        </p:nvSpPr>
        <p:spPr>
          <a:xfrm>
            <a:off x="5951117" y="3888621"/>
            <a:ext cx="1766570" cy="1106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7km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228" y="786093"/>
            <a:ext cx="236791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15km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094634" y="790835"/>
            <a:ext cx="210248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8km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dirty="0">
                <a:solidFill>
                  <a:schemeClr val="bg2">
                    <a:lumMod val="75000"/>
                  </a:schemeClr>
                </a:solidFill>
              </a:rPr>
              <a:t>KHÁM PHÁ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40" y="1023620"/>
            <a:ext cx="60045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46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>
            <a:fillRect/>
          </a:stretch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442754" y="1267093"/>
            <a:ext cx="2168436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264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068388" y="1071150"/>
            <a:ext cx="2168436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312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8138160" y="1665510"/>
            <a:ext cx="2769142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1190" y="5499463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 + 312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994681"/>
              </p:ext>
            </p:extLst>
          </p:nvPr>
        </p:nvGraphicFramePr>
        <p:xfrm>
          <a:off x="945242" y="457200"/>
          <a:ext cx="4671786" cy="5956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8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71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0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3005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9" name="Rectangle 218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6787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24516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55758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639" name="Group 638"/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629" name="Rectangle 628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4" name="Group 683"/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685" name="Rectangle 68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Rectangle 69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7133420" y="1537025"/>
            <a:ext cx="4423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92" name="Group 791"/>
          <p:cNvGrpSpPr/>
          <p:nvPr/>
        </p:nvGrpSpPr>
        <p:grpSpPr>
          <a:xfrm>
            <a:off x="6881370" y="4098709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264 + 312 = 576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9436830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320</Words>
  <Application>Microsoft Office PowerPoint</Application>
  <PresentationFormat>Widescreen</PresentationFormat>
  <Paragraphs>112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Tahoma</vt:lpstr>
      <vt:lpstr>Times New Roman</vt:lpstr>
      <vt:lpstr>UTM Cookies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Huyen</cp:lastModifiedBy>
  <cp:revision>132</cp:revision>
  <dcterms:created xsi:type="dcterms:W3CDTF">2021-06-02T01:34:00Z</dcterms:created>
  <dcterms:modified xsi:type="dcterms:W3CDTF">2022-03-17T13:03:44Z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41B22CFC911945659DC42EA720E01B23</vt:lpwstr>
  </property>
</Properties>
</file>