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16" r:id="rId2"/>
    <p:sldId id="309" r:id="rId3"/>
    <p:sldId id="310" r:id="rId4"/>
    <p:sldId id="311" r:id="rId5"/>
    <p:sldId id="312" r:id="rId6"/>
    <p:sldId id="313" r:id="rId7"/>
    <p:sldId id="314" r:id="rId8"/>
    <p:sldId id="315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E6"/>
    <a:srgbClr val="FE6464"/>
    <a:srgbClr val="E6E6E6"/>
    <a:srgbClr val="00A651"/>
    <a:srgbClr val="1A8C54"/>
    <a:srgbClr val="AC98C9"/>
    <a:srgbClr val="E5E1EE"/>
    <a:srgbClr val="A165AB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15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32632" y="364455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6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800">
              <a:buClrTx/>
              <a:defRPr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5" y="2089495"/>
            <a:ext cx="4629945" cy="54151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buClrTx/>
              <a:defRPr/>
            </a:pP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HĐTN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0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0" y="400050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800" eaLnBrk="1" hangingPunct="1">
              <a:lnSpc>
                <a:spcPct val="150000"/>
              </a:lnSpc>
              <a:buClrTx/>
              <a:defRPr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0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hangingPunct="1">
              <a:buClrTx/>
              <a:defRPr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Nghề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của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mẹ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,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nghề</a:t>
            </a:r>
            <a:r>
              <a:rPr lang="en-US" sz="2700" b="1" kern="1200" dirty="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của</a:t>
            </a:r>
            <a:r>
              <a:rPr lang="en-US" sz="2700" b="1" kern="1200" smtClean="0">
                <a:solidFill>
                  <a:srgbClr val="7030A0"/>
                </a:solidFill>
                <a:ea typeface="+mn-ea"/>
                <a:cs typeface="Times New Roman" pitchFamily="18" charset="0"/>
              </a:rPr>
              <a:t> cha</a:t>
            </a:r>
            <a:endParaRPr lang="en-US" sz="2700" b="1" kern="1200" dirty="0">
              <a:solidFill>
                <a:srgbClr val="7030A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9" y="133716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659576" y="1567736"/>
            <a:ext cx="7858181" cy="2467985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902065" y="1207954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Bác sĩ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00524" y="1207954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Giáo viên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088985" y="1178666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Bảo vệ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177050" y="1207953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j-lt"/>
              </a:rPr>
              <a:t>Lao công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17284" y="405008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54890" y="4053444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Dạy học, giúp HS lĩnh hội tri thức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92496" y="407367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703973" y="4040125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j-lt"/>
              </a:rPr>
              <a:t>Giữ sạch sẽ đường phố, lối xóm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64" y="180021"/>
            <a:ext cx="565071" cy="628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428" y="238541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Khám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phá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chủ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đề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2FF3-A18F-405A-9F24-3AAF277F739C}"/>
              </a:ext>
            </a:extLst>
          </p:cNvPr>
          <p:cNvSpPr txBox="1"/>
          <p:nvPr/>
        </p:nvSpPr>
        <p:spPr>
          <a:xfrm>
            <a:off x="748145" y="1564306"/>
            <a:ext cx="78763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…)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1059" y="543765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27363" y="1413166"/>
            <a:ext cx="7917873" cy="19534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3847" y="387415"/>
            <a:ext cx="620520" cy="627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4367" y="470553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3428" y="2026228"/>
            <a:ext cx="4333009" cy="1787236"/>
          </a:xfrm>
          <a:prstGeom prst="roundRect">
            <a:avLst/>
          </a:prstGeom>
          <a:solidFill>
            <a:srgbClr val="FAD5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……”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132609" y="1465117"/>
            <a:ext cx="7367155" cy="19327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68" y="408197"/>
            <a:ext cx="621846" cy="627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636" y="49133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468" y="1267692"/>
            <a:ext cx="8156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khan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52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3" y="20570"/>
            <a:ext cx="7591926" cy="4794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155" y="3238744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defRPr/>
            </a:pP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030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  <p:tag name="MMPROD_NEXTUNIQUEID" val="10013"/>
  <p:tag name="MMPROD_UIDATA" val="&lt;database version=&quot;10.0&quot;&gt;&lt;object type=&quot;1&quot; unique_id=&quot;10001&quot;&gt;&lt;object type=&quot;2&quot; unique_id=&quot;10593&quot;&gt;&lt;object type=&quot;3&quot; unique_id=&quot;10595&quot;&gt;&lt;property id=&quot;20148&quot; value=&quot;5&quot;/&gt;&lt;property id=&quot;20300&quot; value=&quot;Slide 2&quot;/&gt;&lt;property id=&quot;20307&quot; value=&quot;308&quot;/&gt;&lt;/object&gt;&lt;object type=&quot;3&quot; unique_id=&quot;10596&quot;&gt;&lt;property id=&quot;20148&quot; value=&quot;5&quot;/&gt;&lt;property id=&quot;20300&quot; value=&quot;Slide 3&quot;/&gt;&lt;property id=&quot;20307&quot; value=&quot;309&quot;/&gt;&lt;/object&gt;&lt;object type=&quot;3&quot; unique_id=&quot;10597&quot;&gt;&lt;property id=&quot;20148&quot; value=&quot;5&quot;/&gt;&lt;property id=&quot;20300&quot; value=&quot;Slide 4&quot;/&gt;&lt;property id=&quot;20307&quot; value=&quot;310&quot;/&gt;&lt;/object&gt;&lt;object type=&quot;3&quot; unique_id=&quot;10598&quot;&gt;&lt;property id=&quot;20148&quot; value=&quot;5&quot;/&gt;&lt;property id=&quot;20300&quot; value=&quot;Slide 5&quot;/&gt;&lt;property id=&quot;20307&quot; value=&quot;311&quot;/&gt;&lt;/object&gt;&lt;object type=&quot;3&quot; unique_id=&quot;10599&quot;&gt;&lt;property id=&quot;20148&quot; value=&quot;5&quot;/&gt;&lt;property id=&quot;20300&quot; value=&quot;Slide 6&quot;/&gt;&lt;property id=&quot;20307&quot; value=&quot;312&quot;/&gt;&lt;/object&gt;&lt;object type=&quot;3&quot; unique_id=&quot;10600&quot;&gt;&lt;property id=&quot;20148&quot; value=&quot;5&quot;/&gt;&lt;property id=&quot;20300&quot; value=&quot;Slide 7&quot;/&gt;&lt;property id=&quot;20307&quot; value=&quot;313&quot;/&gt;&lt;/object&gt;&lt;object type=&quot;3&quot; unique_id=&quot;10601&quot;&gt;&lt;property id=&quot;20148&quot; value=&quot;5&quot;/&gt;&lt;property id=&quot;20300&quot; value=&quot;Slide 8&quot;/&gt;&lt;property id=&quot;20307&quot; value=&quot;314&quot;/&gt;&lt;/object&gt;&lt;object type=&quot;3&quot; unique_id=&quot;10602&quot;&gt;&lt;property id=&quot;20148&quot; value=&quot;5&quot;/&gt;&lt;property id=&quot;20300&quot; value=&quot;Slide 9&quot;/&gt;&lt;property id=&quot;20307&quot; value=&quot;315&quot;/&gt;&lt;/object&gt;&lt;object type=&quot;3&quot; unique_id=&quot;10658&quot;&gt;&lt;property id=&quot;20148&quot; value=&quot;5&quot;/&gt;&lt;property id=&quot;20300&quot; value=&quot;Slide 1&quot;/&gt;&lt;property id=&quot;20307&quot; value=&quot;316&quot;/&gt;&lt;/object&gt;&lt;/object&gt;&lt;object type=&quot;8&quot; unique_id=&quot;1061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277</Words>
  <Application>Microsoft Office PowerPoint</Application>
  <PresentationFormat>On-screen Show (16:9)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UTM Androgyne</vt:lpstr>
      <vt:lpstr>Baloo 2</vt:lpstr>
      <vt:lpstr>Pangolin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46</cp:revision>
  <dcterms:modified xsi:type="dcterms:W3CDTF">2024-04-16T14:24:07Z</dcterms:modified>
</cp:coreProperties>
</file>