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40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553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2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3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36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64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7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58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00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89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23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09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14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64A6-2186-48F4-A084-C3DF22170E7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CC5D-DFD4-423A-886C-7B340EBFF5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defRPr/>
            </a:pP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ÔN TẬP PHÉP CỘNG, PHÉP TRỪ</a:t>
            </a:r>
          </a:p>
          <a:p>
            <a:pPr lvl="0" algn="ctr" eaLnBrk="1" hangingPunct="1">
              <a:defRPr/>
            </a:pP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TRONG PHẠM VI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100(T1)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  <p:sp>
        <p:nvSpPr>
          <p:cNvPr id="7" name="Rectangle 6"/>
          <p:cNvSpPr/>
          <p:nvPr/>
        </p:nvSpPr>
        <p:spPr>
          <a:xfrm>
            <a:off x="9750948" y="6478073"/>
            <a:ext cx="1656154" cy="270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6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73787" y="6478073"/>
            <a:ext cx="1724016" cy="2575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6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62186" y="6503831"/>
            <a:ext cx="1738648" cy="2189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  <p:sp>
        <p:nvSpPr>
          <p:cNvPr id="2" name="Rectangle 1"/>
          <p:cNvSpPr/>
          <p:nvPr/>
        </p:nvSpPr>
        <p:spPr>
          <a:xfrm>
            <a:off x="9878096" y="6516710"/>
            <a:ext cx="1545465" cy="2446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4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" name="Rectangle 2"/>
          <p:cNvSpPr/>
          <p:nvPr/>
        </p:nvSpPr>
        <p:spPr>
          <a:xfrm>
            <a:off x="9878096" y="6490952"/>
            <a:ext cx="1493949" cy="2704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233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3</cp:revision>
  <dcterms:created xsi:type="dcterms:W3CDTF">2022-05-06T05:30:47Z</dcterms:created>
  <dcterms:modified xsi:type="dcterms:W3CDTF">2024-04-17T05:58:56Z</dcterms:modified>
</cp:coreProperties>
</file>