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87" r:id="rId3"/>
    <p:sldId id="289" r:id="rId4"/>
    <p:sldId id="290" r:id="rId5"/>
    <p:sldId id="304" r:id="rId6"/>
    <p:sldId id="305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BFC"/>
    <a:srgbClr val="FDDD82"/>
    <a:srgbClr val="FEF79C"/>
    <a:srgbClr val="FACAC8"/>
    <a:srgbClr val="EDA85B"/>
    <a:srgbClr val="90E3EC"/>
    <a:srgbClr val="FCC8C3"/>
    <a:srgbClr val="FFD472"/>
    <a:srgbClr val="FFD863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91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=""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Ôn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phạm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vi 1000 (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1)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3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3103074" y="5804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540396" y="580441"/>
            <a:ext cx="3222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=""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4A70DBA-063B-4FED-BA35-26A6376CC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6550" y="1181100"/>
            <a:ext cx="7317923" cy="5155278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C9B3340C-3937-4FCB-90D3-6DE97F8338A1}"/>
              </a:ext>
            </a:extLst>
          </p:cNvPr>
          <p:cNvSpPr/>
          <p:nvPr/>
        </p:nvSpPr>
        <p:spPr>
          <a:xfrm>
            <a:off x="4918236" y="4613200"/>
            <a:ext cx="3949086" cy="1327575"/>
          </a:xfrm>
          <a:custGeom>
            <a:avLst/>
            <a:gdLst>
              <a:gd name="connsiteX0" fmla="*/ 0 w 3432313"/>
              <a:gd name="connsiteY0" fmla="*/ 2252869 h 2252869"/>
              <a:gd name="connsiteX1" fmla="*/ 993913 w 3432313"/>
              <a:gd name="connsiteY1" fmla="*/ 1895061 h 2252869"/>
              <a:gd name="connsiteX2" fmla="*/ 1722783 w 3432313"/>
              <a:gd name="connsiteY2" fmla="*/ 1020417 h 2252869"/>
              <a:gd name="connsiteX3" fmla="*/ 3432313 w 3432313"/>
              <a:gd name="connsiteY3" fmla="*/ 0 h 22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3" h="2252869">
                <a:moveTo>
                  <a:pt x="0" y="2252869"/>
                </a:moveTo>
                <a:cubicBezTo>
                  <a:pt x="353391" y="2176669"/>
                  <a:pt x="706783" y="2100470"/>
                  <a:pt x="993913" y="1895061"/>
                </a:cubicBezTo>
                <a:cubicBezTo>
                  <a:pt x="1281043" y="1689652"/>
                  <a:pt x="1316383" y="1336260"/>
                  <a:pt x="1722783" y="1020417"/>
                </a:cubicBezTo>
                <a:cubicBezTo>
                  <a:pt x="2129183" y="704573"/>
                  <a:pt x="2780748" y="352286"/>
                  <a:pt x="343231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9A1E28E3-5998-4A0F-A835-D0FA8BB2744B}"/>
              </a:ext>
            </a:extLst>
          </p:cNvPr>
          <p:cNvSpPr/>
          <p:nvPr/>
        </p:nvSpPr>
        <p:spPr>
          <a:xfrm>
            <a:off x="7022746" y="4676632"/>
            <a:ext cx="1844576" cy="1200709"/>
          </a:xfrm>
          <a:custGeom>
            <a:avLst/>
            <a:gdLst>
              <a:gd name="connsiteX0" fmla="*/ 0 w 1915013"/>
              <a:gd name="connsiteY0" fmla="*/ 0 h 1200709"/>
              <a:gd name="connsiteX1" fmla="*/ 520700 w 1915013"/>
              <a:gd name="connsiteY1" fmla="*/ 1155700 h 1200709"/>
              <a:gd name="connsiteX2" fmla="*/ 1803400 w 1915013"/>
              <a:gd name="connsiteY2" fmla="*/ 965200 h 1200709"/>
              <a:gd name="connsiteX3" fmla="*/ 1765300 w 1915013"/>
              <a:gd name="connsiteY3" fmla="*/ 965200 h 12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13" h="1200709">
                <a:moveTo>
                  <a:pt x="0" y="0"/>
                </a:moveTo>
                <a:cubicBezTo>
                  <a:pt x="110066" y="497416"/>
                  <a:pt x="220133" y="994833"/>
                  <a:pt x="520700" y="1155700"/>
                </a:cubicBezTo>
                <a:cubicBezTo>
                  <a:pt x="821267" y="1316567"/>
                  <a:pt x="1595967" y="996950"/>
                  <a:pt x="1803400" y="965200"/>
                </a:cubicBezTo>
                <a:cubicBezTo>
                  <a:pt x="2010833" y="933450"/>
                  <a:pt x="1888066" y="949325"/>
                  <a:pt x="1765300" y="9652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1C7D3A51-2AD4-46CA-A1AE-A7DD08CADF8A}"/>
              </a:ext>
            </a:extLst>
          </p:cNvPr>
          <p:cNvSpPr/>
          <p:nvPr/>
        </p:nvSpPr>
        <p:spPr>
          <a:xfrm>
            <a:off x="3717471" y="1992084"/>
            <a:ext cx="5143500" cy="1828800"/>
          </a:xfrm>
          <a:custGeom>
            <a:avLst/>
            <a:gdLst>
              <a:gd name="connsiteX0" fmla="*/ 0 w 5143500"/>
              <a:gd name="connsiteY0" fmla="*/ 0 h 1828800"/>
              <a:gd name="connsiteX1" fmla="*/ 1016000 w 5143500"/>
              <a:gd name="connsiteY1" fmla="*/ 1206500 h 1828800"/>
              <a:gd name="connsiteX2" fmla="*/ 5143500 w 51435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828800">
                <a:moveTo>
                  <a:pt x="0" y="0"/>
                </a:moveTo>
                <a:cubicBezTo>
                  <a:pt x="79375" y="450850"/>
                  <a:pt x="158750" y="901700"/>
                  <a:pt x="1016000" y="1206500"/>
                </a:cubicBezTo>
                <a:cubicBezTo>
                  <a:pt x="1873250" y="1511300"/>
                  <a:pt x="3508375" y="1670050"/>
                  <a:pt x="5143500" y="1828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45E608DD-FAFB-44E4-A967-3D56AF621314}"/>
              </a:ext>
            </a:extLst>
          </p:cNvPr>
          <p:cNvSpPr/>
          <p:nvPr/>
        </p:nvSpPr>
        <p:spPr>
          <a:xfrm>
            <a:off x="4263571" y="1828141"/>
            <a:ext cx="4610100" cy="1726043"/>
          </a:xfrm>
          <a:custGeom>
            <a:avLst/>
            <a:gdLst>
              <a:gd name="connsiteX0" fmla="*/ 0 w 4559300"/>
              <a:gd name="connsiteY0" fmla="*/ 1823589 h 1823589"/>
              <a:gd name="connsiteX1" fmla="*/ 2844800 w 4559300"/>
              <a:gd name="connsiteY1" fmla="*/ 1366389 h 1823589"/>
              <a:gd name="connsiteX2" fmla="*/ 3162300 w 4559300"/>
              <a:gd name="connsiteY2" fmla="*/ 70989 h 1823589"/>
              <a:gd name="connsiteX3" fmla="*/ 4559300 w 4559300"/>
              <a:gd name="connsiteY3" fmla="*/ 159889 h 1823589"/>
              <a:gd name="connsiteX4" fmla="*/ 4559300 w 4559300"/>
              <a:gd name="connsiteY4" fmla="*/ 159889 h 1823589"/>
              <a:gd name="connsiteX0" fmla="*/ 0 w 4559300"/>
              <a:gd name="connsiteY0" fmla="*/ 1726043 h 1726043"/>
              <a:gd name="connsiteX1" fmla="*/ 2844800 w 4559300"/>
              <a:gd name="connsiteY1" fmla="*/ 1268843 h 1726043"/>
              <a:gd name="connsiteX2" fmla="*/ 3375821 w 4559300"/>
              <a:gd name="connsiteY2" fmla="*/ 100443 h 1726043"/>
              <a:gd name="connsiteX3" fmla="*/ 4559300 w 4559300"/>
              <a:gd name="connsiteY3" fmla="*/ 62343 h 1726043"/>
              <a:gd name="connsiteX4" fmla="*/ 4559300 w 4559300"/>
              <a:gd name="connsiteY4" fmla="*/ 62343 h 172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300" h="1726043">
                <a:moveTo>
                  <a:pt x="0" y="1726043"/>
                </a:moveTo>
                <a:cubicBezTo>
                  <a:pt x="1158875" y="1643493"/>
                  <a:pt x="2282163" y="1539776"/>
                  <a:pt x="2844800" y="1268843"/>
                </a:cubicBezTo>
                <a:cubicBezTo>
                  <a:pt x="3407437" y="997910"/>
                  <a:pt x="3090071" y="301526"/>
                  <a:pt x="3375821" y="100443"/>
                </a:cubicBezTo>
                <a:cubicBezTo>
                  <a:pt x="3661571" y="-100640"/>
                  <a:pt x="4559300" y="62343"/>
                  <a:pt x="4559300" y="62343"/>
                </a:cubicBezTo>
                <a:lnTo>
                  <a:pt x="4559300" y="6234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663BC40-3452-47FA-9971-1FA67C7E26BC}"/>
              </a:ext>
            </a:extLst>
          </p:cNvPr>
          <p:cNvCxnSpPr>
            <a:cxnSpLocks/>
          </p:cNvCxnSpPr>
          <p:nvPr/>
        </p:nvCxnSpPr>
        <p:spPr>
          <a:xfrm>
            <a:off x="3649196" y="1020796"/>
            <a:ext cx="3266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577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20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3554115" y="51018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3991437" y="410887"/>
            <a:ext cx="111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3FDDAE8-B180-4906-B013-E17380E1AF1E}"/>
              </a:ext>
            </a:extLst>
          </p:cNvPr>
          <p:cNvSpPr txBox="1"/>
          <p:nvPr/>
        </p:nvSpPr>
        <p:spPr>
          <a:xfrm>
            <a:off x="702125" y="1192305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476992A-BA26-4228-93CD-234EB75B90DB}"/>
              </a:ext>
            </a:extLst>
          </p:cNvPr>
          <p:cNvGrpSpPr/>
          <p:nvPr/>
        </p:nvGrpSpPr>
        <p:grpSpPr>
          <a:xfrm>
            <a:off x="1758538" y="1367181"/>
            <a:ext cx="9202054" cy="1114325"/>
            <a:chOff x="1073058" y="1305580"/>
            <a:chExt cx="9202054" cy="1114325"/>
          </a:xfrm>
        </p:grpSpPr>
        <p:sp>
          <p:nvSpPr>
            <p:cNvPr id="8" name="Flowchart: Magnetic Disk 7">
              <a:extLst>
                <a:ext uri="{FF2B5EF4-FFF2-40B4-BE49-F238E27FC236}">
                  <a16:creationId xmlns="" xmlns:a16="http://schemas.microsoft.com/office/drawing/2014/main" id="{6F7BDF48-9F22-4CBE-B898-DD9C3AC7AE37}"/>
                </a:ext>
              </a:extLst>
            </p:cNvPr>
            <p:cNvSpPr/>
            <p:nvPr/>
          </p:nvSpPr>
          <p:spPr>
            <a:xfrm>
              <a:off x="1073058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251</a:t>
              </a:r>
            </a:p>
          </p:txBody>
        </p:sp>
        <p:sp>
          <p:nvSpPr>
            <p:cNvPr id="16" name="Flowchart: Magnetic Disk 15">
              <a:extLst>
                <a:ext uri="{FF2B5EF4-FFF2-40B4-BE49-F238E27FC236}">
                  <a16:creationId xmlns="" xmlns:a16="http://schemas.microsoft.com/office/drawing/2014/main" id="{B4EC5155-FE3D-45F3-9F8C-47E44201F0CA}"/>
                </a:ext>
              </a:extLst>
            </p:cNvPr>
            <p:cNvSpPr/>
            <p:nvPr/>
          </p:nvSpPr>
          <p:spPr>
            <a:xfrm>
              <a:off x="2093186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252</a:t>
              </a:r>
            </a:p>
          </p:txBody>
        </p:sp>
        <p:sp>
          <p:nvSpPr>
            <p:cNvPr id="17" name="Flowchart: Magnetic Disk 16">
              <a:extLst>
                <a:ext uri="{FF2B5EF4-FFF2-40B4-BE49-F238E27FC236}">
                  <a16:creationId xmlns="" xmlns:a16="http://schemas.microsoft.com/office/drawing/2014/main" id="{9AE684B9-58AC-47AC-A3D1-4AF45CD06A30}"/>
                </a:ext>
              </a:extLst>
            </p:cNvPr>
            <p:cNvSpPr/>
            <p:nvPr/>
          </p:nvSpPr>
          <p:spPr>
            <a:xfrm>
              <a:off x="314860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253</a:t>
              </a:r>
            </a:p>
          </p:txBody>
        </p:sp>
        <p:sp>
          <p:nvSpPr>
            <p:cNvPr id="18" name="Flowchart: Magnetic Disk 17">
              <a:extLst>
                <a:ext uri="{FF2B5EF4-FFF2-40B4-BE49-F238E27FC236}">
                  <a16:creationId xmlns="" xmlns:a16="http://schemas.microsoft.com/office/drawing/2014/main" id="{16503DFB-094F-427D-9F5C-808ACB57DDF8}"/>
                </a:ext>
              </a:extLst>
            </p:cNvPr>
            <p:cNvSpPr/>
            <p:nvPr/>
          </p:nvSpPr>
          <p:spPr>
            <a:xfrm>
              <a:off x="4186371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9" name="Flowchart: Magnetic Disk 18">
              <a:extLst>
                <a:ext uri="{FF2B5EF4-FFF2-40B4-BE49-F238E27FC236}">
                  <a16:creationId xmlns="" xmlns:a16="http://schemas.microsoft.com/office/drawing/2014/main" id="{9C993CAC-BE70-4E3E-A591-B6B485785205}"/>
                </a:ext>
              </a:extLst>
            </p:cNvPr>
            <p:cNvSpPr/>
            <p:nvPr/>
          </p:nvSpPr>
          <p:spPr>
            <a:xfrm>
              <a:off x="5224142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0" name="Flowchart: Magnetic Disk 19">
              <a:extLst>
                <a:ext uri="{FF2B5EF4-FFF2-40B4-BE49-F238E27FC236}">
                  <a16:creationId xmlns="" xmlns:a16="http://schemas.microsoft.com/office/drawing/2014/main" id="{5B487FE8-A58E-4F09-9E76-FF151CF0C37F}"/>
                </a:ext>
              </a:extLst>
            </p:cNvPr>
            <p:cNvSpPr/>
            <p:nvPr/>
          </p:nvSpPr>
          <p:spPr>
            <a:xfrm>
              <a:off x="6261913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256</a:t>
              </a:r>
            </a:p>
          </p:txBody>
        </p:sp>
        <p:sp>
          <p:nvSpPr>
            <p:cNvPr id="21" name="Flowchart: Magnetic Disk 20">
              <a:extLst>
                <a:ext uri="{FF2B5EF4-FFF2-40B4-BE49-F238E27FC236}">
                  <a16:creationId xmlns="" xmlns:a16="http://schemas.microsoft.com/office/drawing/2014/main" id="{75936E13-9358-43F4-8B27-6E2447A55166}"/>
                </a:ext>
              </a:extLst>
            </p:cNvPr>
            <p:cNvSpPr/>
            <p:nvPr/>
          </p:nvSpPr>
          <p:spPr>
            <a:xfrm>
              <a:off x="7314199" y="1331333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2" name="Flowchart: Magnetic Disk 21">
              <a:extLst>
                <a:ext uri="{FF2B5EF4-FFF2-40B4-BE49-F238E27FC236}">
                  <a16:creationId xmlns="" xmlns:a16="http://schemas.microsoft.com/office/drawing/2014/main" id="{C1429C3B-B462-45D3-A8BF-BBC6A6792A0B}"/>
                </a:ext>
              </a:extLst>
            </p:cNvPr>
            <p:cNvSpPr/>
            <p:nvPr/>
          </p:nvSpPr>
          <p:spPr>
            <a:xfrm>
              <a:off x="835197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3" name="Flowchart: Magnetic Disk 22">
              <a:extLst>
                <a:ext uri="{FF2B5EF4-FFF2-40B4-BE49-F238E27FC236}">
                  <a16:creationId xmlns="" xmlns:a16="http://schemas.microsoft.com/office/drawing/2014/main" id="{6BD417D4-F78A-4D90-88F6-578AF970A6E2}"/>
                </a:ext>
              </a:extLst>
            </p:cNvPr>
            <p:cNvSpPr/>
            <p:nvPr/>
          </p:nvSpPr>
          <p:spPr>
            <a:xfrm>
              <a:off x="9389741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259</a:t>
              </a:r>
            </a:p>
          </p:txBody>
        </p:sp>
      </p:grpSp>
      <p:sp>
        <p:nvSpPr>
          <p:cNvPr id="25" name="Flowchart: Magnetic Disk 24">
            <a:extLst>
              <a:ext uri="{FF2B5EF4-FFF2-40B4-BE49-F238E27FC236}">
                <a16:creationId xmlns="" xmlns:a16="http://schemas.microsoft.com/office/drawing/2014/main" id="{AED62A23-309C-4EF0-AF9F-D447E9EFC537}"/>
              </a:ext>
            </a:extLst>
          </p:cNvPr>
          <p:cNvSpPr/>
          <p:nvPr/>
        </p:nvSpPr>
        <p:spPr>
          <a:xfrm>
            <a:off x="4871488" y="1389305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254</a:t>
            </a:r>
          </a:p>
        </p:txBody>
      </p:sp>
      <p:sp>
        <p:nvSpPr>
          <p:cNvPr id="26" name="Flowchart: Magnetic Disk 25">
            <a:extLst>
              <a:ext uri="{FF2B5EF4-FFF2-40B4-BE49-F238E27FC236}">
                <a16:creationId xmlns="" xmlns:a16="http://schemas.microsoft.com/office/drawing/2014/main" id="{5F8B4076-5AEB-4596-8106-62D6EB0A67EE}"/>
              </a:ext>
            </a:extLst>
          </p:cNvPr>
          <p:cNvSpPr/>
          <p:nvPr/>
        </p:nvSpPr>
        <p:spPr>
          <a:xfrm>
            <a:off x="5909622" y="1382421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255</a:t>
            </a:r>
          </a:p>
        </p:txBody>
      </p:sp>
      <p:sp>
        <p:nvSpPr>
          <p:cNvPr id="27" name="Flowchart: Magnetic Disk 26">
            <a:extLst>
              <a:ext uri="{FF2B5EF4-FFF2-40B4-BE49-F238E27FC236}">
                <a16:creationId xmlns="" xmlns:a16="http://schemas.microsoft.com/office/drawing/2014/main" id="{7E2234BD-5FA9-436D-923E-2658CD912201}"/>
              </a:ext>
            </a:extLst>
          </p:cNvPr>
          <p:cNvSpPr/>
          <p:nvPr/>
        </p:nvSpPr>
        <p:spPr>
          <a:xfrm>
            <a:off x="7999679" y="1398830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257</a:t>
            </a:r>
          </a:p>
        </p:txBody>
      </p:sp>
      <p:sp>
        <p:nvSpPr>
          <p:cNvPr id="28" name="Flowchart: Magnetic Disk 27">
            <a:extLst>
              <a:ext uri="{FF2B5EF4-FFF2-40B4-BE49-F238E27FC236}">
                <a16:creationId xmlns="" xmlns:a16="http://schemas.microsoft.com/office/drawing/2014/main" id="{32C2624C-3FC8-4872-9E4B-7EEC69652DD1}"/>
              </a:ext>
            </a:extLst>
          </p:cNvPr>
          <p:cNvSpPr/>
          <p:nvPr/>
        </p:nvSpPr>
        <p:spPr>
          <a:xfrm>
            <a:off x="9042440" y="1391946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1DB07C3-191D-4CA9-A25D-857D22C2424E}"/>
              </a:ext>
            </a:extLst>
          </p:cNvPr>
          <p:cNvSpPr txBox="1"/>
          <p:nvPr/>
        </p:nvSpPr>
        <p:spPr>
          <a:xfrm>
            <a:off x="698303" y="2930390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D4EADDAE-8138-4CC9-AF42-0AF1A0817700}"/>
              </a:ext>
            </a:extLst>
          </p:cNvPr>
          <p:cNvGrpSpPr/>
          <p:nvPr/>
        </p:nvGrpSpPr>
        <p:grpSpPr>
          <a:xfrm>
            <a:off x="1758537" y="3425805"/>
            <a:ext cx="9202054" cy="888566"/>
            <a:chOff x="1758537" y="3425805"/>
            <a:chExt cx="9202054" cy="888566"/>
          </a:xfrm>
        </p:grpSpPr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52E2E38C-0A62-403F-B249-C03AD4EA79C5}"/>
                </a:ext>
              </a:extLst>
            </p:cNvPr>
            <p:cNvGrpSpPr/>
            <p:nvPr/>
          </p:nvGrpSpPr>
          <p:grpSpPr>
            <a:xfrm>
              <a:off x="1758537" y="3429000"/>
              <a:ext cx="885371" cy="885371"/>
              <a:chOff x="1750278" y="3429000"/>
              <a:chExt cx="885371" cy="885371"/>
            </a:xfrm>
          </p:grpSpPr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737B415D-9CC8-44FE-9714-E746CD47CEA1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8A98C184-9B14-4B63-B43C-536AF416432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23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992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120B44AF-A5E2-46BB-9EC5-02DF26E1079D}"/>
                </a:ext>
              </a:extLst>
            </p:cNvPr>
            <p:cNvGrpSpPr/>
            <p:nvPr/>
          </p:nvGrpSpPr>
          <p:grpSpPr>
            <a:xfrm>
              <a:off x="2778666" y="3428999"/>
              <a:ext cx="885371" cy="885371"/>
              <a:chOff x="1750278" y="3429000"/>
              <a:chExt cx="885371" cy="885371"/>
            </a:xfrm>
          </p:grpSpPr>
          <p:sp>
            <p:nvSpPr>
              <p:cNvPr id="34" name="Oval 33">
                <a:extLst>
                  <a:ext uri="{FF2B5EF4-FFF2-40B4-BE49-F238E27FC236}">
                    <a16:creationId xmlns="" xmlns:a16="http://schemas.microsoft.com/office/drawing/2014/main" id="{16B6B374-9588-43E7-91A6-359B8D38FC95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0CD09EE9-0ECB-457D-873C-35962C0F7F27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23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993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A02148BA-2C98-4F8E-8B11-E7C374AB0EF3}"/>
                </a:ext>
              </a:extLst>
            </p:cNvPr>
            <p:cNvGrpSpPr/>
            <p:nvPr/>
          </p:nvGrpSpPr>
          <p:grpSpPr>
            <a:xfrm>
              <a:off x="3834079" y="3428999"/>
              <a:ext cx="885371" cy="885371"/>
              <a:chOff x="1750278" y="3429000"/>
              <a:chExt cx="885371" cy="885371"/>
            </a:xfrm>
          </p:grpSpPr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4DE66B71-18A1-4922-B332-67B97CD7CACB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51D1CD86-0E2F-4AB4-A503-6F05E7E105AC}"/>
                  </a:ext>
                </a:extLst>
              </p:cNvPr>
              <p:cNvSpPr txBox="1"/>
              <p:nvPr/>
            </p:nvSpPr>
            <p:spPr>
              <a:xfrm>
                <a:off x="1987521" y="3610027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6E3F891D-CD27-47F8-9332-00643728D190}"/>
                </a:ext>
              </a:extLst>
            </p:cNvPr>
            <p:cNvGrpSpPr/>
            <p:nvPr/>
          </p:nvGrpSpPr>
          <p:grpSpPr>
            <a:xfrm>
              <a:off x="4871487" y="3428998"/>
              <a:ext cx="885371" cy="885371"/>
              <a:chOff x="1750278" y="3429000"/>
              <a:chExt cx="885371" cy="885371"/>
            </a:xfrm>
          </p:grpSpPr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F88412D8-5BF3-43A9-B1DC-9C922BFCBA6E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5CF49C75-98C0-4B61-BDD0-6318E77E1107}"/>
                  </a:ext>
                </a:extLst>
              </p:cNvPr>
              <p:cNvSpPr txBox="1"/>
              <p:nvPr/>
            </p:nvSpPr>
            <p:spPr>
              <a:xfrm>
                <a:off x="2017977" y="3606882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C1E19940-D8F7-4E02-A9D1-C482CB0EC1FD}"/>
                </a:ext>
              </a:extLst>
            </p:cNvPr>
            <p:cNvGrpSpPr/>
            <p:nvPr/>
          </p:nvGrpSpPr>
          <p:grpSpPr>
            <a:xfrm>
              <a:off x="5889793" y="3425808"/>
              <a:ext cx="885371" cy="885371"/>
              <a:chOff x="1750278" y="3429000"/>
              <a:chExt cx="885371" cy="885371"/>
            </a:xfrm>
          </p:grpSpPr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3D88D980-71D4-4FA4-B980-AAAB55F93C0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4DF11397-1FEC-40C1-AED0-A19942A126B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23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996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DBDC9B65-CDAD-4D2F-8CEE-3A8BAF2524F5}"/>
                </a:ext>
              </a:extLst>
            </p:cNvPr>
            <p:cNvGrpSpPr/>
            <p:nvPr/>
          </p:nvGrpSpPr>
          <p:grpSpPr>
            <a:xfrm>
              <a:off x="6909922" y="3425807"/>
              <a:ext cx="885371" cy="885371"/>
              <a:chOff x="1750278" y="3429000"/>
              <a:chExt cx="885371" cy="885371"/>
            </a:xfrm>
          </p:grpSpPr>
          <p:sp>
            <p:nvSpPr>
              <p:cNvPr id="46" name="Oval 45">
                <a:extLst>
                  <a:ext uri="{FF2B5EF4-FFF2-40B4-BE49-F238E27FC236}">
                    <a16:creationId xmlns="" xmlns:a16="http://schemas.microsoft.com/office/drawing/2014/main" id="{625125D1-9D20-4502-9D9C-C34DCC636907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8019F035-0AE7-4774-BD37-9DAAB3EFAAE7}"/>
                  </a:ext>
                </a:extLst>
              </p:cNvPr>
              <p:cNvSpPr txBox="1"/>
              <p:nvPr/>
            </p:nvSpPr>
            <p:spPr>
              <a:xfrm>
                <a:off x="2002287" y="3610073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CBF4C2B6-CF67-4164-BB95-5156F15B85A1}"/>
                </a:ext>
              </a:extLst>
            </p:cNvPr>
            <p:cNvGrpSpPr/>
            <p:nvPr/>
          </p:nvGrpSpPr>
          <p:grpSpPr>
            <a:xfrm>
              <a:off x="7965335" y="3425807"/>
              <a:ext cx="885371" cy="885371"/>
              <a:chOff x="1750278" y="3429000"/>
              <a:chExt cx="885371" cy="885371"/>
            </a:xfrm>
          </p:grpSpPr>
          <p:sp>
            <p:nvSpPr>
              <p:cNvPr id="49" name="Oval 48">
                <a:extLst>
                  <a:ext uri="{FF2B5EF4-FFF2-40B4-BE49-F238E27FC236}">
                    <a16:creationId xmlns="" xmlns:a16="http://schemas.microsoft.com/office/drawing/2014/main" id="{FBBE9CCB-CDFA-4C53-9BA6-E3C46C201918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3C29A6AC-AA52-497D-AACD-00C188CECC23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23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998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A9E6E30A-8B64-4645-B8D0-435B79A542CA}"/>
                </a:ext>
              </a:extLst>
            </p:cNvPr>
            <p:cNvGrpSpPr/>
            <p:nvPr/>
          </p:nvGrpSpPr>
          <p:grpSpPr>
            <a:xfrm>
              <a:off x="9002743" y="3425806"/>
              <a:ext cx="885371" cy="885371"/>
              <a:chOff x="1750278" y="3429000"/>
              <a:chExt cx="885371" cy="885371"/>
            </a:xfrm>
          </p:grpSpPr>
          <p:sp>
            <p:nvSpPr>
              <p:cNvPr id="52" name="Oval 51">
                <a:extLst>
                  <a:ext uri="{FF2B5EF4-FFF2-40B4-BE49-F238E27FC236}">
                    <a16:creationId xmlns="" xmlns:a16="http://schemas.microsoft.com/office/drawing/2014/main" id="{FFDA4E80-4413-491A-B0EB-E3A1F46C8AEA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D2F1039E-C781-4977-9F5F-2709F3412DC2}"/>
                  </a:ext>
                </a:extLst>
              </p:cNvPr>
              <p:cNvSpPr txBox="1"/>
              <p:nvPr/>
            </p:nvSpPr>
            <p:spPr>
              <a:xfrm>
                <a:off x="2017977" y="3610074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C04FE663-7243-4CA7-A3AC-48647AC9D275}"/>
                </a:ext>
              </a:extLst>
            </p:cNvPr>
            <p:cNvGrpSpPr/>
            <p:nvPr/>
          </p:nvGrpSpPr>
          <p:grpSpPr>
            <a:xfrm>
              <a:off x="10008895" y="3425805"/>
              <a:ext cx="951696" cy="885371"/>
              <a:chOff x="1683953" y="3429000"/>
              <a:chExt cx="951696" cy="885371"/>
            </a:xfrm>
          </p:grpSpPr>
          <p:sp>
            <p:nvSpPr>
              <p:cNvPr id="55" name="Oval 54">
                <a:extLst>
                  <a:ext uri="{FF2B5EF4-FFF2-40B4-BE49-F238E27FC236}">
                    <a16:creationId xmlns="" xmlns:a16="http://schemas.microsoft.com/office/drawing/2014/main" id="{CBA9146C-7866-4F79-84AA-F26442F2325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46B3647B-FEAD-4BA4-ABCD-D59C21697203}"/>
                  </a:ext>
                </a:extLst>
              </p:cNvPr>
              <p:cNvSpPr txBox="1"/>
              <p:nvPr/>
            </p:nvSpPr>
            <p:spPr>
              <a:xfrm>
                <a:off x="1683953" y="3610075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1000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2F1F9190-148F-4750-BC3A-F0B6342B2BA6}"/>
              </a:ext>
            </a:extLst>
          </p:cNvPr>
          <p:cNvGrpSpPr/>
          <p:nvPr/>
        </p:nvGrpSpPr>
        <p:grpSpPr>
          <a:xfrm>
            <a:off x="3833114" y="3411156"/>
            <a:ext cx="885371" cy="885371"/>
            <a:chOff x="3194064" y="4778345"/>
            <a:chExt cx="885371" cy="885371"/>
          </a:xfrm>
        </p:grpSpPr>
        <p:sp>
          <p:nvSpPr>
            <p:cNvPr id="58" name="Oval 57">
              <a:extLst>
                <a:ext uri="{FF2B5EF4-FFF2-40B4-BE49-F238E27FC236}">
                  <a16:creationId xmlns="" xmlns:a16="http://schemas.microsoft.com/office/drawing/2014/main" id="{32AF8783-7D54-4897-A5BD-A32A0AB39AD7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4CBFD590-A36F-4FCF-85E7-AADCD92C8AC5}"/>
                </a:ext>
              </a:extLst>
            </p:cNvPr>
            <p:cNvSpPr txBox="1"/>
            <p:nvPr/>
          </p:nvSpPr>
          <p:spPr>
            <a:xfrm>
              <a:off x="3243852" y="4968032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994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E81C1E8E-7CD0-4D82-943A-0C59158A9F2A}"/>
              </a:ext>
            </a:extLst>
          </p:cNvPr>
          <p:cNvGrpSpPr/>
          <p:nvPr/>
        </p:nvGrpSpPr>
        <p:grpSpPr>
          <a:xfrm>
            <a:off x="4878417" y="3419767"/>
            <a:ext cx="885371" cy="885371"/>
            <a:chOff x="3194064" y="4778345"/>
            <a:chExt cx="885371" cy="885371"/>
          </a:xfrm>
        </p:grpSpPr>
        <p:sp>
          <p:nvSpPr>
            <p:cNvPr id="62" name="Oval 61">
              <a:extLst>
                <a:ext uri="{FF2B5EF4-FFF2-40B4-BE49-F238E27FC236}">
                  <a16:creationId xmlns="" xmlns:a16="http://schemas.microsoft.com/office/drawing/2014/main" id="{B148B804-042D-44FA-A6A5-8AD8F0E3FE34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DEB65921-19D6-4E74-8970-CC2E5AB8C625}"/>
                </a:ext>
              </a:extLst>
            </p:cNvPr>
            <p:cNvSpPr txBox="1"/>
            <p:nvPr/>
          </p:nvSpPr>
          <p:spPr>
            <a:xfrm>
              <a:off x="3243852" y="4968032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995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5257AD43-D0FF-4813-BD2D-B9D839F1F944}"/>
              </a:ext>
            </a:extLst>
          </p:cNvPr>
          <p:cNvGrpSpPr/>
          <p:nvPr/>
        </p:nvGrpSpPr>
        <p:grpSpPr>
          <a:xfrm>
            <a:off x="6911908" y="3411156"/>
            <a:ext cx="885371" cy="885371"/>
            <a:chOff x="3194064" y="4778345"/>
            <a:chExt cx="885371" cy="885371"/>
          </a:xfrm>
        </p:grpSpPr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id="{9DC6B2BB-E886-42EA-ACD4-B0C6687F17A0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8925E136-BB72-465D-8F75-F629BE05E056}"/>
                </a:ext>
              </a:extLst>
            </p:cNvPr>
            <p:cNvSpPr txBox="1"/>
            <p:nvPr/>
          </p:nvSpPr>
          <p:spPr>
            <a:xfrm>
              <a:off x="3243852" y="4968032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997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DC687A98-6EE0-42E2-9146-E219F9923BBA}"/>
              </a:ext>
            </a:extLst>
          </p:cNvPr>
          <p:cNvGrpSpPr/>
          <p:nvPr/>
        </p:nvGrpSpPr>
        <p:grpSpPr>
          <a:xfrm>
            <a:off x="9002796" y="3411155"/>
            <a:ext cx="885371" cy="885371"/>
            <a:chOff x="3194064" y="4778345"/>
            <a:chExt cx="885371" cy="885371"/>
          </a:xfrm>
        </p:grpSpPr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4BC17767-3A4B-47BA-88F7-8796509CB346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2982D8C1-C5AA-47F9-928C-045F44F850E9}"/>
                </a:ext>
              </a:extLst>
            </p:cNvPr>
            <p:cNvSpPr txBox="1"/>
            <p:nvPr/>
          </p:nvSpPr>
          <p:spPr>
            <a:xfrm>
              <a:off x="3243852" y="4968032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999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283DD6CF-8253-4C41-92A7-46CFE3018393}"/>
              </a:ext>
            </a:extLst>
          </p:cNvPr>
          <p:cNvSpPr txBox="1"/>
          <p:nvPr/>
        </p:nvSpPr>
        <p:spPr>
          <a:xfrm>
            <a:off x="693009" y="4669774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5B1868EE-6725-4809-8122-BF90254B75F5}"/>
              </a:ext>
            </a:extLst>
          </p:cNvPr>
          <p:cNvGrpSpPr/>
          <p:nvPr/>
        </p:nvGrpSpPr>
        <p:grpSpPr>
          <a:xfrm>
            <a:off x="1666547" y="5249872"/>
            <a:ext cx="9389722" cy="900993"/>
            <a:chOff x="1666547" y="5249872"/>
            <a:chExt cx="9389722" cy="900993"/>
          </a:xfrm>
        </p:grpSpPr>
        <p:grpSp>
          <p:nvGrpSpPr>
            <p:cNvPr id="98" name="Group 97">
              <a:extLst>
                <a:ext uri="{FF2B5EF4-FFF2-40B4-BE49-F238E27FC236}">
                  <a16:creationId xmlns="" xmlns:a16="http://schemas.microsoft.com/office/drawing/2014/main" id="{624C1626-C719-4AEC-B8E2-4D4D97B8BDCC}"/>
                </a:ext>
              </a:extLst>
            </p:cNvPr>
            <p:cNvGrpSpPr/>
            <p:nvPr/>
          </p:nvGrpSpPr>
          <p:grpSpPr>
            <a:xfrm>
              <a:off x="1666547" y="5249872"/>
              <a:ext cx="8359316" cy="900993"/>
              <a:chOff x="1666547" y="5249872"/>
              <a:chExt cx="8359316" cy="900993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="" xmlns:a16="http://schemas.microsoft.com/office/drawing/2014/main" id="{22EB0F61-5C11-4C35-9C24-65BA7F9880E7}"/>
                  </a:ext>
                </a:extLst>
              </p:cNvPr>
              <p:cNvGrpSpPr/>
              <p:nvPr/>
            </p:nvGrpSpPr>
            <p:grpSpPr>
              <a:xfrm>
                <a:off x="1666547" y="5265494"/>
                <a:ext cx="927571" cy="885371"/>
                <a:chOff x="1666547" y="5265494"/>
                <a:chExt cx="927571" cy="885371"/>
              </a:xfrm>
            </p:grpSpPr>
            <p:sp>
              <p:nvSpPr>
                <p:cNvPr id="71" name="Cube 70">
                  <a:extLst>
                    <a:ext uri="{FF2B5EF4-FFF2-40B4-BE49-F238E27FC236}">
                      <a16:creationId xmlns="" xmlns:a16="http://schemas.microsoft.com/office/drawing/2014/main" id="{77A44529-15A7-4AD6-9EA2-15B7DF641A89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="" xmlns:a16="http://schemas.microsoft.com/office/drawing/2014/main" id="{FE1A7441-A5D3-4C1D-B1E9-199CA8BE967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232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590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="" xmlns:a16="http://schemas.microsoft.com/office/drawing/2014/main" id="{9AA800C9-3669-4D16-A048-A86CFC8F2246}"/>
                  </a:ext>
                </a:extLst>
              </p:cNvPr>
              <p:cNvGrpSpPr/>
              <p:nvPr/>
            </p:nvGrpSpPr>
            <p:grpSpPr>
              <a:xfrm>
                <a:off x="2746572" y="5265493"/>
                <a:ext cx="927571" cy="885371"/>
                <a:chOff x="1666547" y="5265494"/>
                <a:chExt cx="927571" cy="885371"/>
              </a:xfrm>
            </p:grpSpPr>
            <p:sp>
              <p:nvSpPr>
                <p:cNvPr id="75" name="Cube 74">
                  <a:extLst>
                    <a:ext uri="{FF2B5EF4-FFF2-40B4-BE49-F238E27FC236}">
                      <a16:creationId xmlns="" xmlns:a16="http://schemas.microsoft.com/office/drawing/2014/main" id="{9A2863D2-A206-449C-98AD-8F67640DB22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="" xmlns:a16="http://schemas.microsoft.com/office/drawing/2014/main" id="{69850BB2-A2D3-42B3-8D93-BFF5C02C46F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232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592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="" xmlns:a16="http://schemas.microsoft.com/office/drawing/2014/main" id="{CB551E24-715C-4501-983B-66BEDCC9CE11}"/>
                  </a:ext>
                </a:extLst>
              </p:cNvPr>
              <p:cNvGrpSpPr/>
              <p:nvPr/>
            </p:nvGrpSpPr>
            <p:grpSpPr>
              <a:xfrm>
                <a:off x="3824846" y="5256260"/>
                <a:ext cx="927571" cy="885371"/>
                <a:chOff x="1666547" y="5265494"/>
                <a:chExt cx="927571" cy="885371"/>
              </a:xfrm>
            </p:grpSpPr>
            <p:sp>
              <p:nvSpPr>
                <p:cNvPr id="78" name="Cube 77">
                  <a:extLst>
                    <a:ext uri="{FF2B5EF4-FFF2-40B4-BE49-F238E27FC236}">
                      <a16:creationId xmlns="" xmlns:a16="http://schemas.microsoft.com/office/drawing/2014/main" id="{E9D6AA1C-5DDF-41F0-995C-C7A4C0C4F0A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="" xmlns:a16="http://schemas.microsoft.com/office/drawing/2014/main" id="{E0FF0D57-4201-4041-83A9-0BDA79FF9B9B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232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594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="" xmlns:a16="http://schemas.microsoft.com/office/drawing/2014/main" id="{1E08FE37-B770-4455-936C-C21F7B299FE8}"/>
                  </a:ext>
                </a:extLst>
              </p:cNvPr>
              <p:cNvGrpSpPr/>
              <p:nvPr/>
            </p:nvGrpSpPr>
            <p:grpSpPr>
              <a:xfrm>
                <a:off x="4947071" y="5256259"/>
                <a:ext cx="885371" cy="885371"/>
                <a:chOff x="1708747" y="5265494"/>
                <a:chExt cx="885371" cy="885371"/>
              </a:xfrm>
            </p:grpSpPr>
            <p:sp>
              <p:nvSpPr>
                <p:cNvPr id="81" name="Cube 80">
                  <a:extLst>
                    <a:ext uri="{FF2B5EF4-FFF2-40B4-BE49-F238E27FC236}">
                      <a16:creationId xmlns="" xmlns:a16="http://schemas.microsoft.com/office/drawing/2014/main" id="{AF6BD568-5AFF-492A-8A11-29C76D2F166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="" xmlns:a16="http://schemas.microsoft.com/office/drawing/2014/main" id="{10C20B3E-4B21-4E45-9A20-C025D3E9DA3A}"/>
                    </a:ext>
                  </a:extLst>
                </p:cNvPr>
                <p:cNvSpPr txBox="1"/>
                <p:nvPr/>
              </p:nvSpPr>
              <p:spPr>
                <a:xfrm>
                  <a:off x="1884176" y="5581780"/>
                  <a:ext cx="34336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="" xmlns:a16="http://schemas.microsoft.com/office/drawing/2014/main" id="{6F116D52-9F18-4E99-A028-BEB6D68E77D2}"/>
                  </a:ext>
                </a:extLst>
              </p:cNvPr>
              <p:cNvGrpSpPr/>
              <p:nvPr/>
            </p:nvGrpSpPr>
            <p:grpSpPr>
              <a:xfrm>
                <a:off x="5961571" y="5259107"/>
                <a:ext cx="927571" cy="885371"/>
                <a:chOff x="1666547" y="5265494"/>
                <a:chExt cx="927571" cy="885371"/>
              </a:xfrm>
            </p:grpSpPr>
            <p:sp>
              <p:nvSpPr>
                <p:cNvPr id="84" name="Cube 83">
                  <a:extLst>
                    <a:ext uri="{FF2B5EF4-FFF2-40B4-BE49-F238E27FC236}">
                      <a16:creationId xmlns="" xmlns:a16="http://schemas.microsoft.com/office/drawing/2014/main" id="{B7641C43-5776-4CE8-8485-9EA497DF61CA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="" xmlns:a16="http://schemas.microsoft.com/office/drawing/2014/main" id="{4A5D9EB7-7731-4454-AF0F-7393AA94550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232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598</a:t>
                  </a: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="" xmlns:a16="http://schemas.microsoft.com/office/drawing/2014/main" id="{EA8C7947-9BE2-44A6-ADD0-7645BC356C2C}"/>
                  </a:ext>
                </a:extLst>
              </p:cNvPr>
              <p:cNvGrpSpPr/>
              <p:nvPr/>
            </p:nvGrpSpPr>
            <p:grpSpPr>
              <a:xfrm>
                <a:off x="7054766" y="5259106"/>
                <a:ext cx="885371" cy="885371"/>
                <a:chOff x="1708747" y="5265494"/>
                <a:chExt cx="885371" cy="885371"/>
              </a:xfrm>
            </p:grpSpPr>
            <p:sp>
              <p:nvSpPr>
                <p:cNvPr id="87" name="Cube 86">
                  <a:extLst>
                    <a:ext uri="{FF2B5EF4-FFF2-40B4-BE49-F238E27FC236}">
                      <a16:creationId xmlns="" xmlns:a16="http://schemas.microsoft.com/office/drawing/2014/main" id="{BCF230FF-72FA-469C-A931-A7517CB926D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="" xmlns:a16="http://schemas.microsoft.com/office/drawing/2014/main" id="{C67D9912-FCFD-4256-AC34-6694C04629CB}"/>
                    </a:ext>
                  </a:extLst>
                </p:cNvPr>
                <p:cNvSpPr txBox="1"/>
                <p:nvPr/>
              </p:nvSpPr>
              <p:spPr>
                <a:xfrm>
                  <a:off x="1847245" y="5578933"/>
                  <a:ext cx="34336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="" xmlns:a16="http://schemas.microsoft.com/office/drawing/2014/main" id="{8A058B6F-8A7D-47FF-9DC5-7E4525190291}"/>
                  </a:ext>
                </a:extLst>
              </p:cNvPr>
              <p:cNvGrpSpPr/>
              <p:nvPr/>
            </p:nvGrpSpPr>
            <p:grpSpPr>
              <a:xfrm>
                <a:off x="8104014" y="5249873"/>
                <a:ext cx="885371" cy="885371"/>
                <a:chOff x="1708747" y="5265494"/>
                <a:chExt cx="885371" cy="885371"/>
              </a:xfrm>
            </p:grpSpPr>
            <p:sp>
              <p:nvSpPr>
                <p:cNvPr id="90" name="Cube 89">
                  <a:extLst>
                    <a:ext uri="{FF2B5EF4-FFF2-40B4-BE49-F238E27FC236}">
                      <a16:creationId xmlns="" xmlns:a16="http://schemas.microsoft.com/office/drawing/2014/main" id="{862166EC-77DC-4E02-BDD4-FFC0A6399504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="" xmlns:a16="http://schemas.microsoft.com/office/drawing/2014/main" id="{E46CBAAA-203F-43CD-BFDD-5631ADE7D0CA}"/>
                    </a:ext>
                  </a:extLst>
                </p:cNvPr>
                <p:cNvSpPr txBox="1"/>
                <p:nvPr/>
              </p:nvSpPr>
              <p:spPr>
                <a:xfrm>
                  <a:off x="1854576" y="5603787"/>
                  <a:ext cx="34336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="" xmlns:a16="http://schemas.microsoft.com/office/drawing/2014/main" id="{17CCED9A-EBDB-4DE4-99D4-527DF2321009}"/>
                  </a:ext>
                </a:extLst>
              </p:cNvPr>
              <p:cNvGrpSpPr/>
              <p:nvPr/>
            </p:nvGrpSpPr>
            <p:grpSpPr>
              <a:xfrm>
                <a:off x="9098292" y="5249872"/>
                <a:ext cx="927571" cy="885371"/>
                <a:chOff x="1666547" y="5265494"/>
                <a:chExt cx="927571" cy="885371"/>
              </a:xfrm>
            </p:grpSpPr>
            <p:sp>
              <p:nvSpPr>
                <p:cNvPr id="93" name="Cube 92">
                  <a:extLst>
                    <a:ext uri="{FF2B5EF4-FFF2-40B4-BE49-F238E27FC236}">
                      <a16:creationId xmlns="" xmlns:a16="http://schemas.microsoft.com/office/drawing/2014/main" id="{CBBF86FA-1AFA-47C3-81E5-1A52240E941B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="" xmlns:a16="http://schemas.microsoft.com/office/drawing/2014/main" id="{10531A67-AB00-4C3C-9C8A-E0ADEC426FE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232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604</a:t>
                  </a: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EC08D41E-2912-4379-9D92-2017D4946F8C}"/>
                </a:ext>
              </a:extLst>
            </p:cNvPr>
            <p:cNvGrpSpPr/>
            <p:nvPr/>
          </p:nvGrpSpPr>
          <p:grpSpPr>
            <a:xfrm>
              <a:off x="10170898" y="5265493"/>
              <a:ext cx="885371" cy="885371"/>
              <a:chOff x="1708747" y="5265494"/>
              <a:chExt cx="885371" cy="885371"/>
            </a:xfrm>
          </p:grpSpPr>
          <p:sp>
            <p:nvSpPr>
              <p:cNvPr id="96" name="Cube 95">
                <a:extLst>
                  <a:ext uri="{FF2B5EF4-FFF2-40B4-BE49-F238E27FC236}">
                    <a16:creationId xmlns="" xmlns:a16="http://schemas.microsoft.com/office/drawing/2014/main" id="{BB3C03B6-E856-4088-B104-A914D7E83B70}"/>
                  </a:ext>
                </a:extLst>
              </p:cNvPr>
              <p:cNvSpPr/>
              <p:nvPr/>
            </p:nvSpPr>
            <p:spPr>
              <a:xfrm>
                <a:off x="1708747" y="5265494"/>
                <a:ext cx="885371" cy="885371"/>
              </a:xfrm>
              <a:prstGeom prst="cub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DF52F975-DAC2-4E58-92EF-7F2375483585}"/>
                  </a:ext>
                </a:extLst>
              </p:cNvPr>
              <p:cNvSpPr txBox="1"/>
              <p:nvPr/>
            </p:nvSpPr>
            <p:spPr>
              <a:xfrm>
                <a:off x="1847306" y="5588167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A4692668-A4FF-4B36-8A77-F4EFE276C68F}"/>
              </a:ext>
            </a:extLst>
          </p:cNvPr>
          <p:cNvGrpSpPr/>
          <p:nvPr/>
        </p:nvGrpSpPr>
        <p:grpSpPr>
          <a:xfrm>
            <a:off x="4902840" y="5248844"/>
            <a:ext cx="927571" cy="885371"/>
            <a:chOff x="4438860" y="4378559"/>
            <a:chExt cx="927571" cy="885371"/>
          </a:xfrm>
        </p:grpSpPr>
        <p:sp>
          <p:nvSpPr>
            <p:cNvPr id="100" name="Cube 99">
              <a:extLst>
                <a:ext uri="{FF2B5EF4-FFF2-40B4-BE49-F238E27FC236}">
                  <a16:creationId xmlns="" xmlns:a16="http://schemas.microsoft.com/office/drawing/2014/main" id="{CB82C866-9037-4516-A182-041904C2F71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F199719E-C86B-432A-B07C-FB5CC0C10625}"/>
                </a:ext>
              </a:extLst>
            </p:cNvPr>
            <p:cNvSpPr txBox="1"/>
            <p:nvPr/>
          </p:nvSpPr>
          <p:spPr>
            <a:xfrm>
              <a:off x="4438860" y="4701232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596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4D4C23B7-F108-41F3-91F2-7435875530BD}"/>
              </a:ext>
            </a:extLst>
          </p:cNvPr>
          <p:cNvGrpSpPr/>
          <p:nvPr/>
        </p:nvGrpSpPr>
        <p:grpSpPr>
          <a:xfrm>
            <a:off x="7012673" y="5249871"/>
            <a:ext cx="927571" cy="885371"/>
            <a:chOff x="4438860" y="4378559"/>
            <a:chExt cx="927571" cy="885371"/>
          </a:xfrm>
        </p:grpSpPr>
        <p:sp>
          <p:nvSpPr>
            <p:cNvPr id="104" name="Cube 103">
              <a:extLst>
                <a:ext uri="{FF2B5EF4-FFF2-40B4-BE49-F238E27FC236}">
                  <a16:creationId xmlns="" xmlns:a16="http://schemas.microsoft.com/office/drawing/2014/main" id="{6BDAC1CD-430E-4060-A7A3-AAC242DB62C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50B91A7D-4A1B-426A-A386-BA85C2874D5C}"/>
                </a:ext>
              </a:extLst>
            </p:cNvPr>
            <p:cNvSpPr txBox="1"/>
            <p:nvPr/>
          </p:nvSpPr>
          <p:spPr>
            <a:xfrm>
              <a:off x="4438860" y="4701232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600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3092F8EE-8DCC-4479-BFF1-84B5582553C5}"/>
              </a:ext>
            </a:extLst>
          </p:cNvPr>
          <p:cNvGrpSpPr/>
          <p:nvPr/>
        </p:nvGrpSpPr>
        <p:grpSpPr>
          <a:xfrm>
            <a:off x="8056629" y="5256118"/>
            <a:ext cx="927571" cy="885371"/>
            <a:chOff x="4438860" y="4378559"/>
            <a:chExt cx="927571" cy="885371"/>
          </a:xfrm>
        </p:grpSpPr>
        <p:sp>
          <p:nvSpPr>
            <p:cNvPr id="107" name="Cube 106">
              <a:extLst>
                <a:ext uri="{FF2B5EF4-FFF2-40B4-BE49-F238E27FC236}">
                  <a16:creationId xmlns="" xmlns:a16="http://schemas.microsoft.com/office/drawing/2014/main" id="{F2469FC1-C280-47F9-8A10-41559A74C5BC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="" xmlns:a16="http://schemas.microsoft.com/office/drawing/2014/main" id="{A7BE776D-063E-4A3A-B410-B25F4C806147}"/>
                </a:ext>
              </a:extLst>
            </p:cNvPr>
            <p:cNvSpPr txBox="1"/>
            <p:nvPr/>
          </p:nvSpPr>
          <p:spPr>
            <a:xfrm>
              <a:off x="4438860" y="4701232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602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4A33DB06-6508-4C30-A2C5-49D713722ABF}"/>
              </a:ext>
            </a:extLst>
          </p:cNvPr>
          <p:cNvGrpSpPr/>
          <p:nvPr/>
        </p:nvGrpSpPr>
        <p:grpSpPr>
          <a:xfrm>
            <a:off x="10134175" y="5263119"/>
            <a:ext cx="927571" cy="885371"/>
            <a:chOff x="4438860" y="4378559"/>
            <a:chExt cx="927571" cy="885371"/>
          </a:xfrm>
        </p:grpSpPr>
        <p:sp>
          <p:nvSpPr>
            <p:cNvPr id="110" name="Cube 109">
              <a:extLst>
                <a:ext uri="{FF2B5EF4-FFF2-40B4-BE49-F238E27FC236}">
                  <a16:creationId xmlns="" xmlns:a16="http://schemas.microsoft.com/office/drawing/2014/main" id="{A757971A-4895-4000-BCD6-131E89E69C3A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="" xmlns:a16="http://schemas.microsoft.com/office/drawing/2014/main" id="{0638571C-914F-449F-9FC3-198243A3AC1F}"/>
                </a:ext>
              </a:extLst>
            </p:cNvPr>
            <p:cNvSpPr txBox="1"/>
            <p:nvPr/>
          </p:nvSpPr>
          <p:spPr>
            <a:xfrm>
              <a:off x="4438860" y="4701232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606</a:t>
              </a:r>
            </a:p>
          </p:txBody>
        </p:sp>
      </p:grpSp>
      <p:cxnSp>
        <p:nvCxnSpPr>
          <p:cNvPr id="112" name="Straight Connector 111">
            <a:extLst>
              <a:ext uri="{FF2B5EF4-FFF2-40B4-BE49-F238E27FC236}">
                <a16:creationId xmlns="" xmlns:a16="http://schemas.microsoft.com/office/drawing/2014/main" id="{6C22BE2D-B0D1-4980-933B-9F40FB6ED880}"/>
              </a:ext>
            </a:extLst>
          </p:cNvPr>
          <p:cNvCxnSpPr>
            <a:cxnSpLocks/>
          </p:cNvCxnSpPr>
          <p:nvPr/>
        </p:nvCxnSpPr>
        <p:spPr>
          <a:xfrm>
            <a:off x="4047732" y="947511"/>
            <a:ext cx="807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25" grpId="0" animBg="1"/>
      <p:bldP spid="26" grpId="0" animBg="1"/>
      <p:bldP spid="27" grpId="0" animBg="1"/>
      <p:bldP spid="28" grpId="0" animBg="1"/>
      <p:bldP spid="29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3261860" y="580972"/>
            <a:ext cx="581854" cy="56215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3D88FEC-2244-4D42-BF5D-1D1B8AE3049D}"/>
              </a:ext>
            </a:extLst>
          </p:cNvPr>
          <p:cNvGrpSpPr/>
          <p:nvPr/>
        </p:nvGrpSpPr>
        <p:grpSpPr>
          <a:xfrm>
            <a:off x="3897445" y="620171"/>
            <a:ext cx="1906632" cy="646331"/>
            <a:chOff x="1931813" y="1330185"/>
            <a:chExt cx="1906632" cy="64633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ADA5AD4C-A913-4158-B36B-99CA66C686C1}"/>
                </a:ext>
              </a:extLst>
            </p:cNvPr>
            <p:cNvSpPr/>
            <p:nvPr/>
          </p:nvSpPr>
          <p:spPr>
            <a:xfrm>
              <a:off x="1931813" y="1475578"/>
              <a:ext cx="1785599" cy="382154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0507528-1D35-4B22-B3FC-72D5D9E42C03}"/>
                </a:ext>
              </a:extLst>
            </p:cNvPr>
            <p:cNvSpPr txBox="1"/>
            <p:nvPr/>
          </p:nvSpPr>
          <p:spPr>
            <a:xfrm>
              <a:off x="1972068" y="1330185"/>
              <a:ext cx="1866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&gt;, &lt;, =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B7DEA20-6436-42EB-A42B-0C97ADE4D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1489501"/>
            <a:ext cx="10500540" cy="1073919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93FD17DD-3F4A-4C00-BDCF-EAD4FA836C37}"/>
              </a:ext>
            </a:extLst>
          </p:cNvPr>
          <p:cNvSpPr/>
          <p:nvPr/>
        </p:nvSpPr>
        <p:spPr>
          <a:xfrm>
            <a:off x="1421541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E1111D58-4323-49FC-B9E4-D086B1BC7135}"/>
              </a:ext>
            </a:extLst>
          </p:cNvPr>
          <p:cNvSpPr/>
          <p:nvPr/>
        </p:nvSpPr>
        <p:spPr>
          <a:xfrm>
            <a:off x="4229579" y="14822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20E88F8A-7FFC-4CBA-B535-8FE09EEC8406}"/>
              </a:ext>
            </a:extLst>
          </p:cNvPr>
          <p:cNvSpPr/>
          <p:nvPr/>
        </p:nvSpPr>
        <p:spPr>
          <a:xfrm>
            <a:off x="6994075" y="14667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="" xmlns:a16="http://schemas.microsoft.com/office/drawing/2014/main" id="{B9EE89C4-F96E-4500-AE77-7DDAF35E47CB}"/>
              </a:ext>
            </a:extLst>
          </p:cNvPr>
          <p:cNvSpPr/>
          <p:nvPr/>
        </p:nvSpPr>
        <p:spPr>
          <a:xfrm>
            <a:off x="9919656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A04C4213-5247-480C-AF27-C870C2140EB8}"/>
              </a:ext>
            </a:extLst>
          </p:cNvPr>
          <p:cNvSpPr/>
          <p:nvPr/>
        </p:nvSpPr>
        <p:spPr>
          <a:xfrm>
            <a:off x="1421541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B7C2992E-6E85-46AA-B2E8-6DA767AE27E5}"/>
              </a:ext>
            </a:extLst>
          </p:cNvPr>
          <p:cNvSpPr/>
          <p:nvPr/>
        </p:nvSpPr>
        <p:spPr>
          <a:xfrm>
            <a:off x="4229579" y="207994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="" xmlns:a16="http://schemas.microsoft.com/office/drawing/2014/main" id="{7DFE6E6C-6D15-4291-AEE3-046939C2D05A}"/>
              </a:ext>
            </a:extLst>
          </p:cNvPr>
          <p:cNvSpPr/>
          <p:nvPr/>
        </p:nvSpPr>
        <p:spPr>
          <a:xfrm>
            <a:off x="7002849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616DBFF9-DAF7-43BC-9E40-CBF2AE4CEC29}"/>
              </a:ext>
            </a:extLst>
          </p:cNvPr>
          <p:cNvSpPr/>
          <p:nvPr/>
        </p:nvSpPr>
        <p:spPr>
          <a:xfrm>
            <a:off x="9919656" y="209446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28145F82-1058-451D-94B1-7D6A7A21C61D}"/>
              </a:ext>
            </a:extLst>
          </p:cNvPr>
          <p:cNvSpPr/>
          <p:nvPr/>
        </p:nvSpPr>
        <p:spPr>
          <a:xfrm>
            <a:off x="667594" y="2829368"/>
            <a:ext cx="595631" cy="64258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59C7DF8-559C-4DD7-B27C-7FE966AA4406}"/>
              </a:ext>
            </a:extLst>
          </p:cNvPr>
          <p:cNvSpPr txBox="1"/>
          <p:nvPr/>
        </p:nvSpPr>
        <p:spPr>
          <a:xfrm>
            <a:off x="1263225" y="2919471"/>
            <a:ext cx="8591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4D7B761-4D88-4EA3-99EE-F889D8ED4C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880" y="3471949"/>
            <a:ext cx="5783531" cy="291702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F46D427A-F1DF-4E3F-83E5-CF645FF2C44D}"/>
              </a:ext>
            </a:extLst>
          </p:cNvPr>
          <p:cNvSpPr txBox="1"/>
          <p:nvPr/>
        </p:nvSpPr>
        <p:spPr>
          <a:xfrm>
            <a:off x="7247852" y="3438862"/>
            <a:ext cx="398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435, 490, 527, 618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3ECAE3B-746D-4065-BD2C-D8E88580A496}"/>
              </a:ext>
            </a:extLst>
          </p:cNvPr>
          <p:cNvSpPr txBox="1"/>
          <p:nvPr/>
        </p:nvSpPr>
        <p:spPr>
          <a:xfrm>
            <a:off x="1271315" y="2943354"/>
            <a:ext cx="1028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5D97F84-2655-4090-BC15-2306E24DD25A}"/>
              </a:ext>
            </a:extLst>
          </p:cNvPr>
          <p:cNvGrpSpPr/>
          <p:nvPr/>
        </p:nvGrpSpPr>
        <p:grpSpPr>
          <a:xfrm>
            <a:off x="4207936" y="3791120"/>
            <a:ext cx="5549848" cy="1134490"/>
            <a:chOff x="4207936" y="3791120"/>
            <a:chExt cx="5549848" cy="1134490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751A515B-9805-4385-9A09-91A841992F75}"/>
                </a:ext>
              </a:extLst>
            </p:cNvPr>
            <p:cNvGrpSpPr/>
            <p:nvPr/>
          </p:nvGrpSpPr>
          <p:grpSpPr>
            <a:xfrm>
              <a:off x="4207936" y="3791120"/>
              <a:ext cx="3276145" cy="1134490"/>
              <a:chOff x="4207936" y="3791120"/>
              <a:chExt cx="3276145" cy="1134490"/>
            </a:xfrm>
          </p:grpSpPr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E1C4CD78-11A6-4CFF-8A09-007230DB3D3E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="" xmlns:a16="http://schemas.microsoft.com/office/drawing/2014/main" id="{BBD8ADB3-47B1-421E-A233-564185A02EF8}"/>
                  </a:ext>
                </a:extLst>
              </p:cNvPr>
              <p:cNvCxnSpPr>
                <a:stCxn id="7" idx="6"/>
              </p:cNvCxnSpPr>
              <p:nvPr/>
            </p:nvCxnSpPr>
            <p:spPr>
              <a:xfrm>
                <a:off x="5342426" y="4358365"/>
                <a:ext cx="2141655" cy="969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1835D087-7155-4545-92F7-A562312457A0}"/>
                </a:ext>
              </a:extLst>
            </p:cNvPr>
            <p:cNvSpPr txBox="1"/>
            <p:nvPr/>
          </p:nvSpPr>
          <p:spPr>
            <a:xfrm>
              <a:off x="7745522" y="4096755"/>
              <a:ext cx="2012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24259A86-A647-426F-ACB3-D4B2ACF7E8E3}"/>
              </a:ext>
            </a:extLst>
          </p:cNvPr>
          <p:cNvGrpSpPr/>
          <p:nvPr/>
        </p:nvGrpSpPr>
        <p:grpSpPr>
          <a:xfrm>
            <a:off x="3183996" y="5074055"/>
            <a:ext cx="6932460" cy="1134490"/>
            <a:chOff x="4207936" y="3791120"/>
            <a:chExt cx="6932460" cy="1134490"/>
          </a:xfrm>
        </p:grpSpPr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AA5B7A43-DA7E-47CF-BA72-9A1B98B33993}"/>
                </a:ext>
              </a:extLst>
            </p:cNvPr>
            <p:cNvGrpSpPr/>
            <p:nvPr/>
          </p:nvGrpSpPr>
          <p:grpSpPr>
            <a:xfrm>
              <a:off x="4207936" y="3791120"/>
              <a:ext cx="4689520" cy="1134490"/>
              <a:chOff x="4207936" y="3791120"/>
              <a:chExt cx="4689520" cy="1134490"/>
            </a:xfrm>
          </p:grpSpPr>
          <p:sp>
            <p:nvSpPr>
              <p:cNvPr id="71" name="Oval 70">
                <a:extLst>
                  <a:ext uri="{FF2B5EF4-FFF2-40B4-BE49-F238E27FC236}">
                    <a16:creationId xmlns="" xmlns:a16="http://schemas.microsoft.com/office/drawing/2014/main" id="{EC7E2562-4BAD-4814-9C5B-1CB851D55DD9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="" xmlns:a16="http://schemas.microsoft.com/office/drawing/2014/main" id="{E0152FF0-BF75-4535-8478-19C087994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3519" y="4677536"/>
                <a:ext cx="3643937" cy="165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C9993533-F625-4428-BB7F-3905FCC8A6A2}"/>
                </a:ext>
              </a:extLst>
            </p:cNvPr>
            <p:cNvSpPr txBox="1"/>
            <p:nvPr/>
          </p:nvSpPr>
          <p:spPr>
            <a:xfrm>
              <a:off x="8897455" y="4386926"/>
              <a:ext cx="2242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7736F2D9-74B2-4D42-AE89-B66863F0BF63}"/>
              </a:ext>
            </a:extLst>
          </p:cNvPr>
          <p:cNvCxnSpPr>
            <a:cxnSpLocks/>
          </p:cNvCxnSpPr>
          <p:nvPr/>
        </p:nvCxnSpPr>
        <p:spPr>
          <a:xfrm>
            <a:off x="3934655" y="1147718"/>
            <a:ext cx="14077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0" grpId="0" animBg="1"/>
      <p:bldP spid="51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/>
      <p:bldP spid="64" grpId="1"/>
      <p:bldP spid="65" grpId="0"/>
      <p:bldP spid="65" grpId="1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917D8504-589F-4C1F-BB28-68ADCE73F85F}"/>
              </a:ext>
            </a:extLst>
          </p:cNvPr>
          <p:cNvSpPr/>
          <p:nvPr/>
        </p:nvSpPr>
        <p:spPr>
          <a:xfrm>
            <a:off x="958485" y="1039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8F3F0B6-27E6-453E-A201-C74897BB3878}"/>
              </a:ext>
            </a:extLst>
          </p:cNvPr>
          <p:cNvSpPr txBox="1"/>
          <p:nvPr/>
        </p:nvSpPr>
        <p:spPr>
          <a:xfrm>
            <a:off x="1498934" y="1006490"/>
            <a:ext cx="378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6FDFE9C4-CE84-4889-B046-B0153627C542}"/>
              </a:ext>
            </a:extLst>
          </p:cNvPr>
          <p:cNvGrpSpPr/>
          <p:nvPr/>
        </p:nvGrpSpPr>
        <p:grpSpPr>
          <a:xfrm>
            <a:off x="1823508" y="2110137"/>
            <a:ext cx="2687916" cy="685800"/>
            <a:chOff x="1215947" y="2073799"/>
            <a:chExt cx="2687916" cy="685800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72CE8566-7968-4768-827C-51B3EFF71B62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="" xmlns:a16="http://schemas.microsoft.com/office/drawing/2014/main" id="{EE8F6A0A-A23D-48FB-9E78-4C5612D3A980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58F83B64-DF05-43F3-A087-E37EDF74A277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2621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      9 &lt; 210</a:t>
                </a: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482D8642-2B11-445E-A770-3813C5799FF8}"/>
                </a:ext>
              </a:extLst>
            </p:cNvPr>
            <p:cNvSpPr/>
            <p:nvPr/>
          </p:nvSpPr>
          <p:spPr>
            <a:xfrm>
              <a:off x="1772589" y="2152370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87336C95-1F7C-4771-8892-5AB3D19C057A}"/>
              </a:ext>
            </a:extLst>
          </p:cNvPr>
          <p:cNvSpPr/>
          <p:nvPr/>
        </p:nvSpPr>
        <p:spPr>
          <a:xfrm>
            <a:off x="2394239" y="2269829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84B8B647-CB7F-4183-B31E-439924D52C1B}"/>
              </a:ext>
            </a:extLst>
          </p:cNvPr>
          <p:cNvGrpSpPr/>
          <p:nvPr/>
        </p:nvGrpSpPr>
        <p:grpSpPr>
          <a:xfrm>
            <a:off x="6046463" y="2110137"/>
            <a:ext cx="2687916" cy="685800"/>
            <a:chOff x="1215947" y="2073799"/>
            <a:chExt cx="2687916" cy="685800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664EDA3D-3F23-47D0-BA45-9AE247536A68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BFAF6794-1A7E-410B-B16B-54B32A95F073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FACAC8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6245D199-DA62-4FFA-AA04-90A3D13621A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1595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890 &lt;      90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E17470B3-8EEC-464D-BC15-EC23A7F60F51}"/>
                </a:ext>
              </a:extLst>
            </p:cNvPr>
            <p:cNvSpPr/>
            <p:nvPr/>
          </p:nvSpPr>
          <p:spPr>
            <a:xfrm>
              <a:off x="2593963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C23B4229-DBF2-4655-A66F-57357D0E826F}"/>
              </a:ext>
            </a:extLst>
          </p:cNvPr>
          <p:cNvSpPr/>
          <p:nvPr/>
        </p:nvSpPr>
        <p:spPr>
          <a:xfrm>
            <a:off x="7452659" y="2303321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488C7160-EBA2-4132-A25C-56D60BE9E205}"/>
              </a:ext>
            </a:extLst>
          </p:cNvPr>
          <p:cNvGrpSpPr/>
          <p:nvPr/>
        </p:nvGrpSpPr>
        <p:grpSpPr>
          <a:xfrm>
            <a:off x="3104399" y="4004185"/>
            <a:ext cx="2687916" cy="685800"/>
            <a:chOff x="1215947" y="2073799"/>
            <a:chExt cx="2687916" cy="685800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0F561D35-3EE2-4514-AABE-AF09E9126B9A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="" xmlns:a16="http://schemas.microsoft.com/office/drawing/2014/main" id="{0EA49F71-98C5-432C-9D7B-868EA8180706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8E82BDE7-4C6A-4BDE-9C20-C93E1A93BF8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0569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45     &gt; 458</a:t>
                </a: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CB9A179B-78C8-4795-A115-DB992577295F}"/>
                </a:ext>
              </a:extLst>
            </p:cNvPr>
            <p:cNvSpPr/>
            <p:nvPr/>
          </p:nvSpPr>
          <p:spPr>
            <a:xfrm>
              <a:off x="1930316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27441FBB-C146-454A-93F8-3CC16DBA0F76}"/>
              </a:ext>
            </a:extLst>
          </p:cNvPr>
          <p:cNvSpPr/>
          <p:nvPr/>
        </p:nvSpPr>
        <p:spPr>
          <a:xfrm>
            <a:off x="3832857" y="4163877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5CE04BB0-E015-4D8B-AA85-65D981677793}"/>
              </a:ext>
            </a:extLst>
          </p:cNvPr>
          <p:cNvGrpSpPr/>
          <p:nvPr/>
        </p:nvGrpSpPr>
        <p:grpSpPr>
          <a:xfrm>
            <a:off x="7949005" y="4004185"/>
            <a:ext cx="2687916" cy="685800"/>
            <a:chOff x="1215947" y="2073799"/>
            <a:chExt cx="2687916" cy="685800"/>
          </a:xfrm>
        </p:grpSpPr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219FFCC0-0F13-47C0-9465-C4B30886D2F6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="" xmlns:a16="http://schemas.microsoft.com/office/drawing/2014/main" id="{E72E84EB-3D18-4FB5-8245-6D7C0EF343AF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31126F02-E7E2-445F-98ED-C1693DB695A1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1595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701 &gt; 70     </a:t>
                </a:r>
              </a:p>
            </p:txBody>
          </p:sp>
        </p:grpSp>
        <p:sp>
          <p:nvSpPr>
            <p:cNvPr id="33" name="Rectangle: Rounded Corners 32">
              <a:extLst>
                <a:ext uri="{FF2B5EF4-FFF2-40B4-BE49-F238E27FC236}">
                  <a16:creationId xmlns="" xmlns:a16="http://schemas.microsoft.com/office/drawing/2014/main" id="{254A28BD-790C-4C35-924F-89DB34BBA0E1}"/>
                </a:ext>
              </a:extLst>
            </p:cNvPr>
            <p:cNvSpPr/>
            <p:nvPr/>
          </p:nvSpPr>
          <p:spPr>
            <a:xfrm>
              <a:off x="3112439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119F7DE3-C924-47F6-B9A5-137F45F514B0}"/>
              </a:ext>
            </a:extLst>
          </p:cNvPr>
          <p:cNvSpPr/>
          <p:nvPr/>
        </p:nvSpPr>
        <p:spPr>
          <a:xfrm>
            <a:off x="9859586" y="4176576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42" name="Picture 2" descr="Happy Cute Kid Girl Waiter Write Order | Cute kids, Artsy background, Cute  art">
            <a:extLst>
              <a:ext uri="{FF2B5EF4-FFF2-40B4-BE49-F238E27FC236}">
                <a16:creationId xmlns="" xmlns:a16="http://schemas.microsoft.com/office/drawing/2014/main" id="{2D5622D4-5EF2-47CC-B511-23D7A6295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728166" y="2697942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53FD6245-2966-4D38-89F0-5187ACC85138}"/>
              </a:ext>
            </a:extLst>
          </p:cNvPr>
          <p:cNvCxnSpPr>
            <a:cxnSpLocks/>
          </p:cNvCxnSpPr>
          <p:nvPr/>
        </p:nvCxnSpPr>
        <p:spPr>
          <a:xfrm>
            <a:off x="1622925" y="1477063"/>
            <a:ext cx="32440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0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1284098"/>
            <a:chOff x="1523998" y="0"/>
            <a:chExt cx="2190751" cy="1284098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=""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79418" y="206880"/>
              <a:ext cx="21258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CUỐI NĂM</a:t>
            </a:r>
            <a:endParaRPr lang="vi-VN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550981" y="2758822"/>
            <a:ext cx="9585189" cy="12048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dirty="0" err="1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6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6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endParaRPr lang="vi-VN" sz="60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appy Cute Kid Girl Waiter Write Order | Cute kids, Artsy background, Cute  art">
            <a:extLst>
              <a:ext uri="{FF2B5EF4-FFF2-40B4-BE49-F238E27FC236}">
                <a16:creationId xmlns="" xmlns:a16="http://schemas.microsoft.com/office/drawing/2014/main" id="{E637E7E1-9AAA-4B15-B118-5C75D5B1E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 flipH="1">
            <a:off x="9602554" y="2024109"/>
            <a:ext cx="1888849" cy="438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948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8.Ontapcacsotrongphamvi100[20210615203352140].mdb"/>
  <p:tag name="MMPROD_NEXTUNIQUEID" val="10011"/>
  <p:tag name="MMPROD_UIDATA" val="&lt;database version=&quot;10.0&quot;&gt;&lt;object type=&quot;1&quot; unique_id=&quot;10001&quot;&gt;&lt;object type=&quot;2&quot; unique_id=&quot;10203&quot;&gt;&lt;object type=&quot;3&quot; unique_id=&quot;10206&quot;&gt;&lt;property id=&quot;20148&quot; value=&quot;5&quot;/&gt;&lt;property id=&quot;20300&quot; value=&quot;Slide 2&quot;/&gt;&lt;property id=&quot;20307&quot; value=&quot;287&quot;/&gt;&lt;/object&gt;&lt;object type=&quot;3&quot; unique_id=&quot;10207&quot;&gt;&lt;property id=&quot;20148&quot; value=&quot;5&quot;/&gt;&lt;property id=&quot;20300&quot; value=&quot;Slide 3&quot;/&gt;&lt;property id=&quot;20307&quot; value=&quot;289&quot;/&gt;&lt;/object&gt;&lt;object type=&quot;3&quot; unique_id=&quot;10208&quot;&gt;&lt;property id=&quot;20148&quot; value=&quot;5&quot;/&gt;&lt;property id=&quot;20300&quot; value=&quot;Slide 4&quot;/&gt;&lt;property id=&quot;20307&quot; value=&quot;290&quot;/&gt;&lt;/object&gt;&lt;object type=&quot;3&quot; unique_id=&quot;10209&quot;&gt;&lt;property id=&quot;20148&quot; value=&quot;5&quot;/&gt;&lt;property id=&quot;20300&quot; value=&quot;Slide 5&quot;/&gt;&lt;property id=&quot;20307&quot; value=&quot;304&quot;/&gt;&lt;/object&gt;&lt;object type=&quot;3&quot; unique_id=&quot;10210&quot;&gt;&lt;property id=&quot;20148&quot; value=&quot;5&quot;/&gt;&lt;property id=&quot;20300&quot; value=&quot;Slide 6&quot;/&gt;&lt;property id=&quot;20307&quot; value=&quot;305&quot;/&gt;&lt;/object&gt;&lt;object type=&quot;3&quot; unique_id=&quot;10404&quot;&gt;&lt;property id=&quot;20148&quot; value=&quot;5&quot;/&gt;&lt;property id=&quot;20300&quot; value=&quot;Slide 1&quot;/&gt;&lt;property id=&quot;20307&quot; value=&quot;306&quot;/&gt;&lt;/object&gt;&lt;/object&gt;&lt;object type=&quot;8&quot; unique_id=&quot;10219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2960</TotalTime>
  <Words>184</Words>
  <Application>Microsoft Office PowerPoint</Application>
  <PresentationFormat>Custom</PresentationFormat>
  <Paragraphs>84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MTC</cp:lastModifiedBy>
  <cp:revision>156</cp:revision>
  <dcterms:created xsi:type="dcterms:W3CDTF">2021-06-02T01:34:28Z</dcterms:created>
  <dcterms:modified xsi:type="dcterms:W3CDTF">2022-04-26T08:05:16Z</dcterms:modified>
</cp:coreProperties>
</file>