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37" r:id="rId4"/>
  </p:sldMasterIdLst>
  <p:notesMasterIdLst>
    <p:notesMasterId r:id="rId6"/>
  </p:notes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92082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29061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02181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522211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5992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04921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664684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780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655540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868707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18101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400B8D-2264-4894-8419-6AD47897368A}"/>
              </a:ext>
            </a:extLst>
          </p:cNvPr>
          <p:cNvSpPr txBox="1"/>
          <p:nvPr userDrawn="1"/>
        </p:nvSpPr>
        <p:spPr>
          <a:xfrm>
            <a:off x="10379987" y="70338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3924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8E8A3-B934-4154-BE89-64C8572E1631}"/>
              </a:ext>
            </a:extLst>
          </p:cNvPr>
          <p:cNvSpPr txBox="1"/>
          <p:nvPr/>
        </p:nvSpPr>
        <p:spPr>
          <a:xfrm>
            <a:off x="3477832" y="745395"/>
            <a:ext cx="759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NHỮNG CÁCH CHÀO ĐỘC ĐÁO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55C21-E794-4A47-A2F9-9D7BD898790D}"/>
              </a:ext>
            </a:extLst>
          </p:cNvPr>
          <p:cNvSpPr txBox="1"/>
          <p:nvPr/>
        </p:nvSpPr>
        <p:spPr>
          <a:xfrm>
            <a:off x="1201480" y="641818"/>
            <a:ext cx="1019662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cs typeface="Arial"/>
                <a:sym typeface="Arial"/>
              </a:rPr>
              <a:t>1. 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sự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tranh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C5C81-CA73-4DC6-A4B3-1DE8DCBBF892}"/>
              </a:ext>
            </a:extLst>
          </p:cNvPr>
          <p:cNvSpPr txBox="1"/>
          <p:nvPr/>
        </p:nvSpPr>
        <p:spPr>
          <a:xfrm>
            <a:off x="4255652" y="-73172"/>
            <a:ext cx="3666091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DC253-FA66-494B-83CD-90E00DBFD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8796" y="1290970"/>
            <a:ext cx="6539800" cy="2537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D6194-6570-4EF3-98EF-E77F61E40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8797" y="3951965"/>
            <a:ext cx="6539799" cy="263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Arial-Rounded</vt:lpstr>
      <vt:lpstr>Calibri</vt:lpstr>
      <vt:lpstr>黑体</vt:lpstr>
      <vt:lpstr>1_Office 主题</vt:lpstr>
      <vt:lpstr>2_Office 主题</vt:lpstr>
      <vt:lpstr>https://www.freeppt7.com</vt:lpstr>
      <vt:lpstr>5_Office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54</cp:revision>
  <dcterms:created xsi:type="dcterms:W3CDTF">2021-07-20T01:55:21Z</dcterms:created>
  <dcterms:modified xsi:type="dcterms:W3CDTF">2024-04-09T15:32:07Z</dcterms:modified>
</cp:coreProperties>
</file>