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827" r:id="rId3"/>
    <p:sldMasterId id="2147483899" r:id="rId4"/>
    <p:sldMasterId id="2147483914" r:id="rId5"/>
  </p:sldMasterIdLst>
  <p:notesMasterIdLst>
    <p:notesMasterId r:id="rId10"/>
  </p:notesMasterIdLst>
  <p:sldIdLst>
    <p:sldId id="307" r:id="rId6"/>
    <p:sldId id="309" r:id="rId7"/>
    <p:sldId id="314" r:id="rId8"/>
    <p:sldId id="33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2024/4/9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82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818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1065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239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440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133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37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179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6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0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6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43785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0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1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66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73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07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38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30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8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95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53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09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9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09/04/2024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640013" y="306705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40013" y="24050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4" y="90805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 ý đúng nhất: 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74825" y="1700213"/>
            <a:ext cx="6965950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40013" y="31416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82875" y="3786189"/>
            <a:ext cx="1627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F170A8-80AC-4E88-BC58-639DBB0BB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-214" b="-1248"/>
          <a:stretch/>
        </p:blipFill>
        <p:spPr>
          <a:xfrm>
            <a:off x="6984008" y="2159570"/>
            <a:ext cx="3513533" cy="3583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E999A2-500E-4C35-99EA-08AEA9D522DB}"/>
              </a:ext>
            </a:extLst>
          </p:cNvPr>
          <p:cNvSpPr txBox="1"/>
          <p:nvPr/>
        </p:nvSpPr>
        <p:spPr>
          <a:xfrm>
            <a:off x="4433776" y="131170"/>
            <a:ext cx="723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ea typeface="Arial-Rounded"/>
                <a:cs typeface="Arial"/>
                <a:sym typeface="Arial"/>
              </a:rPr>
              <a:t>W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3738563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95539" y="889001"/>
            <a:ext cx="41322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51652" y="1673315"/>
            <a:ext cx="7204075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746378" y="2303464"/>
            <a:ext cx="512763" cy="469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5913" y="2373314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) 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rưỡi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11475" y="31194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F17870-293F-47A2-9127-EE7CEEC51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2" t="24511" r="13656" b="23243"/>
          <a:stretch/>
        </p:blipFill>
        <p:spPr>
          <a:xfrm>
            <a:off x="7170637" y="2202634"/>
            <a:ext cx="3524447" cy="3594145"/>
          </a:xfrm>
          <a:prstGeom prst="rect">
            <a:avLst/>
          </a:prstGeom>
        </p:spPr>
      </p:pic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7170636" y="2773364"/>
            <a:ext cx="352444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anose="020B7200000000000000" pitchFamily="34" charset="0"/>
              <a:ea typeface="Arial-Rounded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748F01-2F95-4BE5-9098-C63498BA4A6A}"/>
              </a:ext>
            </a:extLst>
          </p:cNvPr>
          <p:cNvSpPr txBox="1"/>
          <p:nvPr/>
        </p:nvSpPr>
        <p:spPr>
          <a:xfrm>
            <a:off x="4433776" y="131170"/>
            <a:ext cx="723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ea typeface="Arial-Rounded"/>
                <a:cs typeface="Arial"/>
                <a:sym typeface="Arial"/>
              </a:rPr>
              <a:t>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95575" y="30686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22539" y="92710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4382" y="1666806"/>
            <a:ext cx="5181600" cy="377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59075" y="227647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55900" y="233680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703514" y="3644901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BF6809-2BC4-48F7-A4B2-57D582CE1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-214" b="-1248"/>
          <a:stretch/>
        </p:blipFill>
        <p:spPr>
          <a:xfrm>
            <a:off x="6984008" y="2159570"/>
            <a:ext cx="3513533" cy="3583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095557-E87F-41DA-BE4A-335F6BB3BB86}"/>
              </a:ext>
            </a:extLst>
          </p:cNvPr>
          <p:cNvSpPr txBox="1"/>
          <p:nvPr/>
        </p:nvSpPr>
        <p:spPr>
          <a:xfrm>
            <a:off x="4433776" y="131170"/>
            <a:ext cx="723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ea typeface="Arial-Rounded"/>
                <a:cs typeface="Arial"/>
                <a:sym typeface="Arial"/>
              </a:rPr>
              <a:t>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106212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EF446-56DF-4A39-BF6C-43CEC3DDF0AE}"/>
              </a:ext>
            </a:extLst>
          </p:cNvPr>
          <p:cNvSpPr txBox="1"/>
          <p:nvPr/>
        </p:nvSpPr>
        <p:spPr>
          <a:xfrm>
            <a:off x="3776058" y="1056612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 ỨNG DỤNG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DC8B4-27C5-4705-94FE-3BCFF005334A}"/>
              </a:ext>
            </a:extLst>
          </p:cNvPr>
          <p:cNvSpPr txBox="1"/>
          <p:nvPr/>
        </p:nvSpPr>
        <p:spPr>
          <a:xfrm>
            <a:off x="1895483" y="3575785"/>
            <a:ext cx="11352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a.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 </a:t>
            </a:r>
          </a:p>
          <a:p>
            <a:pPr algn="just" defTabSz="1219170"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b.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Khoảng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giữa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ghi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2.5 li 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04DBBD-1482-4B29-872B-0ED679785C12}"/>
              </a:ext>
            </a:extLst>
          </p:cNvPr>
          <p:cNvGrpSpPr/>
          <p:nvPr/>
        </p:nvGrpSpPr>
        <p:grpSpPr>
          <a:xfrm>
            <a:off x="2095710" y="2286460"/>
            <a:ext cx="8218770" cy="1160225"/>
            <a:chOff x="418676" y="2043957"/>
            <a:chExt cx="6164078" cy="870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D7DD05-7191-4448-B2D8-89382C90C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08295E-A27F-45CC-AC55-36D5DCAEBAA3}"/>
                </a:ext>
              </a:extLst>
            </p:cNvPr>
            <p:cNvSpPr txBox="1"/>
            <p:nvPr/>
          </p:nvSpPr>
          <p:spPr>
            <a:xfrm>
              <a:off x="783511" y="2337692"/>
              <a:ext cx="5799243" cy="484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</a:t>
              </a:r>
              <a:r>
                <a:rPr lang="vi-VN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gưƟ V</a:t>
              </a:r>
              <a:r>
                <a:rPr lang="el-GR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Η</a:t>
              </a:r>
              <a:r>
                <a:rPr lang="vi-VN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İ</a:t>
              </a:r>
              <a:r>
                <a:rPr lang="el-GR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Ι </a:t>
              </a:r>
              <a:r>
                <a:rPr lang="en-US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</a:t>
              </a:r>
              <a:r>
                <a:rPr lang="vi-VN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am cần cù, sáng Ǉạo. </a:t>
              </a:r>
              <a:endPara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AF6E361-F1F1-402E-87B5-9B1B2E523315}"/>
              </a:ext>
            </a:extLst>
          </p:cNvPr>
          <p:cNvSpPr txBox="1"/>
          <p:nvPr/>
        </p:nvSpPr>
        <p:spPr>
          <a:xfrm>
            <a:off x="1927707" y="4699170"/>
            <a:ext cx="9675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Khoảng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giữa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ghi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tiếng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1 con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o.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8C161-47A7-419A-AED4-A71C3F13D2DF}"/>
              </a:ext>
            </a:extLst>
          </p:cNvPr>
          <p:cNvSpPr txBox="1"/>
          <p:nvPr/>
        </p:nvSpPr>
        <p:spPr>
          <a:xfrm>
            <a:off x="1895483" y="3813525"/>
            <a:ext cx="373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4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Chữ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W, V</a:t>
            </a:r>
            <a:r>
              <a:rPr lang="en-US" sz="24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90C03-C8C8-4856-BEEC-7985B91F5A89}"/>
              </a:ext>
            </a:extLst>
          </p:cNvPr>
          <p:cNvSpPr txBox="1"/>
          <p:nvPr/>
        </p:nvSpPr>
        <p:spPr>
          <a:xfrm>
            <a:off x="1927708" y="5384760"/>
            <a:ext cx="8159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400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g</a:t>
            </a:r>
            <a:r>
              <a:rPr lang="en-US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uiExpand="1" build="p"/>
      <p:bldP spid="9" grpId="0" uiExpand="1"/>
      <p:bldP spid="10" grpId="0"/>
      <p:bldP spid="11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168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微软雅黑</vt:lpstr>
      <vt:lpstr>.VnTime</vt:lpstr>
      <vt:lpstr>Arial</vt:lpstr>
      <vt:lpstr>Arial-Rounded</vt:lpstr>
      <vt:lpstr>Calibri</vt:lpstr>
      <vt:lpstr>等线</vt:lpstr>
      <vt:lpstr>HP001</vt:lpstr>
      <vt:lpstr>HP001 4 hàng</vt:lpstr>
      <vt:lpstr>Times New Roman</vt:lpstr>
      <vt:lpstr>UTM Avo</vt:lpstr>
      <vt:lpstr>UTM Cookies</vt:lpstr>
      <vt:lpstr>Wingdings</vt:lpstr>
      <vt:lpstr>字魂59号-创粗黑</vt:lpstr>
      <vt:lpstr>千图网海量PPT模板www.58pic.com​​</vt:lpstr>
      <vt:lpstr>2_Office 主题</vt:lpstr>
      <vt:lpstr>https://www.freeppt7.com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52</cp:revision>
  <dcterms:created xsi:type="dcterms:W3CDTF">2021-07-20T01:55:21Z</dcterms:created>
  <dcterms:modified xsi:type="dcterms:W3CDTF">2024-04-09T15:02:35Z</dcterms:modified>
</cp:coreProperties>
</file>