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9" r:id="rId1"/>
  </p:sldMasterIdLst>
  <p:notesMasterIdLst>
    <p:notesMasterId r:id="rId19"/>
  </p:notesMasterIdLst>
  <p:sldIdLst>
    <p:sldId id="257" r:id="rId2"/>
    <p:sldId id="258" r:id="rId3"/>
    <p:sldId id="285" r:id="rId4"/>
    <p:sldId id="2636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2652" r:id="rId14"/>
    <p:sldId id="302" r:id="rId15"/>
    <p:sldId id="2633" r:id="rId16"/>
    <p:sldId id="2634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EE23-C7C3-4C54-9EEF-8080112D2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E145F-5463-4F07-B24B-35E6BEAFB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2ECB-13C6-47BE-9711-EF158B46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DBD5-34E0-4094-A726-DBFBC7BA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9CB59-4D9F-4C05-9AAA-9A1738C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8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027F-C7DB-4FBB-A231-F23EDF61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23A89-1BCF-4323-953C-633658071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967E-496B-4690-8FB5-513C59FC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EB66F-973F-4BEA-8D84-C0C2C29B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4F83-45C3-4574-80EA-05777ABD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2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FD1B0-D22F-4D51-8988-1D20DB30F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0014F-B64E-4919-902C-9A1329E18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74636-8A7E-4617-8CF9-973F7B67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7B0E7-9A9A-430E-B957-BB1E7256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2249E-6AB9-451B-B01F-E990F7FF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9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5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7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4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3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36A8-9C17-4EFA-8466-88A18FE8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19380-B5A7-4C31-B2E5-9D6CA42F5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E6627-A7C7-417D-802B-248E9AF1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68EB5-4081-4921-B228-4F5FF7A3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D81F-F1AF-4B86-B6E4-C9EF84A5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27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2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9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1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071D-5F1A-4C85-86F7-E6F2B8B8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4F23-9466-44D1-9468-5BE9EFA3D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F8453-560D-4BDD-B967-173C47B0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74F6-603E-4F76-B099-D61EA447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9E02C-7344-4AE3-87CF-D5866FDD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7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64A8-75EF-49B5-9E38-51669674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30A4A-CD78-42CA-B10F-708E7CDBA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B333-6826-46B9-91B2-0CEEA6C93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A8AF5-5DAC-4FF1-934F-5E6ED92A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349B4-F42B-4A39-B17C-7B67E276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37A0A-3F54-4FD8-B1A8-151889D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D558-1A68-4ACF-9DB9-7A1773C8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6AB76-EC9E-4C0F-A319-2D3A5A174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63DB2-D129-48E7-AD1D-DA7C387D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F47C7-AF09-4129-BEA6-06A3C49F6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90B27-320C-4B7E-9CDA-58FE4113F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5E928-B531-4A1E-B5F1-B53D11B7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8AA7A-34F8-4FEA-A002-E2F69249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219EB-8A6C-4F84-9EB8-AA20B6F4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7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9557-659E-4726-9944-F260AD52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E6CE-06D1-48B3-BA6D-159F12B8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C38F3-65A2-496D-A468-A2772896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C31BC-8BA0-4292-AD08-989CD1BC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8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09E91-9684-4E26-8649-A968C51A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D0A47-18A4-4AF4-B9FA-A0312BF6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D1211-A6FC-4F8D-BA96-D2FAE1A5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0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0E10-F45F-4653-BA67-398890E3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4028C-A343-4545-AF81-3A620131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CF5B9-889E-4965-A3E5-341D8E0EF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801C2-6114-4084-A39C-1A991C75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44EBE-8878-45F0-AA0A-F537ED6F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6E070-B6DF-4E8D-8C62-F33D7146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5AA2-8984-4AA0-86AB-37F900D9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2248E-13BC-47C6-A30F-7E71C3559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2804C-F60F-4501-8A53-BEDF329BE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4000A-09EE-406A-9D97-0596A5DD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815C5-D229-476A-941C-0BF93174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1FE4B-41EB-488C-BD83-CD3CCE6C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D2041-AE1B-4F31-8D58-50E0C72B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0BF7B-7DC6-4567-8EC6-7D539DDF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76948-5040-42F9-AA33-D194A3BC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2D5E-068B-4D25-9C79-F46C46F4337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1691-B63B-4550-A158-B0D6F8D83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9DF7D-B963-4322-8770-B919FAA74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4D8A-6ED5-4F2D-89CD-9A4DCA86BE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4ED2BF16-B431-4E04-8E4F-E5B02DB9D319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564E0C-5D43-4709-8965-2B05B8326205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9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662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65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2822704"/>
            <a:ext cx="782136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iu/ưu, iên/iêng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3E29DCD-5C76-44A6-B1D2-69F9FCD1E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50"/>
            <a:ext cx="1324598" cy="1249750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D897E-ACD6-4381-8985-86DA1817B47E}"/>
              </a:ext>
            </a:extLst>
          </p:cNvPr>
          <p:cNvSpPr txBox="1"/>
          <p:nvPr/>
        </p:nvSpPr>
        <p:spPr>
          <a:xfrm>
            <a:off x="2416464" y="2176373"/>
            <a:ext cx="7506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  <p:pic>
        <p:nvPicPr>
          <p:cNvPr id="7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8097A9CD-9644-45B4-9CB2-920AD3DAA6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915" y="145850"/>
            <a:ext cx="1467899" cy="138495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iu/ưu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62E57706-B9EB-4F93-9D91-C373A7994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0" y="16192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Trong vườn, cây ∎ (lịu/lựu) sai ∎ (trĩu/trữu) quả.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Mẹ ∎ (địu/đựu) bé lên nương.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Đàn chim sà xuống cây bằng lăng, hót ∎ (líu lo/lứu lo).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542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trong ngoặc đơn thay cho chỗ chấm.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320D7107-7ACC-452E-82D6-C936B9D9C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7F6A704B-CAC2-4EC4-96A4-F33D13056F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iên/iêng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9F64942-5068-405C-9378-4AA29F459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32280" y="229870"/>
            <a:ext cx="6901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tiếng trong bông hoa thay cho mỗi chỗ chấm.</a:t>
            </a: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2293620" y="984885"/>
            <a:ext cx="4804410" cy="89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397635" y="2275205"/>
            <a:ext cx="100863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khéo léo của bố đã ∎ những mảnh gỗ vụn thành máy bay, ô tô, con vịt,...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bảo Duy không nên lười ∎, phải chăm tập thể dục hằng ngày.</a:t>
            </a:r>
          </a:p>
        </p:txBody>
      </p:sp>
      <p:pic>
        <p:nvPicPr>
          <p:cNvPr id="101" name="Picture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2292985" y="3208655"/>
            <a:ext cx="5006975" cy="112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533525" y="4441825"/>
            <a:ext cx="8584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giả làm ∎ kêu của các con vật rất giỏi.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lớp, Mai và Hà là đôi bạn cùng ∎.</a:t>
            </a:r>
          </a:p>
        </p:txBody>
      </p:sp>
      <p:pic>
        <p:nvPicPr>
          <p:cNvPr id="9" name="Picture 8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1AD908F2-3701-4A4C-87FF-5A8BD0AAB5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70355" y="756285"/>
            <a:ext cx="8441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vở 1 - 2 câu đã hoàn thành ở bài tập 2</a:t>
            </a:r>
          </a:p>
        </p:txBody>
      </p:sp>
      <p:pic>
        <p:nvPicPr>
          <p:cNvPr id="4" name="Picture 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B1239B56-82FF-4C32-B461-50D205D4BA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3FFA131D-6B16-4F58-8A0F-2A1977DA18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2E700F0-31EC-4B2B-875E-8D741ED6C2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0650" y="2659559"/>
            <a:ext cx="139509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77C92ED1-4F11-4E77-99F2-597CA2410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61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151432" y="126459"/>
            <a:ext cx="410781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Khi cả nhà bé tí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7893" y="852944"/>
            <a:ext cx="5304047" cy="336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Khi con còn bé tí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đọc sách, chơi cờ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dọn dẹp, chữa đồ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Cả ngày con đùa nghịch.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4AA29D9-7FF4-43E1-80C3-DE13FD78B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2861" y="404630"/>
            <a:ext cx="28276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charset="0"/>
                <a:cs typeface="HP001 4H" panose="020B0603050302020204" charset="0"/>
                <a:sym typeface="+mn-ea"/>
              </a:rPr>
              <a:t>Khi cả nhà bé tí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charset="0"/>
              <a:cs typeface="HP001 4H" panose="020B0603050302020204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45" y="99469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448" y="15640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thích lái ô tô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47" y="206805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48" y="25724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621" y="367540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446" y="421166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46" y="474121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446" y="5293794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 khuya ôm cuốn sách?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5470" y="98978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5470" y="1539603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5470" y="208942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5470" y="260141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5135" y="581121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7877F341-4127-40EF-B758-B02845292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  <p:pic>
        <p:nvPicPr>
          <p:cNvPr id="7" name="Picture 6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4436D49-E4D3-4BD4-AAC3-217AB5EFB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dọn dẹp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đùa nghịch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pic>
        <p:nvPicPr>
          <p:cNvPr id="6" name="Picture 5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5FA8FD3-BC57-4E5B-A083-D38706BDA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Khi bố còn bé tí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pic>
        <p:nvPicPr>
          <p:cNvPr id="10" name="Picture 9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529EE233-B2EF-4256-92A0-C90416A22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  <p:pic>
        <p:nvPicPr>
          <p:cNvPr id="12" name="Picture 1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DD9FCF50-CD97-4411-9E7E-02F0FD13D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59614" y="955433"/>
            <a:ext cx="3770630" cy="1478468"/>
            <a:chOff x="4259614" y="955433"/>
            <a:chExt cx="3770630" cy="1478468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9614" y="1665551"/>
              <a:ext cx="377063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cả nhà bé tí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pic>
        <p:nvPicPr>
          <p:cNvPr id="14" name="Picture 1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AD83C40C-805A-481B-9F23-AE77DD7EB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73" y="145849"/>
            <a:ext cx="1660673" cy="1566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533</Words>
  <Application>Microsoft Office PowerPoint</Application>
  <PresentationFormat>Widescreen</PresentationFormat>
  <Paragraphs>92</Paragraphs>
  <Slides>17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Coiny</vt:lpstr>
      <vt:lpstr>Gloria Hallelujah</vt:lpstr>
      <vt:lpstr>HP001 4 hàng</vt:lpstr>
      <vt:lpstr>HP001 4H</vt:lpstr>
      <vt:lpstr>SVN-SAF</vt:lpstr>
      <vt:lpstr>Times New Roman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29</cp:revision>
  <dcterms:created xsi:type="dcterms:W3CDTF">2022-05-21T08:09:00Z</dcterms:created>
  <dcterms:modified xsi:type="dcterms:W3CDTF">2024-11-15T11:54:09Z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