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19"/>
  </p:notesMasterIdLst>
  <p:sldIdLst>
    <p:sldId id="1174" r:id="rId2"/>
    <p:sldId id="1177" r:id="rId3"/>
    <p:sldId id="1176" r:id="rId4"/>
    <p:sldId id="1578" r:id="rId5"/>
    <p:sldId id="1179" r:id="rId6"/>
    <p:sldId id="1207" r:id="rId7"/>
    <p:sldId id="1572" r:id="rId8"/>
    <p:sldId id="1573" r:id="rId9"/>
    <p:sldId id="1182" r:id="rId10"/>
    <p:sldId id="1574" r:id="rId11"/>
    <p:sldId id="1575" r:id="rId12"/>
    <p:sldId id="1178" r:id="rId13"/>
    <p:sldId id="1576" r:id="rId14"/>
    <p:sldId id="263" r:id="rId15"/>
    <p:sldId id="258" r:id="rId16"/>
    <p:sldId id="259" r:id="rId17"/>
    <p:sldId id="1204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DEC7E-AAFF-48DB-B6AD-ADE94F37C5A2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20EE6-B153-4B93-81F2-DF66787C1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2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17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24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3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97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58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5700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90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55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239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61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596C-0BF3-B959-D257-A1F78392B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4641F-2970-FAC4-EDC1-1B3347D0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1E4B-CEDC-8A80-3F61-6C8224269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B8599-BC42-75B3-16FF-B5338867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68AF-0CFB-1C12-6A8B-B9C0CE6D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2101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69CF-5ACA-0F94-BB84-FF289270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F4AF6-DE79-ACEC-3F11-8DAE505F3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63657-02A5-6F2B-5414-1D863D78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642E7-8C74-E203-77C2-FC0880C0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FC8F5-914A-0FCF-14D1-8F42B06B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233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598425-7E44-078F-36A7-30AB27123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88E7B-E526-4412-A690-4543C3BC4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7C686-BA6E-179E-C84A-F0161903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1FA4A-8B93-EA32-595B-343E9FDD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FC6BF-FE34-F6FA-36DA-EA4DE628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704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0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842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78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3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986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602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333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0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62AA-FF54-0CA4-6A9D-019F7940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09626-0357-684D-9E2C-746134436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EEE72-8189-2A7B-3CD0-7CCF862F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23EF6-F844-BB99-992A-E56C8F15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02FEB-2B47-183E-2D30-36E8092C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734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858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439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116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779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556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0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16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642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070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31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4409D-6913-7BAE-D7D0-5C87EDBB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D5C10-79DD-2DC6-B870-A3767A7D9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CCDB5-CA39-9EDD-C58F-B92DE261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35D9C-B821-785E-5D0A-A8221E2C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0782F-636E-D1A0-F87B-E0B07051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4393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1240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021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100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068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65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41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642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969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702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04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08EB-3C4A-2F96-E47A-6BDBDC83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26F7B-5930-0E0A-DA0D-3F4DA8790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F6DC4-AAD1-6753-3A4E-66462FCDE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BC7ED-2819-239F-0090-92B7AA8B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E10A2-506B-D197-B381-A063D399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84670-A3B5-26F5-A45B-2424CCE2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55419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490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930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9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341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424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460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351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757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25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04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25AD-F75C-5071-697F-870C42B0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EC9A2-91EC-AB76-D1F7-5E03D0D2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236D0-0621-2D58-CFF9-116A6A663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CDCF2-D879-13A3-0F0D-F473497EB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FE77E-42DD-4D47-529C-0DFE58A17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4DA54-2945-E07E-B645-B9543822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BF26D-58DE-C456-7652-1BBA34A3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72B23-DE61-B997-CF09-32AF257E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86085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534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49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60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404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52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213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1922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81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312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15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B320-2A8B-781A-71EC-6F9CD60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C488B-8C7B-B9EE-3B99-EACC545B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2E174B-4BAC-698F-8445-6FF065E8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F61B3-409E-7C93-1B0F-6532D538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1570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032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7359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65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9B606-AB5A-4638-2B87-2F2FEB71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FCF312-14E7-D199-C8EB-C564683F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85A6B-1DC1-6682-F1DD-10BFC57F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9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CE41-7246-FBEE-2E5F-81623AB9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3FAE2-CDDE-0BBD-2212-04F9B95F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18B7B-8CAA-ADC1-5E1B-17104BBC9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67D56-7232-ABC3-6766-944AA8AB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94226-B499-B71E-00D2-41166DA0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3023C-481B-EB56-D316-A8DAD414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494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B33E-3DBC-1AB0-72FA-9B41AFA1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65188-714E-C0F6-4F8C-FE9605C70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A6663-E19B-E862-FD2B-F2BF65FC8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03A50-43A3-84FC-93A1-A9043D00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BEFD8-10FE-E7C3-C69C-DB5EF2B3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14E7F-95A8-EE8B-B6AA-5F315EAB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397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EB0DE-83E0-CC0E-4134-3E76FF2A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FB0B2-EBB7-D3BC-B3E0-2C67B3167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FF0B1-9079-79C1-62CC-3B2C6E0E6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735DB-EB47-9DE9-0AF8-4EFF64E8F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8136A-BDF0-853F-E280-4D4563B64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B4C881-F53A-69F9-B926-861B1315FC09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C808C8-3903-0B74-2E55-C83D6C876716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604" y="115956"/>
            <a:ext cx="1231326" cy="12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5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7" r:id="rId19"/>
    <p:sldLayoutId id="2147483728" r:id="rId20"/>
    <p:sldLayoutId id="2147483729" r:id="rId21"/>
    <p:sldLayoutId id="2147483730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71" r:id="rId29"/>
    <p:sldLayoutId id="2147483772" r:id="rId30"/>
    <p:sldLayoutId id="2147483773" r:id="rId31"/>
    <p:sldLayoutId id="2147483774" r:id="rId32"/>
    <p:sldLayoutId id="2147483867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9" r:id="rId39"/>
    <p:sldLayoutId id="2147483750" r:id="rId40"/>
    <p:sldLayoutId id="2147483751" r:id="rId41"/>
    <p:sldLayoutId id="2147483752" r:id="rId42"/>
    <p:sldLayoutId id="2147483683" r:id="rId43"/>
    <p:sldLayoutId id="2147483684" r:id="rId44"/>
    <p:sldLayoutId id="2147483685" r:id="rId45"/>
    <p:sldLayoutId id="2147483686" r:id="rId46"/>
    <p:sldLayoutId id="2147483687" r:id="rId47"/>
    <p:sldLayoutId id="2147483688" r:id="rId48"/>
    <p:sldLayoutId id="2147483692" r:id="rId49"/>
    <p:sldLayoutId id="2147483693" r:id="rId50"/>
    <p:sldLayoutId id="2147483694" r:id="rId51"/>
    <p:sldLayoutId id="2147483695" r:id="rId52"/>
    <p:sldLayoutId id="2147483661" r:id="rId53"/>
    <p:sldLayoutId id="2147483662" r:id="rId54"/>
    <p:sldLayoutId id="2147483663" r:id="rId55"/>
    <p:sldLayoutId id="2147483664" r:id="rId56"/>
    <p:sldLayoutId id="2147483665" r:id="rId57"/>
    <p:sldLayoutId id="2147483666" r:id="rId58"/>
    <p:sldLayoutId id="2147483670" r:id="rId59"/>
    <p:sldLayoutId id="2147483671" r:id="rId60"/>
    <p:sldLayoutId id="2147483672" r:id="rId61"/>
    <p:sldLayoutId id="2147483673" r:id="rId6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4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png"/><Relationship Id="rId9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11" Type="http://schemas.openxmlformats.org/officeDocument/2006/relationships/image" Target="../media/image34.png"/><Relationship Id="rId5" Type="http://schemas.openxmlformats.org/officeDocument/2006/relationships/image" Target="../media/image44.png"/><Relationship Id="rId10" Type="http://schemas.openxmlformats.org/officeDocument/2006/relationships/image" Target="../media/image33.png"/><Relationship Id="rId4" Type="http://schemas.openxmlformats.org/officeDocument/2006/relationships/image" Target="../media/image38.png"/><Relationship Id="rId9" Type="http://schemas.openxmlformats.org/officeDocument/2006/relationships/image" Target="../media/image4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47.emf"/><Relationship Id="rId10" Type="http://schemas.openxmlformats.org/officeDocument/2006/relationships/image" Target="../media/image6.jpeg"/><Relationship Id="rId4" Type="http://schemas.openxmlformats.org/officeDocument/2006/relationships/image" Target="../media/image46.emf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C16CA0-CD04-40CB-93C3-621F87B8B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962" y="1111761"/>
            <a:ext cx="3023878" cy="9632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85945E-1B76-4A93-A22C-C95FA321E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043" y="1816468"/>
            <a:ext cx="8407113" cy="32250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196CF6-D7F8-4DBA-945D-D8FBDC755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251" y="4365705"/>
            <a:ext cx="3237257" cy="1072989"/>
          </a:xfrm>
          <a:prstGeom prst="rect">
            <a:avLst/>
          </a:prstGeom>
        </p:spPr>
      </p:pic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CFEEFE5-AB86-BA30-2011-6F1A708897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9" y="112380"/>
            <a:ext cx="1574194" cy="1485243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AD3E75A6-BA5E-FDA8-952F-57DECA633F3E}"/>
              </a:ext>
            </a:extLst>
          </p:cNvPr>
          <p:cNvSpPr txBox="1"/>
          <p:nvPr/>
        </p:nvSpPr>
        <p:spPr>
          <a:xfrm>
            <a:off x="2496491" y="217619"/>
            <a:ext cx="7506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  <p:pic>
        <p:nvPicPr>
          <p:cNvPr id="6" name="Picture 5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87B0BD2-3D9F-EC25-9C1E-C10C934DBB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70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4771" y="878619"/>
            <a:ext cx="8669867" cy="4474633"/>
            <a:chOff x="1393825" y="892175"/>
            <a:chExt cx="6502400" cy="33559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3825" y="895350"/>
              <a:ext cx="635635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536700" y="2028825"/>
              <a:ext cx="6359525" cy="2216150"/>
              <a:chOff x="968" y="1278"/>
              <a:chExt cx="4006" cy="1396"/>
            </a:xfrm>
          </p:grpSpPr>
          <p:sp>
            <p:nvSpPr>
              <p:cNvPr id="2299" name="Freeform 5"/>
              <p:cNvSpPr>
                <a:spLocks noEditPoints="1"/>
              </p:cNvSpPr>
              <p:nvPr/>
            </p:nvSpPr>
            <p:spPr bwMode="auto">
              <a:xfrm>
                <a:off x="1441" y="1278"/>
                <a:ext cx="3533" cy="1396"/>
              </a:xfrm>
              <a:custGeom>
                <a:avLst/>
                <a:gdLst>
                  <a:gd name="T0" fmla="*/ 664 w 1493"/>
                  <a:gd name="T1" fmla="*/ 501 h 589"/>
                  <a:gd name="T2" fmla="*/ 614 w 1493"/>
                  <a:gd name="T3" fmla="*/ 507 h 589"/>
                  <a:gd name="T4" fmla="*/ 614 w 1493"/>
                  <a:gd name="T5" fmla="*/ 500 h 589"/>
                  <a:gd name="T6" fmla="*/ 1424 w 1493"/>
                  <a:gd name="T7" fmla="*/ 260 h 589"/>
                  <a:gd name="T8" fmla="*/ 1434 w 1493"/>
                  <a:gd name="T9" fmla="*/ 290 h 589"/>
                  <a:gd name="T10" fmla="*/ 1425 w 1493"/>
                  <a:gd name="T11" fmla="*/ 326 h 589"/>
                  <a:gd name="T12" fmla="*/ 1424 w 1493"/>
                  <a:gd name="T13" fmla="*/ 260 h 589"/>
                  <a:gd name="T14" fmla="*/ 1427 w 1493"/>
                  <a:gd name="T15" fmla="*/ 186 h 589"/>
                  <a:gd name="T16" fmla="*/ 1433 w 1493"/>
                  <a:gd name="T17" fmla="*/ 260 h 589"/>
                  <a:gd name="T18" fmla="*/ 1410 w 1493"/>
                  <a:gd name="T19" fmla="*/ 20 h 589"/>
                  <a:gd name="T20" fmla="*/ 1410 w 1493"/>
                  <a:gd name="T21" fmla="*/ 20 h 589"/>
                  <a:gd name="T22" fmla="*/ 1416 w 1493"/>
                  <a:gd name="T23" fmla="*/ 74 h 589"/>
                  <a:gd name="T24" fmla="*/ 1401 w 1493"/>
                  <a:gd name="T25" fmla="*/ 140 h 589"/>
                  <a:gd name="T26" fmla="*/ 1424 w 1493"/>
                  <a:gd name="T27" fmla="*/ 152 h 589"/>
                  <a:gd name="T28" fmla="*/ 1424 w 1493"/>
                  <a:gd name="T29" fmla="*/ 194 h 589"/>
                  <a:gd name="T30" fmla="*/ 1390 w 1493"/>
                  <a:gd name="T31" fmla="*/ 260 h 589"/>
                  <a:gd name="T32" fmla="*/ 1424 w 1493"/>
                  <a:gd name="T33" fmla="*/ 290 h 589"/>
                  <a:gd name="T34" fmla="*/ 1424 w 1493"/>
                  <a:gd name="T35" fmla="*/ 326 h 589"/>
                  <a:gd name="T36" fmla="*/ 1321 w 1493"/>
                  <a:gd name="T37" fmla="*/ 380 h 589"/>
                  <a:gd name="T38" fmla="*/ 1372 w 1493"/>
                  <a:gd name="T39" fmla="*/ 380 h 589"/>
                  <a:gd name="T40" fmla="*/ 1384 w 1493"/>
                  <a:gd name="T41" fmla="*/ 389 h 589"/>
                  <a:gd name="T42" fmla="*/ 1355 w 1493"/>
                  <a:gd name="T43" fmla="*/ 410 h 589"/>
                  <a:gd name="T44" fmla="*/ 1304 w 1493"/>
                  <a:gd name="T45" fmla="*/ 429 h 589"/>
                  <a:gd name="T46" fmla="*/ 1304 w 1493"/>
                  <a:gd name="T47" fmla="*/ 390 h 589"/>
                  <a:gd name="T48" fmla="*/ 1304 w 1493"/>
                  <a:gd name="T49" fmla="*/ 426 h 589"/>
                  <a:gd name="T50" fmla="*/ 1277 w 1493"/>
                  <a:gd name="T51" fmla="*/ 434 h 589"/>
                  <a:gd name="T52" fmla="*/ 1252 w 1493"/>
                  <a:gd name="T53" fmla="*/ 438 h 589"/>
                  <a:gd name="T54" fmla="*/ 1184 w 1493"/>
                  <a:gd name="T55" fmla="*/ 447 h 589"/>
                  <a:gd name="T56" fmla="*/ 1184 w 1493"/>
                  <a:gd name="T57" fmla="*/ 426 h 589"/>
                  <a:gd name="T58" fmla="*/ 1184 w 1493"/>
                  <a:gd name="T59" fmla="*/ 447 h 589"/>
                  <a:gd name="T60" fmla="*/ 1132 w 1493"/>
                  <a:gd name="T61" fmla="*/ 453 h 589"/>
                  <a:gd name="T62" fmla="*/ 1064 w 1493"/>
                  <a:gd name="T63" fmla="*/ 438 h 589"/>
                  <a:gd name="T64" fmla="*/ 1064 w 1493"/>
                  <a:gd name="T65" fmla="*/ 461 h 589"/>
                  <a:gd name="T66" fmla="*/ 1012 w 1493"/>
                  <a:gd name="T67" fmla="*/ 467 h 589"/>
                  <a:gd name="T68" fmla="*/ 944 w 1493"/>
                  <a:gd name="T69" fmla="*/ 450 h 589"/>
                  <a:gd name="T70" fmla="*/ 904 w 1493"/>
                  <a:gd name="T71" fmla="*/ 478 h 589"/>
                  <a:gd name="T72" fmla="*/ 854 w 1493"/>
                  <a:gd name="T73" fmla="*/ 483 h 589"/>
                  <a:gd name="T74" fmla="*/ 824 w 1493"/>
                  <a:gd name="T75" fmla="*/ 465 h 589"/>
                  <a:gd name="T76" fmla="*/ 772 w 1493"/>
                  <a:gd name="T77" fmla="*/ 491 h 589"/>
                  <a:gd name="T78" fmla="*/ 704 w 1493"/>
                  <a:gd name="T79" fmla="*/ 498 h 589"/>
                  <a:gd name="T80" fmla="*/ 704 w 1493"/>
                  <a:gd name="T81" fmla="*/ 498 h 589"/>
                  <a:gd name="T82" fmla="*/ 584 w 1493"/>
                  <a:gd name="T83" fmla="*/ 497 h 589"/>
                  <a:gd name="T84" fmla="*/ 564 w 1493"/>
                  <a:gd name="T85" fmla="*/ 500 h 589"/>
                  <a:gd name="T86" fmla="*/ 584 w 1493"/>
                  <a:gd name="T87" fmla="*/ 510 h 589"/>
                  <a:gd name="T88" fmla="*/ 532 w 1493"/>
                  <a:gd name="T89" fmla="*/ 515 h 589"/>
                  <a:gd name="T90" fmla="*/ 464 w 1493"/>
                  <a:gd name="T91" fmla="*/ 514 h 589"/>
                  <a:gd name="T92" fmla="*/ 424 w 1493"/>
                  <a:gd name="T93" fmla="*/ 528 h 589"/>
                  <a:gd name="T94" fmla="*/ 411 w 1493"/>
                  <a:gd name="T95" fmla="*/ 530 h 589"/>
                  <a:gd name="T96" fmla="*/ 344 w 1493"/>
                  <a:gd name="T97" fmla="*/ 539 h 589"/>
                  <a:gd name="T98" fmla="*/ 344 w 1493"/>
                  <a:gd name="T99" fmla="*/ 539 h 589"/>
                  <a:gd name="T100" fmla="*/ 295 w 1493"/>
                  <a:gd name="T101" fmla="*/ 546 h 589"/>
                  <a:gd name="T102" fmla="*/ 254 w 1493"/>
                  <a:gd name="T103" fmla="*/ 552 h 589"/>
                  <a:gd name="T104" fmla="*/ 224 w 1493"/>
                  <a:gd name="T105" fmla="*/ 557 h 589"/>
                  <a:gd name="T106" fmla="*/ 224 w 1493"/>
                  <a:gd name="T107" fmla="*/ 554 h 589"/>
                  <a:gd name="T108" fmla="*/ 172 w 1493"/>
                  <a:gd name="T109" fmla="*/ 565 h 589"/>
                  <a:gd name="T110" fmla="*/ 134 w 1493"/>
                  <a:gd name="T111" fmla="*/ 570 h 589"/>
                  <a:gd name="T112" fmla="*/ 104 w 1493"/>
                  <a:gd name="T113" fmla="*/ 566 h 589"/>
                  <a:gd name="T114" fmla="*/ 64 w 1493"/>
                  <a:gd name="T115" fmla="*/ 579 h 589"/>
                  <a:gd name="T116" fmla="*/ 14 w 1493"/>
                  <a:gd name="T117" fmla="*/ 584 h 589"/>
                  <a:gd name="T118" fmla="*/ 177 w 1493"/>
                  <a:gd name="T119" fmla="*/ 578 h 589"/>
                  <a:gd name="T120" fmla="*/ 1368 w 1493"/>
                  <a:gd name="T121" fmla="*/ 43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3" h="589">
                    <a:moveTo>
                      <a:pt x="664" y="500"/>
                    </a:moveTo>
                    <a:cubicBezTo>
                      <a:pt x="679" y="500"/>
                      <a:pt x="679" y="500"/>
                      <a:pt x="679" y="500"/>
                    </a:cubicBezTo>
                    <a:cubicBezTo>
                      <a:pt x="674" y="500"/>
                      <a:pt x="669" y="501"/>
                      <a:pt x="664" y="501"/>
                    </a:cubicBezTo>
                    <a:cubicBezTo>
                      <a:pt x="660" y="502"/>
                      <a:pt x="656" y="502"/>
                      <a:pt x="652" y="503"/>
                    </a:cubicBezTo>
                    <a:cubicBezTo>
                      <a:pt x="652" y="503"/>
                      <a:pt x="652" y="503"/>
                      <a:pt x="652" y="503"/>
                    </a:cubicBezTo>
                    <a:cubicBezTo>
                      <a:pt x="639" y="504"/>
                      <a:pt x="627" y="505"/>
                      <a:pt x="614" y="507"/>
                    </a:cubicBezTo>
                    <a:cubicBezTo>
                      <a:pt x="604" y="508"/>
                      <a:pt x="594" y="509"/>
                      <a:pt x="584" y="51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614" y="500"/>
                      <a:pt x="614" y="500"/>
                      <a:pt x="614" y="500"/>
                    </a:cubicBezTo>
                    <a:cubicBezTo>
                      <a:pt x="652" y="500"/>
                      <a:pt x="652" y="500"/>
                      <a:pt x="652" y="500"/>
                    </a:cubicBezTo>
                    <a:cubicBezTo>
                      <a:pt x="664" y="500"/>
                      <a:pt x="664" y="500"/>
                      <a:pt x="664" y="500"/>
                    </a:cubicBezTo>
                    <a:moveTo>
                      <a:pt x="1424" y="260"/>
                    </a:moveTo>
                    <a:cubicBezTo>
                      <a:pt x="1433" y="260"/>
                      <a:pt x="1433" y="260"/>
                      <a:pt x="1433" y="260"/>
                    </a:cubicBezTo>
                    <a:cubicBezTo>
                      <a:pt x="1434" y="274"/>
                      <a:pt x="1434" y="281"/>
                      <a:pt x="1434" y="281"/>
                    </a:cubicBezTo>
                    <a:cubicBezTo>
                      <a:pt x="1434" y="281"/>
                      <a:pt x="1434" y="285"/>
                      <a:pt x="1434" y="290"/>
                    </a:cubicBezTo>
                    <a:cubicBezTo>
                      <a:pt x="1433" y="294"/>
                      <a:pt x="1432" y="300"/>
                      <a:pt x="1431" y="306"/>
                    </a:cubicBezTo>
                    <a:cubicBezTo>
                      <a:pt x="1430" y="309"/>
                      <a:pt x="1430" y="311"/>
                      <a:pt x="1429" y="314"/>
                    </a:cubicBezTo>
                    <a:cubicBezTo>
                      <a:pt x="1428" y="318"/>
                      <a:pt x="1427" y="322"/>
                      <a:pt x="1425" y="326"/>
                    </a:cubicBezTo>
                    <a:cubicBezTo>
                      <a:pt x="1425" y="327"/>
                      <a:pt x="1424" y="328"/>
                      <a:pt x="1424" y="329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24" y="260"/>
                    </a:moveTo>
                    <a:cubicBezTo>
                      <a:pt x="1424" y="152"/>
                      <a:pt x="1424" y="152"/>
                      <a:pt x="1424" y="152"/>
                    </a:cubicBezTo>
                    <a:cubicBezTo>
                      <a:pt x="1425" y="158"/>
                      <a:pt x="1425" y="164"/>
                      <a:pt x="1426" y="170"/>
                    </a:cubicBezTo>
                    <a:cubicBezTo>
                      <a:pt x="1426" y="176"/>
                      <a:pt x="1427" y="181"/>
                      <a:pt x="1427" y="186"/>
                    </a:cubicBezTo>
                    <a:cubicBezTo>
                      <a:pt x="1427" y="189"/>
                      <a:pt x="1428" y="192"/>
                      <a:pt x="1428" y="194"/>
                    </a:cubicBezTo>
                    <a:cubicBezTo>
                      <a:pt x="1428" y="198"/>
                      <a:pt x="1428" y="202"/>
                      <a:pt x="1429" y="206"/>
                    </a:cubicBezTo>
                    <a:cubicBezTo>
                      <a:pt x="1431" y="228"/>
                      <a:pt x="1432" y="247"/>
                      <a:pt x="1433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08" y="0"/>
                    </a:moveTo>
                    <a:cubicBezTo>
                      <a:pt x="1408" y="7"/>
                      <a:pt x="1409" y="13"/>
                      <a:pt x="1410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10" y="20"/>
                      <a:pt x="1410" y="20"/>
                      <a:pt x="1410" y="20"/>
                    </a:cubicBezTo>
                    <a:cubicBezTo>
                      <a:pt x="1411" y="30"/>
                      <a:pt x="1412" y="40"/>
                      <a:pt x="1414" y="50"/>
                    </a:cubicBezTo>
                    <a:cubicBezTo>
                      <a:pt x="1414" y="55"/>
                      <a:pt x="1415" y="61"/>
                      <a:pt x="1415" y="66"/>
                    </a:cubicBezTo>
                    <a:cubicBezTo>
                      <a:pt x="1416" y="69"/>
                      <a:pt x="1416" y="72"/>
                      <a:pt x="1416" y="74"/>
                    </a:cubicBezTo>
                    <a:cubicBezTo>
                      <a:pt x="1417" y="78"/>
                      <a:pt x="1417" y="82"/>
                      <a:pt x="1417" y="86"/>
                    </a:cubicBezTo>
                    <a:cubicBezTo>
                      <a:pt x="1419" y="104"/>
                      <a:pt x="1421" y="123"/>
                      <a:pt x="1423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23" y="140"/>
                      <a:pt x="1423" y="140"/>
                      <a:pt x="1423" y="140"/>
                    </a:cubicBezTo>
                    <a:cubicBezTo>
                      <a:pt x="1423" y="144"/>
                      <a:pt x="1424" y="148"/>
                      <a:pt x="1424" y="152"/>
                    </a:cubicBezTo>
                    <a:cubicBezTo>
                      <a:pt x="1424" y="170"/>
                      <a:pt x="1424" y="170"/>
                      <a:pt x="1424" y="170"/>
                    </a:cubicBezTo>
                    <a:cubicBezTo>
                      <a:pt x="1424" y="186"/>
                      <a:pt x="1424" y="186"/>
                      <a:pt x="1424" y="186"/>
                    </a:cubicBezTo>
                    <a:cubicBezTo>
                      <a:pt x="1424" y="194"/>
                      <a:pt x="1424" y="194"/>
                      <a:pt x="1424" y="194"/>
                    </a:cubicBezTo>
                    <a:cubicBezTo>
                      <a:pt x="1424" y="206"/>
                      <a:pt x="1424" y="206"/>
                      <a:pt x="1424" y="206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424" y="290"/>
                      <a:pt x="1424" y="290"/>
                      <a:pt x="1424" y="290"/>
                    </a:cubicBezTo>
                    <a:cubicBezTo>
                      <a:pt x="1424" y="306"/>
                      <a:pt x="1424" y="306"/>
                      <a:pt x="1424" y="306"/>
                    </a:cubicBezTo>
                    <a:cubicBezTo>
                      <a:pt x="1424" y="314"/>
                      <a:pt x="1424" y="314"/>
                      <a:pt x="1424" y="314"/>
                    </a:cubicBezTo>
                    <a:cubicBezTo>
                      <a:pt x="1424" y="326"/>
                      <a:pt x="1424" y="326"/>
                      <a:pt x="1424" y="326"/>
                    </a:cubicBezTo>
                    <a:cubicBezTo>
                      <a:pt x="1424" y="329"/>
                      <a:pt x="1424" y="329"/>
                      <a:pt x="1424" y="329"/>
                    </a:cubicBezTo>
                    <a:cubicBezTo>
                      <a:pt x="1418" y="345"/>
                      <a:pt x="1408" y="363"/>
                      <a:pt x="1393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34" y="380"/>
                      <a:pt x="1334" y="380"/>
                      <a:pt x="1334" y="380"/>
                    </a:cubicBezTo>
                    <a:cubicBezTo>
                      <a:pt x="1372" y="380"/>
                      <a:pt x="1372" y="380"/>
                      <a:pt x="1372" y="380"/>
                    </a:cubicBezTo>
                    <a:cubicBezTo>
                      <a:pt x="1384" y="380"/>
                      <a:pt x="1384" y="380"/>
                      <a:pt x="1384" y="380"/>
                    </a:cubicBezTo>
                    <a:cubicBezTo>
                      <a:pt x="1393" y="380"/>
                      <a:pt x="1393" y="380"/>
                      <a:pt x="1393" y="380"/>
                    </a:cubicBezTo>
                    <a:cubicBezTo>
                      <a:pt x="1390" y="383"/>
                      <a:pt x="1387" y="386"/>
                      <a:pt x="1384" y="389"/>
                    </a:cubicBezTo>
                    <a:cubicBezTo>
                      <a:pt x="1380" y="392"/>
                      <a:pt x="1376" y="396"/>
                      <a:pt x="1372" y="399"/>
                    </a:cubicBezTo>
                    <a:cubicBezTo>
                      <a:pt x="1372" y="399"/>
                      <a:pt x="1372" y="399"/>
                      <a:pt x="1372" y="399"/>
                    </a:cubicBezTo>
                    <a:cubicBezTo>
                      <a:pt x="1367" y="403"/>
                      <a:pt x="1361" y="407"/>
                      <a:pt x="1355" y="410"/>
                    </a:cubicBezTo>
                    <a:cubicBezTo>
                      <a:pt x="1348" y="414"/>
                      <a:pt x="1342" y="417"/>
                      <a:pt x="1334" y="420"/>
                    </a:cubicBezTo>
                    <a:cubicBezTo>
                      <a:pt x="1328" y="422"/>
                      <a:pt x="1322" y="424"/>
                      <a:pt x="1316" y="426"/>
                    </a:cubicBezTo>
                    <a:cubicBezTo>
                      <a:pt x="1312" y="427"/>
                      <a:pt x="1308" y="428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410"/>
                      <a:pt x="1304" y="410"/>
                      <a:pt x="1304" y="410"/>
                    </a:cubicBezTo>
                    <a:cubicBezTo>
                      <a:pt x="1304" y="426"/>
                      <a:pt x="1304" y="426"/>
                      <a:pt x="1304" y="426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298" y="431"/>
                      <a:pt x="1291" y="432"/>
                      <a:pt x="1284" y="433"/>
                    </a:cubicBezTo>
                    <a:cubicBezTo>
                      <a:pt x="1282" y="434"/>
                      <a:pt x="1279" y="434"/>
                      <a:pt x="1277" y="434"/>
                    </a:cubicBezTo>
                    <a:cubicBezTo>
                      <a:pt x="1273" y="435"/>
                      <a:pt x="1268" y="435"/>
                      <a:pt x="1264" y="436"/>
                    </a:cubicBezTo>
                    <a:cubicBezTo>
                      <a:pt x="1260" y="437"/>
                      <a:pt x="1256" y="437"/>
                      <a:pt x="1252" y="438"/>
                    </a:cubicBezTo>
                    <a:cubicBezTo>
                      <a:pt x="1252" y="438"/>
                      <a:pt x="1252" y="438"/>
                      <a:pt x="1252" y="438"/>
                    </a:cubicBezTo>
                    <a:cubicBezTo>
                      <a:pt x="1239" y="440"/>
                      <a:pt x="1227" y="441"/>
                      <a:pt x="1214" y="443"/>
                    </a:cubicBezTo>
                    <a:cubicBezTo>
                      <a:pt x="1207" y="444"/>
                      <a:pt x="1200" y="445"/>
                      <a:pt x="1193" y="446"/>
                    </a:cubicBezTo>
                    <a:cubicBezTo>
                      <a:pt x="1190" y="446"/>
                      <a:pt x="1187" y="447"/>
                      <a:pt x="1184" y="447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6"/>
                      <a:pt x="1184" y="426"/>
                      <a:pt x="1184" y="426"/>
                    </a:cubicBezTo>
                    <a:cubicBezTo>
                      <a:pt x="1184" y="434"/>
                      <a:pt x="1184" y="434"/>
                      <a:pt x="1184" y="434"/>
                    </a:cubicBezTo>
                    <a:cubicBezTo>
                      <a:pt x="1184" y="446"/>
                      <a:pt x="1184" y="446"/>
                      <a:pt x="1184" y="446"/>
                    </a:cubicBezTo>
                    <a:cubicBezTo>
                      <a:pt x="1184" y="447"/>
                      <a:pt x="1184" y="447"/>
                      <a:pt x="1184" y="447"/>
                    </a:cubicBezTo>
                    <a:cubicBezTo>
                      <a:pt x="1171" y="449"/>
                      <a:pt x="1157" y="450"/>
                      <a:pt x="1144" y="452"/>
                    </a:cubicBezTo>
                    <a:cubicBezTo>
                      <a:pt x="1140" y="452"/>
                      <a:pt x="1136" y="453"/>
                      <a:pt x="1132" y="453"/>
                    </a:cubicBezTo>
                    <a:cubicBezTo>
                      <a:pt x="1132" y="453"/>
                      <a:pt x="1132" y="453"/>
                      <a:pt x="1132" y="453"/>
                    </a:cubicBezTo>
                    <a:cubicBezTo>
                      <a:pt x="1119" y="455"/>
                      <a:pt x="1107" y="456"/>
                      <a:pt x="1094" y="458"/>
                    </a:cubicBezTo>
                    <a:cubicBezTo>
                      <a:pt x="1084" y="459"/>
                      <a:pt x="1074" y="460"/>
                      <a:pt x="1064" y="461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46"/>
                      <a:pt x="1064" y="446"/>
                      <a:pt x="1064" y="446"/>
                    </a:cubicBezTo>
                    <a:cubicBezTo>
                      <a:pt x="1064" y="461"/>
                      <a:pt x="1064" y="461"/>
                      <a:pt x="1064" y="461"/>
                    </a:cubicBezTo>
                    <a:cubicBezTo>
                      <a:pt x="1051" y="463"/>
                      <a:pt x="1037" y="464"/>
                      <a:pt x="1024" y="466"/>
                    </a:cubicBezTo>
                    <a:cubicBezTo>
                      <a:pt x="1020" y="466"/>
                      <a:pt x="1016" y="467"/>
                      <a:pt x="1012" y="467"/>
                    </a:cubicBezTo>
                    <a:cubicBezTo>
                      <a:pt x="1012" y="467"/>
                      <a:pt x="1012" y="467"/>
                      <a:pt x="1012" y="467"/>
                    </a:cubicBezTo>
                    <a:cubicBezTo>
                      <a:pt x="999" y="468"/>
                      <a:pt x="987" y="470"/>
                      <a:pt x="974" y="471"/>
                    </a:cubicBezTo>
                    <a:cubicBezTo>
                      <a:pt x="964" y="472"/>
                      <a:pt x="954" y="473"/>
                      <a:pt x="944" y="474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74"/>
                      <a:pt x="944" y="474"/>
                      <a:pt x="944" y="474"/>
                    </a:cubicBezTo>
                    <a:cubicBezTo>
                      <a:pt x="931" y="475"/>
                      <a:pt x="917" y="477"/>
                      <a:pt x="904" y="478"/>
                    </a:cubicBezTo>
                    <a:cubicBezTo>
                      <a:pt x="900" y="478"/>
                      <a:pt x="896" y="479"/>
                      <a:pt x="892" y="479"/>
                    </a:cubicBezTo>
                    <a:cubicBezTo>
                      <a:pt x="892" y="479"/>
                      <a:pt x="892" y="479"/>
                      <a:pt x="892" y="479"/>
                    </a:cubicBezTo>
                    <a:cubicBezTo>
                      <a:pt x="879" y="480"/>
                      <a:pt x="867" y="482"/>
                      <a:pt x="854" y="483"/>
                    </a:cubicBezTo>
                    <a:cubicBezTo>
                      <a:pt x="844" y="484"/>
                      <a:pt x="834" y="485"/>
                      <a:pt x="824" y="486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86"/>
                      <a:pt x="824" y="486"/>
                      <a:pt x="824" y="486"/>
                    </a:cubicBezTo>
                    <a:cubicBezTo>
                      <a:pt x="811" y="487"/>
                      <a:pt x="797" y="488"/>
                      <a:pt x="784" y="490"/>
                    </a:cubicBezTo>
                    <a:cubicBezTo>
                      <a:pt x="780" y="490"/>
                      <a:pt x="776" y="490"/>
                      <a:pt x="772" y="491"/>
                    </a:cubicBezTo>
                    <a:cubicBezTo>
                      <a:pt x="772" y="491"/>
                      <a:pt x="772" y="491"/>
                      <a:pt x="772" y="491"/>
                    </a:cubicBezTo>
                    <a:cubicBezTo>
                      <a:pt x="759" y="492"/>
                      <a:pt x="747" y="493"/>
                      <a:pt x="734" y="495"/>
                    </a:cubicBezTo>
                    <a:cubicBezTo>
                      <a:pt x="724" y="496"/>
                      <a:pt x="714" y="497"/>
                      <a:pt x="704" y="498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98"/>
                      <a:pt x="704" y="498"/>
                      <a:pt x="704" y="498"/>
                    </a:cubicBezTo>
                    <a:cubicBezTo>
                      <a:pt x="696" y="498"/>
                      <a:pt x="687" y="499"/>
                      <a:pt x="679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510"/>
                      <a:pt x="584" y="510"/>
                      <a:pt x="584" y="510"/>
                    </a:cubicBezTo>
                    <a:cubicBezTo>
                      <a:pt x="571" y="511"/>
                      <a:pt x="557" y="513"/>
                      <a:pt x="544" y="514"/>
                    </a:cubicBezTo>
                    <a:cubicBezTo>
                      <a:pt x="540" y="515"/>
                      <a:pt x="536" y="515"/>
                      <a:pt x="532" y="515"/>
                    </a:cubicBezTo>
                    <a:cubicBezTo>
                      <a:pt x="532" y="515"/>
                      <a:pt x="532" y="515"/>
                      <a:pt x="532" y="515"/>
                    </a:cubicBezTo>
                    <a:cubicBezTo>
                      <a:pt x="519" y="517"/>
                      <a:pt x="507" y="518"/>
                      <a:pt x="494" y="520"/>
                    </a:cubicBezTo>
                    <a:cubicBezTo>
                      <a:pt x="484" y="521"/>
                      <a:pt x="474" y="522"/>
                      <a:pt x="464" y="523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23"/>
                      <a:pt x="464" y="523"/>
                      <a:pt x="464" y="523"/>
                    </a:cubicBezTo>
                    <a:cubicBezTo>
                      <a:pt x="451" y="525"/>
                      <a:pt x="437" y="527"/>
                      <a:pt x="424" y="528"/>
                    </a:cubicBezTo>
                    <a:cubicBezTo>
                      <a:pt x="420" y="529"/>
                      <a:pt x="416" y="529"/>
                      <a:pt x="412" y="530"/>
                    </a:cubicBezTo>
                    <a:cubicBezTo>
                      <a:pt x="412" y="530"/>
                      <a:pt x="412" y="530"/>
                      <a:pt x="412" y="530"/>
                    </a:cubicBezTo>
                    <a:cubicBezTo>
                      <a:pt x="412" y="530"/>
                      <a:pt x="411" y="530"/>
                      <a:pt x="411" y="530"/>
                    </a:cubicBezTo>
                    <a:cubicBezTo>
                      <a:pt x="398" y="532"/>
                      <a:pt x="386" y="533"/>
                      <a:pt x="374" y="535"/>
                    </a:cubicBezTo>
                    <a:cubicBezTo>
                      <a:pt x="364" y="536"/>
                      <a:pt x="354" y="538"/>
                      <a:pt x="344" y="539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31" y="541"/>
                      <a:pt x="317" y="543"/>
                      <a:pt x="304" y="545"/>
                    </a:cubicBezTo>
                    <a:cubicBezTo>
                      <a:pt x="301" y="545"/>
                      <a:pt x="298" y="546"/>
                      <a:pt x="295" y="546"/>
                    </a:cubicBezTo>
                    <a:cubicBezTo>
                      <a:pt x="295" y="546"/>
                      <a:pt x="295" y="546"/>
                      <a:pt x="295" y="546"/>
                    </a:cubicBezTo>
                    <a:cubicBezTo>
                      <a:pt x="294" y="546"/>
                      <a:pt x="293" y="547"/>
                      <a:pt x="292" y="547"/>
                    </a:cubicBezTo>
                    <a:cubicBezTo>
                      <a:pt x="292" y="547"/>
                      <a:pt x="292" y="547"/>
                      <a:pt x="292" y="547"/>
                    </a:cubicBezTo>
                    <a:cubicBezTo>
                      <a:pt x="279" y="549"/>
                      <a:pt x="267" y="551"/>
                      <a:pt x="254" y="552"/>
                    </a:cubicBezTo>
                    <a:cubicBezTo>
                      <a:pt x="250" y="553"/>
                      <a:pt x="246" y="554"/>
                      <a:pt x="242" y="554"/>
                    </a:cubicBezTo>
                    <a:cubicBezTo>
                      <a:pt x="236" y="555"/>
                      <a:pt x="230" y="556"/>
                      <a:pt x="224" y="557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54"/>
                      <a:pt x="224" y="554"/>
                      <a:pt x="224" y="554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11" y="559"/>
                      <a:pt x="197" y="561"/>
                      <a:pt x="184" y="563"/>
                    </a:cubicBezTo>
                    <a:cubicBezTo>
                      <a:pt x="180" y="564"/>
                      <a:pt x="176" y="564"/>
                      <a:pt x="172" y="565"/>
                    </a:cubicBezTo>
                    <a:cubicBezTo>
                      <a:pt x="172" y="565"/>
                      <a:pt x="172" y="565"/>
                      <a:pt x="172" y="565"/>
                    </a:cubicBezTo>
                    <a:cubicBezTo>
                      <a:pt x="170" y="565"/>
                      <a:pt x="167" y="565"/>
                      <a:pt x="165" y="566"/>
                    </a:cubicBezTo>
                    <a:cubicBezTo>
                      <a:pt x="154" y="567"/>
                      <a:pt x="144" y="569"/>
                      <a:pt x="134" y="570"/>
                    </a:cubicBezTo>
                    <a:cubicBezTo>
                      <a:pt x="124" y="571"/>
                      <a:pt x="114" y="573"/>
                      <a:pt x="104" y="574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74"/>
                      <a:pt x="104" y="574"/>
                      <a:pt x="104" y="574"/>
                    </a:cubicBezTo>
                    <a:cubicBezTo>
                      <a:pt x="91" y="576"/>
                      <a:pt x="77" y="577"/>
                      <a:pt x="64" y="579"/>
                    </a:cubicBezTo>
                    <a:cubicBezTo>
                      <a:pt x="60" y="579"/>
                      <a:pt x="56" y="580"/>
                      <a:pt x="52" y="580"/>
                    </a:cubicBezTo>
                    <a:cubicBezTo>
                      <a:pt x="52" y="580"/>
                      <a:pt x="52" y="580"/>
                      <a:pt x="52" y="580"/>
                    </a:cubicBezTo>
                    <a:cubicBezTo>
                      <a:pt x="39" y="582"/>
                      <a:pt x="27" y="583"/>
                      <a:pt x="14" y="584"/>
                    </a:cubicBezTo>
                    <a:cubicBezTo>
                      <a:pt x="9" y="585"/>
                      <a:pt x="5" y="585"/>
                      <a:pt x="0" y="586"/>
                    </a:cubicBezTo>
                    <a:cubicBezTo>
                      <a:pt x="16" y="587"/>
                      <a:pt x="42" y="589"/>
                      <a:pt x="72" y="589"/>
                    </a:cubicBezTo>
                    <a:cubicBezTo>
                      <a:pt x="105" y="589"/>
                      <a:pt x="143" y="587"/>
                      <a:pt x="177" y="578"/>
                    </a:cubicBezTo>
                    <a:cubicBezTo>
                      <a:pt x="197" y="573"/>
                      <a:pt x="481" y="553"/>
                      <a:pt x="521" y="548"/>
                    </a:cubicBezTo>
                    <a:cubicBezTo>
                      <a:pt x="560" y="542"/>
                      <a:pt x="830" y="515"/>
                      <a:pt x="847" y="515"/>
                    </a:cubicBezTo>
                    <a:cubicBezTo>
                      <a:pt x="877" y="515"/>
                      <a:pt x="1244" y="503"/>
                      <a:pt x="1368" y="438"/>
                    </a:cubicBezTo>
                    <a:cubicBezTo>
                      <a:pt x="1493" y="373"/>
                      <a:pt x="1447" y="213"/>
                      <a:pt x="1447" y="213"/>
                    </a:cubicBezTo>
                    <a:cubicBezTo>
                      <a:pt x="1408" y="0"/>
                      <a:pt x="1408" y="0"/>
                      <a:pt x="1408" y="0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0" name="Freeform 6"/>
              <p:cNvSpPr>
                <a:spLocks/>
              </p:cNvSpPr>
              <p:nvPr/>
            </p:nvSpPr>
            <p:spPr bwMode="auto">
              <a:xfrm>
                <a:off x="1029" y="2463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20 w 38"/>
                  <a:gd name="T5" fmla="*/ 30 h 30"/>
                  <a:gd name="T6" fmla="*/ 38 w 38"/>
                  <a:gd name="T7" fmla="*/ 30 h 30"/>
                  <a:gd name="T8" fmla="*/ 38 w 3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9"/>
                      <a:pt x="11" y="20"/>
                      <a:pt x="2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1" name="Freeform 7"/>
              <p:cNvSpPr>
                <a:spLocks/>
              </p:cNvSpPr>
              <p:nvPr/>
            </p:nvSpPr>
            <p:spPr bwMode="auto">
              <a:xfrm>
                <a:off x="1077" y="2534"/>
                <a:ext cx="42" cy="38"/>
              </a:xfrm>
              <a:custGeom>
                <a:avLst/>
                <a:gdLst>
                  <a:gd name="T0" fmla="*/ 18 w 18"/>
                  <a:gd name="T1" fmla="*/ 0 h 16"/>
                  <a:gd name="T2" fmla="*/ 0 w 18"/>
                  <a:gd name="T3" fmla="*/ 0 h 16"/>
                  <a:gd name="T4" fmla="*/ 16 w 18"/>
                  <a:gd name="T5" fmla="*/ 16 h 16"/>
                  <a:gd name="T6" fmla="*/ 18 w 18"/>
                  <a:gd name="T7" fmla="*/ 16 h 16"/>
                  <a:gd name="T8" fmla="*/ 18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10" y="11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2" name="Freeform 8"/>
              <p:cNvSpPr>
                <a:spLocks/>
              </p:cNvSpPr>
              <p:nvPr/>
            </p:nvSpPr>
            <p:spPr bwMode="auto">
              <a:xfrm>
                <a:off x="1115" y="2572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3" name="Freeform 9"/>
              <p:cNvSpPr>
                <a:spLocks noEditPoints="1"/>
              </p:cNvSpPr>
              <p:nvPr/>
            </p:nvSpPr>
            <p:spPr bwMode="auto">
              <a:xfrm>
                <a:off x="1119" y="2463"/>
                <a:ext cx="284" cy="206"/>
              </a:xfrm>
              <a:custGeom>
                <a:avLst/>
                <a:gdLst>
                  <a:gd name="T0" fmla="*/ 120 w 120"/>
                  <a:gd name="T1" fmla="*/ 66 h 87"/>
                  <a:gd name="T2" fmla="*/ 80 w 120"/>
                  <a:gd name="T3" fmla="*/ 66 h 87"/>
                  <a:gd name="T4" fmla="*/ 80 w 120"/>
                  <a:gd name="T5" fmla="*/ 85 h 87"/>
                  <a:gd name="T6" fmla="*/ 111 w 120"/>
                  <a:gd name="T7" fmla="*/ 87 h 87"/>
                  <a:gd name="T8" fmla="*/ 120 w 120"/>
                  <a:gd name="T9" fmla="*/ 87 h 87"/>
                  <a:gd name="T10" fmla="*/ 120 w 120"/>
                  <a:gd name="T11" fmla="*/ 84 h 87"/>
                  <a:gd name="T12" fmla="*/ 119 w 120"/>
                  <a:gd name="T13" fmla="*/ 83 h 87"/>
                  <a:gd name="T14" fmla="*/ 120 w 120"/>
                  <a:gd name="T15" fmla="*/ 83 h 87"/>
                  <a:gd name="T16" fmla="*/ 120 w 120"/>
                  <a:gd name="T17" fmla="*/ 66 h 87"/>
                  <a:gd name="T18" fmla="*/ 30 w 120"/>
                  <a:gd name="T19" fmla="*/ 0 h 87"/>
                  <a:gd name="T20" fmla="*/ 0 w 120"/>
                  <a:gd name="T21" fmla="*/ 0 h 87"/>
                  <a:gd name="T22" fmla="*/ 0 w 120"/>
                  <a:gd name="T23" fmla="*/ 48 h 87"/>
                  <a:gd name="T24" fmla="*/ 0 w 120"/>
                  <a:gd name="T25" fmla="*/ 48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90" y="86"/>
                      <a:pt x="100" y="87"/>
                      <a:pt x="111" y="87"/>
                    </a:cubicBezTo>
                    <a:cubicBezTo>
                      <a:pt x="114" y="87"/>
                      <a:pt x="117" y="87"/>
                      <a:pt x="120" y="87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3"/>
                      <a:pt x="119" y="83"/>
                      <a:pt x="120" y="83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4" name="Freeform 10"/>
              <p:cNvSpPr>
                <a:spLocks/>
              </p:cNvSpPr>
              <p:nvPr/>
            </p:nvSpPr>
            <p:spPr bwMode="auto">
              <a:xfrm>
                <a:off x="1401" y="26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5" name="Freeform 11"/>
              <p:cNvSpPr>
                <a:spLocks/>
              </p:cNvSpPr>
              <p:nvPr/>
            </p:nvSpPr>
            <p:spPr bwMode="auto">
              <a:xfrm>
                <a:off x="1178" y="2619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6" name="Freeform 12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7" name="Freeform 13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8" name="Freeform 14"/>
              <p:cNvSpPr>
                <a:spLocks noEditPoints="1"/>
              </p:cNvSpPr>
              <p:nvPr/>
            </p:nvSpPr>
            <p:spPr bwMode="auto">
              <a:xfrm>
                <a:off x="1119" y="2572"/>
                <a:ext cx="284" cy="19"/>
              </a:xfrm>
              <a:custGeom>
                <a:avLst/>
                <a:gdLst>
                  <a:gd name="T0" fmla="*/ 30 w 120"/>
                  <a:gd name="T1" fmla="*/ 0 h 8"/>
                  <a:gd name="T2" fmla="*/ 0 w 120"/>
                  <a:gd name="T3" fmla="*/ 0 h 8"/>
                  <a:gd name="T4" fmla="*/ 0 w 120"/>
                  <a:gd name="T5" fmla="*/ 2 h 8"/>
                  <a:gd name="T6" fmla="*/ 7 w 120"/>
                  <a:gd name="T7" fmla="*/ 8 h 8"/>
                  <a:gd name="T8" fmla="*/ 30 w 120"/>
                  <a:gd name="T9" fmla="*/ 8 h 8"/>
                  <a:gd name="T10" fmla="*/ 30 w 120"/>
                  <a:gd name="T11" fmla="*/ 0 h 8"/>
                  <a:gd name="T12" fmla="*/ 120 w 120"/>
                  <a:gd name="T13" fmla="*/ 0 h 8"/>
                  <a:gd name="T14" fmla="*/ 80 w 120"/>
                  <a:gd name="T15" fmla="*/ 0 h 8"/>
                  <a:gd name="T16" fmla="*/ 80 w 120"/>
                  <a:gd name="T17" fmla="*/ 8 h 8"/>
                  <a:gd name="T18" fmla="*/ 120 w 120"/>
                  <a:gd name="T19" fmla="*/ 8 h 8"/>
                  <a:gd name="T20" fmla="*/ 120 w 12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5" y="6"/>
                      <a:pt x="7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9" name="Freeform 15"/>
              <p:cNvSpPr>
                <a:spLocks noEditPoints="1"/>
              </p:cNvSpPr>
              <p:nvPr/>
            </p:nvSpPr>
            <p:spPr bwMode="auto">
              <a:xfrm>
                <a:off x="1136" y="2591"/>
                <a:ext cx="267" cy="28"/>
              </a:xfrm>
              <a:custGeom>
                <a:avLst/>
                <a:gdLst>
                  <a:gd name="T0" fmla="*/ 23 w 113"/>
                  <a:gd name="T1" fmla="*/ 0 h 12"/>
                  <a:gd name="T2" fmla="*/ 0 w 113"/>
                  <a:gd name="T3" fmla="*/ 0 h 12"/>
                  <a:gd name="T4" fmla="*/ 18 w 113"/>
                  <a:gd name="T5" fmla="*/ 12 h 12"/>
                  <a:gd name="T6" fmla="*/ 23 w 113"/>
                  <a:gd name="T7" fmla="*/ 12 h 12"/>
                  <a:gd name="T8" fmla="*/ 23 w 113"/>
                  <a:gd name="T9" fmla="*/ 0 h 12"/>
                  <a:gd name="T10" fmla="*/ 113 w 113"/>
                  <a:gd name="T11" fmla="*/ 0 h 12"/>
                  <a:gd name="T12" fmla="*/ 73 w 113"/>
                  <a:gd name="T13" fmla="*/ 0 h 12"/>
                  <a:gd name="T14" fmla="*/ 73 w 113"/>
                  <a:gd name="T15" fmla="*/ 12 h 12"/>
                  <a:gd name="T16" fmla="*/ 113 w 113"/>
                  <a:gd name="T17" fmla="*/ 12 h 12"/>
                  <a:gd name="T18" fmla="*/ 113 w 11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12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2" y="8"/>
                      <a:pt x="18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113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0" name="Rectangle 16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1" name="Rectangle 17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2" name="Rectangle 18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3" name="Rectangle 19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4" name="Rectangle 20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5" name="Rectangle 21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6" name="Freeform 22"/>
              <p:cNvSpPr>
                <a:spLocks/>
              </p:cNvSpPr>
              <p:nvPr/>
            </p:nvSpPr>
            <p:spPr bwMode="auto">
              <a:xfrm>
                <a:off x="1190" y="261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3 h 16"/>
                  <a:gd name="T6" fmla="*/ 38 w 38"/>
                  <a:gd name="T7" fmla="*/ 16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24" y="13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7" name="Rectangle 23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8" name="Rectangle 24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9" name="Rectangle 25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0" name="Rectangle 26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1" name="Rectangle 27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2" name="Rectangle 28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3" name="Rectangle 29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4" name="Rectangle 30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5" name="Freeform 31"/>
              <p:cNvSpPr>
                <a:spLocks/>
              </p:cNvSpPr>
              <p:nvPr/>
            </p:nvSpPr>
            <p:spPr bwMode="auto">
              <a:xfrm>
                <a:off x="1280" y="2619"/>
                <a:ext cx="29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6 h 19"/>
                  <a:gd name="T6" fmla="*/ 12 w 12"/>
                  <a:gd name="T7" fmla="*/ 1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8" y="18"/>
                      <a:pt x="12" y="1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6" name="Rectangle 32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7" name="Rectangle 33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8" name="Freeform 34"/>
              <p:cNvSpPr>
                <a:spLocks noEditPoints="1"/>
              </p:cNvSpPr>
              <p:nvPr/>
            </p:nvSpPr>
            <p:spPr bwMode="auto">
              <a:xfrm>
                <a:off x="1403" y="2463"/>
                <a:ext cx="284" cy="206"/>
              </a:xfrm>
              <a:custGeom>
                <a:avLst/>
                <a:gdLst>
                  <a:gd name="T0" fmla="*/ 0 w 120"/>
                  <a:gd name="T1" fmla="*/ 84 h 87"/>
                  <a:gd name="T2" fmla="*/ 0 w 120"/>
                  <a:gd name="T3" fmla="*/ 87 h 87"/>
                  <a:gd name="T4" fmla="*/ 13 w 120"/>
                  <a:gd name="T5" fmla="*/ 86 h 87"/>
                  <a:gd name="T6" fmla="*/ 16 w 120"/>
                  <a:gd name="T7" fmla="*/ 86 h 87"/>
                  <a:gd name="T8" fmla="*/ 0 w 120"/>
                  <a:gd name="T9" fmla="*/ 84 h 87"/>
                  <a:gd name="T10" fmla="*/ 30 w 120"/>
                  <a:gd name="T11" fmla="*/ 0 h 87"/>
                  <a:gd name="T12" fmla="*/ 0 w 120"/>
                  <a:gd name="T13" fmla="*/ 0 h 87"/>
                  <a:gd name="T14" fmla="*/ 0 w 120"/>
                  <a:gd name="T15" fmla="*/ 83 h 87"/>
                  <a:gd name="T16" fmla="*/ 30 w 120"/>
                  <a:gd name="T17" fmla="*/ 79 h 87"/>
                  <a:gd name="T18" fmla="*/ 30 w 120"/>
                  <a:gd name="T19" fmla="*/ 66 h 87"/>
                  <a:gd name="T20" fmla="*/ 0 w 120"/>
                  <a:gd name="T21" fmla="*/ 66 h 87"/>
                  <a:gd name="T22" fmla="*/ 0 w 120"/>
                  <a:gd name="T23" fmla="*/ 58 h 87"/>
                  <a:gd name="T24" fmla="*/ 0 w 120"/>
                  <a:gd name="T25" fmla="*/ 56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0" y="84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7"/>
                      <a:pt x="9" y="86"/>
                      <a:pt x="13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8" y="85"/>
                      <a:pt x="2" y="84"/>
                      <a:pt x="0" y="84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" y="83"/>
                      <a:pt x="13" y="81"/>
                      <a:pt x="30" y="79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9" name="Freeform 35"/>
              <p:cNvSpPr>
                <a:spLocks/>
              </p:cNvSpPr>
              <p:nvPr/>
            </p:nvSpPr>
            <p:spPr bwMode="auto">
              <a:xfrm>
                <a:off x="1403" y="2650"/>
                <a:ext cx="71" cy="1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4 h 7"/>
                  <a:gd name="T4" fmla="*/ 0 w 30"/>
                  <a:gd name="T5" fmla="*/ 5 h 7"/>
                  <a:gd name="T6" fmla="*/ 16 w 30"/>
                  <a:gd name="T7" fmla="*/ 7 h 7"/>
                  <a:gd name="T8" fmla="*/ 30 w 30"/>
                  <a:gd name="T9" fmla="*/ 5 h 7"/>
                  <a:gd name="T10" fmla="*/ 30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cubicBezTo>
                      <a:pt x="13" y="2"/>
                      <a:pt x="3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8" y="6"/>
                      <a:pt x="16" y="7"/>
                    </a:cubicBezTo>
                    <a:cubicBezTo>
                      <a:pt x="21" y="6"/>
                      <a:pt x="25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0" name="Freeform 36"/>
              <p:cNvSpPr>
                <a:spLocks/>
              </p:cNvSpPr>
              <p:nvPr/>
            </p:nvSpPr>
            <p:spPr bwMode="auto">
              <a:xfrm>
                <a:off x="1593" y="2619"/>
                <a:ext cx="92" cy="12"/>
              </a:xfrm>
              <a:custGeom>
                <a:avLst/>
                <a:gdLst>
                  <a:gd name="T0" fmla="*/ 39 w 39"/>
                  <a:gd name="T1" fmla="*/ 0 h 5"/>
                  <a:gd name="T2" fmla="*/ 0 w 39"/>
                  <a:gd name="T3" fmla="*/ 0 h 5"/>
                  <a:gd name="T4" fmla="*/ 0 w 39"/>
                  <a:gd name="T5" fmla="*/ 5 h 5"/>
                  <a:gd name="T6" fmla="*/ 39 w 3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4"/>
                      <a:pt x="25" y="2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1" name="Freeform 37"/>
              <p:cNvSpPr>
                <a:spLocks/>
              </p:cNvSpPr>
              <p:nvPr/>
            </p:nvSpPr>
            <p:spPr bwMode="auto">
              <a:xfrm>
                <a:off x="1593" y="2619"/>
                <a:ext cx="94" cy="31"/>
              </a:xfrm>
              <a:custGeom>
                <a:avLst/>
                <a:gdLst>
                  <a:gd name="T0" fmla="*/ 40 w 40"/>
                  <a:gd name="T1" fmla="*/ 0 h 13"/>
                  <a:gd name="T2" fmla="*/ 39 w 40"/>
                  <a:gd name="T3" fmla="*/ 0 h 13"/>
                  <a:gd name="T4" fmla="*/ 0 w 40"/>
                  <a:gd name="T5" fmla="*/ 5 h 13"/>
                  <a:gd name="T6" fmla="*/ 0 w 40"/>
                  <a:gd name="T7" fmla="*/ 13 h 13"/>
                  <a:gd name="T8" fmla="*/ 40 w 40"/>
                  <a:gd name="T9" fmla="*/ 8 h 13"/>
                  <a:gd name="T10" fmla="*/ 40 w 40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4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5" y="2"/>
                      <a:pt x="12" y="4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11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2" name="Freeform 38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3" name="Freeform 39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4" name="Freeform 40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5" name="Freeform 41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6" name="Freeform 42"/>
              <p:cNvSpPr>
                <a:spLocks/>
              </p:cNvSpPr>
              <p:nvPr/>
            </p:nvSpPr>
            <p:spPr bwMode="auto">
              <a:xfrm>
                <a:off x="1593" y="2591"/>
                <a:ext cx="94" cy="28"/>
              </a:xfrm>
              <a:custGeom>
                <a:avLst/>
                <a:gdLst>
                  <a:gd name="T0" fmla="*/ 40 w 40"/>
                  <a:gd name="T1" fmla="*/ 0 h 12"/>
                  <a:gd name="T2" fmla="*/ 0 w 40"/>
                  <a:gd name="T3" fmla="*/ 0 h 12"/>
                  <a:gd name="T4" fmla="*/ 0 w 40"/>
                  <a:gd name="T5" fmla="*/ 12 h 12"/>
                  <a:gd name="T6" fmla="*/ 39 w 40"/>
                  <a:gd name="T7" fmla="*/ 12 h 12"/>
                  <a:gd name="T8" fmla="*/ 40 w 40"/>
                  <a:gd name="T9" fmla="*/ 12 h 12"/>
                  <a:gd name="T10" fmla="*/ 40 w 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7" name="Freeform 43"/>
              <p:cNvSpPr>
                <a:spLocks/>
              </p:cNvSpPr>
              <p:nvPr/>
            </p:nvSpPr>
            <p:spPr bwMode="auto">
              <a:xfrm>
                <a:off x="1685" y="26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8" name="Freeform 44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9" name="Freeform 45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0" name="Rectangle 46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1" name="Rectangle 47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2" name="Rectangle 48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3" name="Rectangle 49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4" name="Rectangle 50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5" name="Rectangle 51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6" name="Freeform 52"/>
              <p:cNvSpPr>
                <a:spLocks/>
              </p:cNvSpPr>
              <p:nvPr/>
            </p:nvSpPr>
            <p:spPr bwMode="auto">
              <a:xfrm>
                <a:off x="1474" y="2619"/>
                <a:ext cx="90" cy="31"/>
              </a:xfrm>
              <a:custGeom>
                <a:avLst/>
                <a:gdLst>
                  <a:gd name="T0" fmla="*/ 38 w 38"/>
                  <a:gd name="T1" fmla="*/ 0 h 13"/>
                  <a:gd name="T2" fmla="*/ 0 w 38"/>
                  <a:gd name="T3" fmla="*/ 0 h 13"/>
                  <a:gd name="T4" fmla="*/ 0 w 38"/>
                  <a:gd name="T5" fmla="*/ 13 h 13"/>
                  <a:gd name="T6" fmla="*/ 38 w 38"/>
                  <a:gd name="T7" fmla="*/ 7 h 13"/>
                  <a:gd name="T8" fmla="*/ 38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1"/>
                      <a:pt x="23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7" name="Freeform 53"/>
              <p:cNvSpPr>
                <a:spLocks/>
              </p:cNvSpPr>
              <p:nvPr/>
            </p:nvSpPr>
            <p:spPr bwMode="auto">
              <a:xfrm>
                <a:off x="1474" y="2636"/>
                <a:ext cx="90" cy="26"/>
              </a:xfrm>
              <a:custGeom>
                <a:avLst/>
                <a:gdLst>
                  <a:gd name="T0" fmla="*/ 38 w 38"/>
                  <a:gd name="T1" fmla="*/ 0 h 11"/>
                  <a:gd name="T2" fmla="*/ 0 w 38"/>
                  <a:gd name="T3" fmla="*/ 6 h 11"/>
                  <a:gd name="T4" fmla="*/ 0 w 38"/>
                  <a:gd name="T5" fmla="*/ 11 h 11"/>
                  <a:gd name="T6" fmla="*/ 38 w 38"/>
                  <a:gd name="T7" fmla="*/ 7 h 11"/>
                  <a:gd name="T8" fmla="*/ 38 w 3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1">
                    <a:moveTo>
                      <a:pt x="38" y="0"/>
                    </a:moveTo>
                    <a:cubicBezTo>
                      <a:pt x="23" y="2"/>
                      <a:pt x="10" y="4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8" name="Rectangle 54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9" name="Rectangle 55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0" name="Rectangle 56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1" name="Rectangle 57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2" name="Rectangle 58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3" name="Rectangle 59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4" name="Rectangle 60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5" name="Rectangle 61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6" name="Freeform 62"/>
              <p:cNvSpPr>
                <a:spLocks/>
              </p:cNvSpPr>
              <p:nvPr/>
            </p:nvSpPr>
            <p:spPr bwMode="auto">
              <a:xfrm>
                <a:off x="1564" y="2619"/>
                <a:ext cx="29" cy="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5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7" name="Freeform 63"/>
              <p:cNvSpPr>
                <a:spLocks/>
              </p:cNvSpPr>
              <p:nvPr/>
            </p:nvSpPr>
            <p:spPr bwMode="auto">
              <a:xfrm>
                <a:off x="1564" y="263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2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8" name="Rectangle 64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9" name="Rectangle 65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0" name="Freeform 66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1" name="Freeform 67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2" name="Freeform 68"/>
              <p:cNvSpPr>
                <a:spLocks/>
              </p:cNvSpPr>
              <p:nvPr/>
            </p:nvSpPr>
            <p:spPr bwMode="auto">
              <a:xfrm>
                <a:off x="1687" y="2619"/>
                <a:ext cx="71" cy="19"/>
              </a:xfrm>
              <a:custGeom>
                <a:avLst/>
                <a:gdLst>
                  <a:gd name="T0" fmla="*/ 0 w 30"/>
                  <a:gd name="T1" fmla="*/ 0 h 8"/>
                  <a:gd name="T2" fmla="*/ 0 w 30"/>
                  <a:gd name="T3" fmla="*/ 0 h 8"/>
                  <a:gd name="T4" fmla="*/ 0 w 30"/>
                  <a:gd name="T5" fmla="*/ 8 h 8"/>
                  <a:gd name="T6" fmla="*/ 30 w 30"/>
                  <a:gd name="T7" fmla="*/ 4 h 8"/>
                  <a:gd name="T8" fmla="*/ 30 w 30"/>
                  <a:gd name="T9" fmla="*/ 0 h 8"/>
                  <a:gd name="T10" fmla="*/ 0 w 30"/>
                  <a:gd name="T11" fmla="*/ 0 h 8"/>
                  <a:gd name="T12" fmla="*/ 0 w 3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7"/>
                      <a:pt x="20" y="5"/>
                      <a:pt x="30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3" name="Freeform 69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4" name="Freeform 70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5" name="Freeform 71"/>
              <p:cNvSpPr>
                <a:spLocks/>
              </p:cNvSpPr>
              <p:nvPr/>
            </p:nvSpPr>
            <p:spPr bwMode="auto">
              <a:xfrm>
                <a:off x="1877" y="2572"/>
                <a:ext cx="94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40 w 40"/>
                  <a:gd name="T7" fmla="*/ 2 h 8"/>
                  <a:gd name="T8" fmla="*/ 40 w 4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6"/>
                      <a:pt x="26" y="4"/>
                      <a:pt x="40" y="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6" name="Freeform 72"/>
              <p:cNvSpPr>
                <a:spLocks/>
              </p:cNvSpPr>
              <p:nvPr/>
            </p:nvSpPr>
            <p:spPr bwMode="auto">
              <a:xfrm>
                <a:off x="1877" y="2577"/>
                <a:ext cx="94" cy="14"/>
              </a:xfrm>
              <a:custGeom>
                <a:avLst/>
                <a:gdLst>
                  <a:gd name="T0" fmla="*/ 40 w 40"/>
                  <a:gd name="T1" fmla="*/ 0 h 6"/>
                  <a:gd name="T2" fmla="*/ 0 w 40"/>
                  <a:gd name="T3" fmla="*/ 6 h 6"/>
                  <a:gd name="T4" fmla="*/ 0 w 40"/>
                  <a:gd name="T5" fmla="*/ 6 h 6"/>
                  <a:gd name="T6" fmla="*/ 40 w 40"/>
                  <a:gd name="T7" fmla="*/ 6 h 6"/>
                  <a:gd name="T8" fmla="*/ 40 w 4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7" name="Freeform 73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8" name="Freeform 74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9" name="Freeform 75"/>
              <p:cNvSpPr>
                <a:spLocks/>
              </p:cNvSpPr>
              <p:nvPr/>
            </p:nvSpPr>
            <p:spPr bwMode="auto">
              <a:xfrm>
                <a:off x="1877" y="2591"/>
                <a:ext cx="94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3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7" y="5"/>
                      <a:pt x="40" y="3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0" name="Freeform 76"/>
              <p:cNvSpPr>
                <a:spLocks/>
              </p:cNvSpPr>
              <p:nvPr/>
            </p:nvSpPr>
            <p:spPr bwMode="auto">
              <a:xfrm>
                <a:off x="1687" y="2591"/>
                <a:ext cx="71" cy="28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0 w 30"/>
                  <a:gd name="T5" fmla="*/ 2 h 12"/>
                  <a:gd name="T6" fmla="*/ 0 w 30"/>
                  <a:gd name="T7" fmla="*/ 4 h 12"/>
                  <a:gd name="T8" fmla="*/ 0 w 30"/>
                  <a:gd name="T9" fmla="*/ 12 h 12"/>
                  <a:gd name="T10" fmla="*/ 30 w 30"/>
                  <a:gd name="T11" fmla="*/ 7 h 12"/>
                  <a:gd name="T12" fmla="*/ 30 w 3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0"/>
                      <a:pt x="20" y="9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1" name="Freeform 77"/>
              <p:cNvSpPr>
                <a:spLocks/>
              </p:cNvSpPr>
              <p:nvPr/>
            </p:nvSpPr>
            <p:spPr bwMode="auto">
              <a:xfrm>
                <a:off x="1687" y="2607"/>
                <a:ext cx="71" cy="12"/>
              </a:xfrm>
              <a:custGeom>
                <a:avLst/>
                <a:gdLst>
                  <a:gd name="T0" fmla="*/ 30 w 30"/>
                  <a:gd name="T1" fmla="*/ 0 h 5"/>
                  <a:gd name="T2" fmla="*/ 0 w 30"/>
                  <a:gd name="T3" fmla="*/ 5 h 5"/>
                  <a:gd name="T4" fmla="*/ 0 w 30"/>
                  <a:gd name="T5" fmla="*/ 5 h 5"/>
                  <a:gd name="T6" fmla="*/ 30 w 30"/>
                  <a:gd name="T7" fmla="*/ 5 h 5"/>
                  <a:gd name="T8" fmla="*/ 30 w 3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cubicBezTo>
                      <a:pt x="20" y="2"/>
                      <a:pt x="1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2" name="Rectangle 78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3" name="Rectangle 79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4" name="Rectangle 80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5" name="Rectangle 81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6" name="Rectangle 82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7" name="Rectangle 83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8" name="Freeform 84"/>
              <p:cNvSpPr>
                <a:spLocks/>
              </p:cNvSpPr>
              <p:nvPr/>
            </p:nvSpPr>
            <p:spPr bwMode="auto">
              <a:xfrm>
                <a:off x="1758" y="2619"/>
                <a:ext cx="74" cy="10"/>
              </a:xfrm>
              <a:custGeom>
                <a:avLst/>
                <a:gdLst>
                  <a:gd name="T0" fmla="*/ 31 w 31"/>
                  <a:gd name="T1" fmla="*/ 0 h 4"/>
                  <a:gd name="T2" fmla="*/ 0 w 31"/>
                  <a:gd name="T3" fmla="*/ 0 h 4"/>
                  <a:gd name="T4" fmla="*/ 0 w 31"/>
                  <a:gd name="T5" fmla="*/ 4 h 4"/>
                  <a:gd name="T6" fmla="*/ 31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1"/>
                      <a:pt x="3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9" name="Freeform 85"/>
              <p:cNvSpPr>
                <a:spLocks/>
              </p:cNvSpPr>
              <p:nvPr/>
            </p:nvSpPr>
            <p:spPr bwMode="auto">
              <a:xfrm>
                <a:off x="1758" y="2591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2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5"/>
                      <a:pt x="25" y="4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0" name="Freeform 86"/>
              <p:cNvSpPr>
                <a:spLocks/>
              </p:cNvSpPr>
              <p:nvPr/>
            </p:nvSpPr>
            <p:spPr bwMode="auto">
              <a:xfrm>
                <a:off x="1758" y="2596"/>
                <a:ext cx="90" cy="23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5 h 10"/>
                  <a:gd name="T4" fmla="*/ 0 w 38"/>
                  <a:gd name="T5" fmla="*/ 10 h 10"/>
                  <a:gd name="T6" fmla="*/ 31 w 38"/>
                  <a:gd name="T7" fmla="*/ 10 h 10"/>
                  <a:gd name="T8" fmla="*/ 38 w 38"/>
                  <a:gd name="T9" fmla="*/ 9 h 10"/>
                  <a:gd name="T10" fmla="*/ 38 w 3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25" y="2"/>
                      <a:pt x="12" y="3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9"/>
                      <a:pt x="36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1" name="Rectangle 87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2" name="Rectangle 88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3" name="Rectangle 89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4" name="Rectangle 90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5" name="Freeform 91"/>
              <p:cNvSpPr>
                <a:spLocks/>
              </p:cNvSpPr>
              <p:nvPr/>
            </p:nvSpPr>
            <p:spPr bwMode="auto">
              <a:xfrm>
                <a:off x="1848" y="2572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0 w 12"/>
                  <a:gd name="T7" fmla="*/ 8 h 8"/>
                  <a:gd name="T8" fmla="*/ 12 w 12"/>
                  <a:gd name="T9" fmla="*/ 8 h 8"/>
                  <a:gd name="T10" fmla="*/ 1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6" name="Freeform 92"/>
              <p:cNvSpPr>
                <a:spLocks/>
              </p:cNvSpPr>
              <p:nvPr/>
            </p:nvSpPr>
            <p:spPr bwMode="auto">
              <a:xfrm>
                <a:off x="1872" y="2591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7" name="Freeform 93"/>
              <p:cNvSpPr>
                <a:spLocks/>
              </p:cNvSpPr>
              <p:nvPr/>
            </p:nvSpPr>
            <p:spPr bwMode="auto">
              <a:xfrm>
                <a:off x="1848" y="2591"/>
                <a:ext cx="24" cy="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0 h 2"/>
                  <a:gd name="T4" fmla="*/ 0 w 10"/>
                  <a:gd name="T5" fmla="*/ 2 h 2"/>
                  <a:gd name="T6" fmla="*/ 1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7" y="1"/>
                      <a:pt x="1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8" name="Freeform 94"/>
              <p:cNvSpPr>
                <a:spLocks/>
              </p:cNvSpPr>
              <p:nvPr/>
            </p:nvSpPr>
            <p:spPr bwMode="auto">
              <a:xfrm>
                <a:off x="1848" y="2591"/>
                <a:ext cx="29" cy="26"/>
              </a:xfrm>
              <a:custGeom>
                <a:avLst/>
                <a:gdLst>
                  <a:gd name="T0" fmla="*/ 12 w 12"/>
                  <a:gd name="T1" fmla="*/ 0 h 11"/>
                  <a:gd name="T2" fmla="*/ 10 w 12"/>
                  <a:gd name="T3" fmla="*/ 0 h 11"/>
                  <a:gd name="T4" fmla="*/ 0 w 12"/>
                  <a:gd name="T5" fmla="*/ 2 h 11"/>
                  <a:gd name="T6" fmla="*/ 0 w 12"/>
                  <a:gd name="T7" fmla="*/ 11 h 11"/>
                  <a:gd name="T8" fmla="*/ 12 w 12"/>
                  <a:gd name="T9" fmla="*/ 9 h 11"/>
                  <a:gd name="T10" fmla="*/ 12 w 1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9" name="Freeform 95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0" name="Freeform 96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1" name="Freeform 97"/>
              <p:cNvSpPr>
                <a:spLocks/>
              </p:cNvSpPr>
              <p:nvPr/>
            </p:nvSpPr>
            <p:spPr bwMode="auto">
              <a:xfrm>
                <a:off x="2161" y="2534"/>
                <a:ext cx="94" cy="17"/>
              </a:xfrm>
              <a:custGeom>
                <a:avLst/>
                <a:gdLst>
                  <a:gd name="T0" fmla="*/ 40 w 40"/>
                  <a:gd name="T1" fmla="*/ 0 h 7"/>
                  <a:gd name="T2" fmla="*/ 0 w 40"/>
                  <a:gd name="T3" fmla="*/ 0 h 7"/>
                  <a:gd name="T4" fmla="*/ 0 w 40"/>
                  <a:gd name="T5" fmla="*/ 7 h 7"/>
                  <a:gd name="T6" fmla="*/ 40 w 40"/>
                  <a:gd name="T7" fmla="*/ 1 h 7"/>
                  <a:gd name="T8" fmla="*/ 40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6" y="3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2" name="Freeform 98"/>
              <p:cNvSpPr>
                <a:spLocks/>
              </p:cNvSpPr>
              <p:nvPr/>
            </p:nvSpPr>
            <p:spPr bwMode="auto">
              <a:xfrm>
                <a:off x="2161" y="253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8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2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3" name="Freeform 99"/>
              <p:cNvSpPr>
                <a:spLocks/>
              </p:cNvSpPr>
              <p:nvPr/>
            </p:nvSpPr>
            <p:spPr bwMode="auto">
              <a:xfrm>
                <a:off x="1971" y="2534"/>
                <a:ext cx="71" cy="43"/>
              </a:xfrm>
              <a:custGeom>
                <a:avLst/>
                <a:gdLst>
                  <a:gd name="T0" fmla="*/ 30 w 30"/>
                  <a:gd name="T1" fmla="*/ 0 h 18"/>
                  <a:gd name="T2" fmla="*/ 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  <a:gd name="T8" fmla="*/ 0 w 30"/>
                  <a:gd name="T9" fmla="*/ 16 h 18"/>
                  <a:gd name="T10" fmla="*/ 13 w 30"/>
                  <a:gd name="T11" fmla="*/ 16 h 18"/>
                  <a:gd name="T12" fmla="*/ 30 w 30"/>
                  <a:gd name="T13" fmla="*/ 14 h 18"/>
                  <a:gd name="T14" fmla="*/ 30 w 3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9" y="15"/>
                      <a:pt x="24" y="15"/>
                      <a:pt x="30" y="14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4" name="Freeform 100"/>
              <p:cNvSpPr>
                <a:spLocks/>
              </p:cNvSpPr>
              <p:nvPr/>
            </p:nvSpPr>
            <p:spPr bwMode="auto">
              <a:xfrm>
                <a:off x="2002" y="2567"/>
                <a:ext cx="40" cy="5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2 h 2"/>
                  <a:gd name="T4" fmla="*/ 17 w 17"/>
                  <a:gd name="T5" fmla="*/ 2 h 2"/>
                  <a:gd name="T6" fmla="*/ 17 w 1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11" y="1"/>
                      <a:pt x="6" y="1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5" name="Freeform 101"/>
              <p:cNvSpPr>
                <a:spLocks/>
              </p:cNvSpPr>
              <p:nvPr/>
            </p:nvSpPr>
            <p:spPr bwMode="auto">
              <a:xfrm>
                <a:off x="1971" y="2572"/>
                <a:ext cx="31" cy="5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0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9" y="1"/>
                      <a:pt x="1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6" name="Freeform 102"/>
              <p:cNvSpPr>
                <a:spLocks/>
              </p:cNvSpPr>
              <p:nvPr/>
            </p:nvSpPr>
            <p:spPr bwMode="auto">
              <a:xfrm>
                <a:off x="1971" y="2572"/>
                <a:ext cx="71" cy="24"/>
              </a:xfrm>
              <a:custGeom>
                <a:avLst/>
                <a:gdLst>
                  <a:gd name="T0" fmla="*/ 30 w 30"/>
                  <a:gd name="T1" fmla="*/ 0 h 10"/>
                  <a:gd name="T2" fmla="*/ 13 w 30"/>
                  <a:gd name="T3" fmla="*/ 0 h 10"/>
                  <a:gd name="T4" fmla="*/ 0 w 30"/>
                  <a:gd name="T5" fmla="*/ 2 h 10"/>
                  <a:gd name="T6" fmla="*/ 0 w 30"/>
                  <a:gd name="T7" fmla="*/ 10 h 10"/>
                  <a:gd name="T8" fmla="*/ 0 w 30"/>
                  <a:gd name="T9" fmla="*/ 8 h 10"/>
                  <a:gd name="T10" fmla="*/ 18 w 30"/>
                  <a:gd name="T11" fmla="*/ 8 h 10"/>
                  <a:gd name="T12" fmla="*/ 30 w 30"/>
                  <a:gd name="T13" fmla="*/ 6 h 10"/>
                  <a:gd name="T14" fmla="*/ 30 w 3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2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2" y="8"/>
                      <a:pt x="26" y="7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7" name="Freeform 103"/>
              <p:cNvSpPr>
                <a:spLocks/>
              </p:cNvSpPr>
              <p:nvPr/>
            </p:nvSpPr>
            <p:spPr bwMode="auto">
              <a:xfrm>
                <a:off x="1971" y="2591"/>
                <a:ext cx="43" cy="7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0 w 18"/>
                  <a:gd name="T5" fmla="*/ 2 h 3"/>
                  <a:gd name="T6" fmla="*/ 0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2"/>
                      <a:pt x="12" y="1"/>
                      <a:pt x="1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8" name="Rectangle 104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9" name="Rectangle 105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0" name="Freeform 106"/>
              <p:cNvSpPr>
                <a:spLocks/>
              </p:cNvSpPr>
              <p:nvPr/>
            </p:nvSpPr>
            <p:spPr bwMode="auto">
              <a:xfrm>
                <a:off x="2042" y="2534"/>
                <a:ext cx="90" cy="33"/>
              </a:xfrm>
              <a:custGeom>
                <a:avLst/>
                <a:gdLst>
                  <a:gd name="T0" fmla="*/ 38 w 38"/>
                  <a:gd name="T1" fmla="*/ 0 h 14"/>
                  <a:gd name="T2" fmla="*/ 0 w 38"/>
                  <a:gd name="T3" fmla="*/ 0 h 14"/>
                  <a:gd name="T4" fmla="*/ 0 w 38"/>
                  <a:gd name="T5" fmla="*/ 14 h 14"/>
                  <a:gd name="T6" fmla="*/ 38 w 38"/>
                  <a:gd name="T7" fmla="*/ 8 h 14"/>
                  <a:gd name="T8" fmla="*/ 38 w 3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2"/>
                      <a:pt x="25" y="10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1" name="Freeform 107"/>
              <p:cNvSpPr>
                <a:spLocks/>
              </p:cNvSpPr>
              <p:nvPr/>
            </p:nvSpPr>
            <p:spPr bwMode="auto">
              <a:xfrm>
                <a:off x="2042" y="2553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6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5" y="2"/>
                      <a:pt x="12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2" name="Freeform 108"/>
              <p:cNvSpPr>
                <a:spLocks/>
              </p:cNvSpPr>
              <p:nvPr/>
            </p:nvSpPr>
            <p:spPr bwMode="auto">
              <a:xfrm>
                <a:off x="2042" y="2572"/>
                <a:ext cx="90" cy="14"/>
              </a:xfrm>
              <a:custGeom>
                <a:avLst/>
                <a:gdLst>
                  <a:gd name="T0" fmla="*/ 38 w 38"/>
                  <a:gd name="T1" fmla="*/ 0 h 6"/>
                  <a:gd name="T2" fmla="*/ 0 w 38"/>
                  <a:gd name="T3" fmla="*/ 0 h 6"/>
                  <a:gd name="T4" fmla="*/ 0 w 38"/>
                  <a:gd name="T5" fmla="*/ 6 h 6"/>
                  <a:gd name="T6" fmla="*/ 38 w 38"/>
                  <a:gd name="T7" fmla="*/ 1 h 6"/>
                  <a:gd name="T8" fmla="*/ 38 w 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3" y="5"/>
                      <a:pt x="25" y="3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3" name="Rectangle 109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4" name="Rectangle 110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5" name="Freeform 111"/>
              <p:cNvSpPr>
                <a:spLocks/>
              </p:cNvSpPr>
              <p:nvPr/>
            </p:nvSpPr>
            <p:spPr bwMode="auto">
              <a:xfrm>
                <a:off x="2132" y="2534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7 h 8"/>
                  <a:gd name="T8" fmla="*/ 1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8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6" name="Freeform 112"/>
              <p:cNvSpPr>
                <a:spLocks/>
              </p:cNvSpPr>
              <p:nvPr/>
            </p:nvSpPr>
            <p:spPr bwMode="auto">
              <a:xfrm>
                <a:off x="2132" y="255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1 h 9"/>
                  <a:gd name="T4" fmla="*/ 0 w 12"/>
                  <a:gd name="T5" fmla="*/ 9 h 9"/>
                  <a:gd name="T6" fmla="*/ 3 w 12"/>
                  <a:gd name="T7" fmla="*/ 9 h 9"/>
                  <a:gd name="T8" fmla="*/ 3 w 12"/>
                  <a:gd name="T9" fmla="*/ 9 h 9"/>
                  <a:gd name="T10" fmla="*/ 12 w 12"/>
                  <a:gd name="T11" fmla="*/ 8 h 9"/>
                  <a:gd name="T12" fmla="*/ 12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6" y="9"/>
                      <a:pt x="9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7" name="Freeform 113"/>
              <p:cNvSpPr>
                <a:spLocks/>
              </p:cNvSpPr>
              <p:nvPr/>
            </p:nvSpPr>
            <p:spPr bwMode="auto">
              <a:xfrm>
                <a:off x="2132" y="2572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8" name="Freeform 114"/>
              <p:cNvSpPr>
                <a:spLocks/>
              </p:cNvSpPr>
              <p:nvPr/>
            </p:nvSpPr>
            <p:spPr bwMode="auto">
              <a:xfrm>
                <a:off x="2445" y="2463"/>
                <a:ext cx="94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0 h 20"/>
                  <a:gd name="T4" fmla="*/ 0 w 40"/>
                  <a:gd name="T5" fmla="*/ 20 h 20"/>
                  <a:gd name="T6" fmla="*/ 40 w 40"/>
                  <a:gd name="T7" fmla="*/ 14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8"/>
                      <a:pt x="27" y="16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9" name="Freeform 115"/>
              <p:cNvSpPr>
                <a:spLocks/>
              </p:cNvSpPr>
              <p:nvPr/>
            </p:nvSpPr>
            <p:spPr bwMode="auto">
              <a:xfrm>
                <a:off x="2445" y="249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9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7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0" name="Freeform 116"/>
              <p:cNvSpPr>
                <a:spLocks/>
              </p:cNvSpPr>
              <p:nvPr/>
            </p:nvSpPr>
            <p:spPr bwMode="auto">
              <a:xfrm>
                <a:off x="2255" y="2463"/>
                <a:ext cx="71" cy="73"/>
              </a:xfrm>
              <a:custGeom>
                <a:avLst/>
                <a:gdLst>
                  <a:gd name="T0" fmla="*/ 30 w 30"/>
                  <a:gd name="T1" fmla="*/ 0 h 31"/>
                  <a:gd name="T2" fmla="*/ 0 w 30"/>
                  <a:gd name="T3" fmla="*/ 0 h 31"/>
                  <a:gd name="T4" fmla="*/ 0 w 30"/>
                  <a:gd name="T5" fmla="*/ 31 h 31"/>
                  <a:gd name="T6" fmla="*/ 0 w 30"/>
                  <a:gd name="T7" fmla="*/ 31 h 31"/>
                  <a:gd name="T8" fmla="*/ 0 w 30"/>
                  <a:gd name="T9" fmla="*/ 30 h 31"/>
                  <a:gd name="T10" fmla="*/ 6 w 30"/>
                  <a:gd name="T11" fmla="*/ 30 h 31"/>
                  <a:gd name="T12" fmla="*/ 30 w 30"/>
                  <a:gd name="T13" fmla="*/ 27 h 31"/>
                  <a:gd name="T14" fmla="*/ 30 w 30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4" y="29"/>
                      <a:pt x="22" y="28"/>
                      <a:pt x="30" y="2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1" name="Freeform 117"/>
              <p:cNvSpPr>
                <a:spLocks/>
              </p:cNvSpPr>
              <p:nvPr/>
            </p:nvSpPr>
            <p:spPr bwMode="auto">
              <a:xfrm>
                <a:off x="2269" y="2527"/>
                <a:ext cx="57" cy="7"/>
              </a:xfrm>
              <a:custGeom>
                <a:avLst/>
                <a:gdLst>
                  <a:gd name="T0" fmla="*/ 24 w 24"/>
                  <a:gd name="T1" fmla="*/ 0 h 3"/>
                  <a:gd name="T2" fmla="*/ 0 w 24"/>
                  <a:gd name="T3" fmla="*/ 3 h 3"/>
                  <a:gd name="T4" fmla="*/ 24 w 24"/>
                  <a:gd name="T5" fmla="*/ 3 h 3"/>
                  <a:gd name="T6" fmla="*/ 24 w 2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">
                    <a:moveTo>
                      <a:pt x="24" y="0"/>
                    </a:moveTo>
                    <a:cubicBezTo>
                      <a:pt x="16" y="1"/>
                      <a:pt x="8" y="2"/>
                      <a:pt x="0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2" name="Freeform 118"/>
              <p:cNvSpPr>
                <a:spLocks/>
              </p:cNvSpPr>
              <p:nvPr/>
            </p:nvSpPr>
            <p:spPr bwMode="auto">
              <a:xfrm>
                <a:off x="2255" y="2534"/>
                <a:ext cx="14" cy="2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3" name="Freeform 119"/>
              <p:cNvSpPr>
                <a:spLocks/>
              </p:cNvSpPr>
              <p:nvPr/>
            </p:nvSpPr>
            <p:spPr bwMode="auto">
              <a:xfrm>
                <a:off x="2255" y="2534"/>
                <a:ext cx="71" cy="21"/>
              </a:xfrm>
              <a:custGeom>
                <a:avLst/>
                <a:gdLst>
                  <a:gd name="T0" fmla="*/ 30 w 30"/>
                  <a:gd name="T1" fmla="*/ 0 h 9"/>
                  <a:gd name="T2" fmla="*/ 6 w 30"/>
                  <a:gd name="T3" fmla="*/ 0 h 9"/>
                  <a:gd name="T4" fmla="*/ 0 w 30"/>
                  <a:gd name="T5" fmla="*/ 1 h 9"/>
                  <a:gd name="T6" fmla="*/ 0 w 30"/>
                  <a:gd name="T7" fmla="*/ 9 h 9"/>
                  <a:gd name="T8" fmla="*/ 30 w 30"/>
                  <a:gd name="T9" fmla="*/ 5 h 9"/>
                  <a:gd name="T10" fmla="*/ 30 w 3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8"/>
                      <a:pt x="20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4" name="Freeform 120"/>
              <p:cNvSpPr>
                <a:spLocks/>
              </p:cNvSpPr>
              <p:nvPr/>
            </p:nvSpPr>
            <p:spPr bwMode="auto">
              <a:xfrm>
                <a:off x="2326" y="2463"/>
                <a:ext cx="90" cy="64"/>
              </a:xfrm>
              <a:custGeom>
                <a:avLst/>
                <a:gdLst>
                  <a:gd name="T0" fmla="*/ 38 w 38"/>
                  <a:gd name="T1" fmla="*/ 0 h 27"/>
                  <a:gd name="T2" fmla="*/ 0 w 38"/>
                  <a:gd name="T3" fmla="*/ 0 h 27"/>
                  <a:gd name="T4" fmla="*/ 0 w 38"/>
                  <a:gd name="T5" fmla="*/ 27 h 27"/>
                  <a:gd name="T6" fmla="*/ 38 w 38"/>
                  <a:gd name="T7" fmla="*/ 21 h 27"/>
                  <a:gd name="T8" fmla="*/ 38 w 3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25"/>
                      <a:pt x="25" y="23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5" name="Freeform 121"/>
              <p:cNvSpPr>
                <a:spLocks/>
              </p:cNvSpPr>
              <p:nvPr/>
            </p:nvSpPr>
            <p:spPr bwMode="auto">
              <a:xfrm>
                <a:off x="2326" y="2513"/>
                <a:ext cx="90" cy="21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6 h 9"/>
                  <a:gd name="T4" fmla="*/ 0 w 38"/>
                  <a:gd name="T5" fmla="*/ 9 h 9"/>
                  <a:gd name="T6" fmla="*/ 37 w 38"/>
                  <a:gd name="T7" fmla="*/ 9 h 9"/>
                  <a:gd name="T8" fmla="*/ 38 w 38"/>
                  <a:gd name="T9" fmla="*/ 9 h 9"/>
                  <a:gd name="T10" fmla="*/ 38 w 3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6" name="Freeform 122"/>
              <p:cNvSpPr>
                <a:spLocks/>
              </p:cNvSpPr>
              <p:nvPr/>
            </p:nvSpPr>
            <p:spPr bwMode="auto">
              <a:xfrm>
                <a:off x="2326" y="2534"/>
                <a:ext cx="88" cy="12"/>
              </a:xfrm>
              <a:custGeom>
                <a:avLst/>
                <a:gdLst>
                  <a:gd name="T0" fmla="*/ 37 w 37"/>
                  <a:gd name="T1" fmla="*/ 0 h 5"/>
                  <a:gd name="T2" fmla="*/ 0 w 37"/>
                  <a:gd name="T3" fmla="*/ 0 h 5"/>
                  <a:gd name="T4" fmla="*/ 0 w 37"/>
                  <a:gd name="T5" fmla="*/ 5 h 5"/>
                  <a:gd name="T6" fmla="*/ 37 w 3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3"/>
                      <a:pt x="24" y="2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7" name="Freeform 123"/>
              <p:cNvSpPr>
                <a:spLocks/>
              </p:cNvSpPr>
              <p:nvPr/>
            </p:nvSpPr>
            <p:spPr bwMode="auto">
              <a:xfrm>
                <a:off x="2416" y="2463"/>
                <a:ext cx="29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8" name="Freeform 124"/>
              <p:cNvSpPr>
                <a:spLocks/>
              </p:cNvSpPr>
              <p:nvPr/>
            </p:nvSpPr>
            <p:spPr bwMode="auto">
              <a:xfrm>
                <a:off x="2416" y="2510"/>
                <a:ext cx="29" cy="24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1 h 10"/>
                  <a:gd name="T4" fmla="*/ 0 w 12"/>
                  <a:gd name="T5" fmla="*/ 10 h 10"/>
                  <a:gd name="T6" fmla="*/ 12 w 12"/>
                  <a:gd name="T7" fmla="*/ 8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9"/>
                      <a:pt x="8" y="9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9" name="Freeform 125"/>
              <p:cNvSpPr>
                <a:spLocks/>
              </p:cNvSpPr>
              <p:nvPr/>
            </p:nvSpPr>
            <p:spPr bwMode="auto">
              <a:xfrm>
                <a:off x="2728" y="2463"/>
                <a:ext cx="48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"/>
                      <a:pt x="13" y="1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0" name="Freeform 126"/>
              <p:cNvSpPr>
                <a:spLocks/>
              </p:cNvSpPr>
              <p:nvPr/>
            </p:nvSpPr>
            <p:spPr bwMode="auto">
              <a:xfrm>
                <a:off x="2728" y="2463"/>
                <a:ext cx="95" cy="33"/>
              </a:xfrm>
              <a:custGeom>
                <a:avLst/>
                <a:gdLst>
                  <a:gd name="T0" fmla="*/ 40 w 40"/>
                  <a:gd name="T1" fmla="*/ 0 h 14"/>
                  <a:gd name="T2" fmla="*/ 20 w 40"/>
                  <a:gd name="T3" fmla="*/ 0 h 14"/>
                  <a:gd name="T4" fmla="*/ 0 w 40"/>
                  <a:gd name="T5" fmla="*/ 3 h 14"/>
                  <a:gd name="T6" fmla="*/ 0 w 40"/>
                  <a:gd name="T7" fmla="*/ 14 h 14"/>
                  <a:gd name="T8" fmla="*/ 40 w 40"/>
                  <a:gd name="T9" fmla="*/ 10 h 14"/>
                  <a:gd name="T10" fmla="*/ 40 w 4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"/>
                      <a:pt x="7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1" name="Freeform 127"/>
              <p:cNvSpPr>
                <a:spLocks/>
              </p:cNvSpPr>
              <p:nvPr/>
            </p:nvSpPr>
            <p:spPr bwMode="auto">
              <a:xfrm>
                <a:off x="2539" y="2463"/>
                <a:ext cx="71" cy="33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10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2" name="Freeform 128"/>
              <p:cNvSpPr>
                <a:spLocks/>
              </p:cNvSpPr>
              <p:nvPr/>
            </p:nvSpPr>
            <p:spPr bwMode="auto">
              <a:xfrm>
                <a:off x="2539" y="248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0 w 30"/>
                  <a:gd name="T3" fmla="*/ 4 h 13"/>
                  <a:gd name="T4" fmla="*/ 0 w 30"/>
                  <a:gd name="T5" fmla="*/ 13 h 13"/>
                  <a:gd name="T6" fmla="*/ 30 w 30"/>
                  <a:gd name="T7" fmla="*/ 10 h 13"/>
                  <a:gd name="T8" fmla="*/ 3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2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3" name="Freeform 129"/>
              <p:cNvSpPr>
                <a:spLocks/>
              </p:cNvSpPr>
              <p:nvPr/>
            </p:nvSpPr>
            <p:spPr bwMode="auto">
              <a:xfrm>
                <a:off x="2610" y="2463"/>
                <a:ext cx="90" cy="24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0 h 10"/>
                  <a:gd name="T4" fmla="*/ 0 w 38"/>
                  <a:gd name="T5" fmla="*/ 10 h 10"/>
                  <a:gd name="T6" fmla="*/ 38 w 38"/>
                  <a:gd name="T7" fmla="*/ 4 h 10"/>
                  <a:gd name="T8" fmla="*/ 38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3" y="8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4" name="Freeform 130"/>
              <p:cNvSpPr>
                <a:spLocks/>
              </p:cNvSpPr>
              <p:nvPr/>
            </p:nvSpPr>
            <p:spPr bwMode="auto">
              <a:xfrm>
                <a:off x="2610" y="2472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6 h 16"/>
                  <a:gd name="T4" fmla="*/ 0 w 38"/>
                  <a:gd name="T5" fmla="*/ 16 h 16"/>
                  <a:gd name="T6" fmla="*/ 38 w 38"/>
                  <a:gd name="T7" fmla="*/ 11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4"/>
                      <a:pt x="25" y="13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5" name="Freeform 131"/>
              <p:cNvSpPr>
                <a:spLocks/>
              </p:cNvSpPr>
              <p:nvPr/>
            </p:nvSpPr>
            <p:spPr bwMode="auto">
              <a:xfrm>
                <a:off x="2700" y="2463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8" y="3"/>
                      <a:pt x="12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6" name="Freeform 132"/>
              <p:cNvSpPr>
                <a:spLocks/>
              </p:cNvSpPr>
              <p:nvPr/>
            </p:nvSpPr>
            <p:spPr bwMode="auto">
              <a:xfrm>
                <a:off x="2700" y="2470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 h 12"/>
                  <a:gd name="T4" fmla="*/ 0 w 12"/>
                  <a:gd name="T5" fmla="*/ 12 h 12"/>
                  <a:gd name="T6" fmla="*/ 12 w 12"/>
                  <a:gd name="T7" fmla="*/ 11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7" name="Freeform 133"/>
              <p:cNvSpPr>
                <a:spLocks noEditPoints="1"/>
              </p:cNvSpPr>
              <p:nvPr/>
            </p:nvSpPr>
            <p:spPr bwMode="auto">
              <a:xfrm>
                <a:off x="2823" y="2463"/>
                <a:ext cx="225" cy="24"/>
              </a:xfrm>
              <a:custGeom>
                <a:avLst/>
                <a:gdLst>
                  <a:gd name="T0" fmla="*/ 30 w 95"/>
                  <a:gd name="T1" fmla="*/ 0 h 10"/>
                  <a:gd name="T2" fmla="*/ 0 w 95"/>
                  <a:gd name="T3" fmla="*/ 0 h 10"/>
                  <a:gd name="T4" fmla="*/ 0 w 95"/>
                  <a:gd name="T5" fmla="*/ 10 h 10"/>
                  <a:gd name="T6" fmla="*/ 30 w 95"/>
                  <a:gd name="T7" fmla="*/ 7 h 10"/>
                  <a:gd name="T8" fmla="*/ 30 w 95"/>
                  <a:gd name="T9" fmla="*/ 0 h 10"/>
                  <a:gd name="T10" fmla="*/ 95 w 95"/>
                  <a:gd name="T11" fmla="*/ 0 h 10"/>
                  <a:gd name="T12" fmla="*/ 80 w 95"/>
                  <a:gd name="T13" fmla="*/ 0 h 10"/>
                  <a:gd name="T14" fmla="*/ 80 w 95"/>
                  <a:gd name="T15" fmla="*/ 1 h 10"/>
                  <a:gd name="T16" fmla="*/ 95 w 9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9"/>
                      <a:pt x="20" y="8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5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5" y="1"/>
                      <a:pt x="90" y="0"/>
                      <a:pt x="9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8" name="Freeform 134"/>
              <p:cNvSpPr>
                <a:spLocks/>
              </p:cNvSpPr>
              <p:nvPr/>
            </p:nvSpPr>
            <p:spPr bwMode="auto">
              <a:xfrm>
                <a:off x="2894" y="2463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3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5" y="4"/>
                      <a:pt x="38" y="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9" name="Freeform 135"/>
              <p:cNvSpPr>
                <a:spLocks/>
              </p:cNvSpPr>
              <p:nvPr/>
            </p:nvSpPr>
            <p:spPr bwMode="auto">
              <a:xfrm>
                <a:off x="2984" y="2463"/>
                <a:ext cx="28" cy="7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1 h 3"/>
                  <a:gd name="T8" fmla="*/ 12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2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0" name="Freeform 136"/>
              <p:cNvSpPr>
                <a:spLocks noEditPoints="1"/>
              </p:cNvSpPr>
              <p:nvPr/>
            </p:nvSpPr>
            <p:spPr bwMode="auto">
              <a:xfrm>
                <a:off x="1025" y="2178"/>
                <a:ext cx="94" cy="285"/>
              </a:xfrm>
              <a:custGeom>
                <a:avLst/>
                <a:gdLst>
                  <a:gd name="T0" fmla="*/ 40 w 40"/>
                  <a:gd name="T1" fmla="*/ 66 h 120"/>
                  <a:gd name="T2" fmla="*/ 0 w 40"/>
                  <a:gd name="T3" fmla="*/ 66 h 120"/>
                  <a:gd name="T4" fmla="*/ 0 w 40"/>
                  <a:gd name="T5" fmla="*/ 116 h 120"/>
                  <a:gd name="T6" fmla="*/ 2 w 40"/>
                  <a:gd name="T7" fmla="*/ 120 h 120"/>
                  <a:gd name="T8" fmla="*/ 40 w 40"/>
                  <a:gd name="T9" fmla="*/ 120 h 120"/>
                  <a:gd name="T10" fmla="*/ 40 w 40"/>
                  <a:gd name="T11" fmla="*/ 66 h 120"/>
                  <a:gd name="T12" fmla="*/ 40 w 40"/>
                  <a:gd name="T13" fmla="*/ 0 h 120"/>
                  <a:gd name="T14" fmla="*/ 0 w 40"/>
                  <a:gd name="T15" fmla="*/ 0 h 120"/>
                  <a:gd name="T16" fmla="*/ 0 w 40"/>
                  <a:gd name="T17" fmla="*/ 30 h 120"/>
                  <a:gd name="T18" fmla="*/ 40 w 40"/>
                  <a:gd name="T19" fmla="*/ 30 h 120"/>
                  <a:gd name="T20" fmla="*/ 40 w 40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20">
                    <a:moveTo>
                      <a:pt x="40" y="66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7"/>
                      <a:pt x="1" y="118"/>
                      <a:pt x="2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0" y="66"/>
                      <a:pt x="40" y="66"/>
                      <a:pt x="40" y="66"/>
                    </a:cubicBezTo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1" name="Rectangle 137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2" name="Rectangle 138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3" name="Rectangle 139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4" name="Rectangle 140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5" name="Rectangle 141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6" name="Rectangle 142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7" name="Freeform 143"/>
              <p:cNvSpPr>
                <a:spLocks/>
              </p:cNvSpPr>
              <p:nvPr/>
            </p:nvSpPr>
            <p:spPr bwMode="auto">
              <a:xfrm>
                <a:off x="968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5 w 12"/>
                  <a:gd name="T5" fmla="*/ 30 h 30"/>
                  <a:gd name="T6" fmla="*/ 12 w 12"/>
                  <a:gd name="T7" fmla="*/ 30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4" y="21"/>
                      <a:pt x="5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8" name="Freeform 144"/>
              <p:cNvSpPr>
                <a:spLocks/>
              </p:cNvSpPr>
              <p:nvPr/>
            </p:nvSpPr>
            <p:spPr bwMode="auto">
              <a:xfrm>
                <a:off x="980" y="2249"/>
                <a:ext cx="16" cy="38"/>
              </a:xfrm>
              <a:custGeom>
                <a:avLst/>
                <a:gdLst>
                  <a:gd name="T0" fmla="*/ 7 w 7"/>
                  <a:gd name="T1" fmla="*/ 0 h 16"/>
                  <a:gd name="T2" fmla="*/ 0 w 7"/>
                  <a:gd name="T3" fmla="*/ 0 h 16"/>
                  <a:gd name="T4" fmla="*/ 3 w 7"/>
                  <a:gd name="T5" fmla="*/ 16 h 16"/>
                  <a:gd name="T6" fmla="*/ 7 w 7"/>
                  <a:gd name="T7" fmla="*/ 16 h 16"/>
                  <a:gd name="T8" fmla="*/ 7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1"/>
                      <a:pt x="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9" name="Freeform 145"/>
              <p:cNvSpPr>
                <a:spLocks/>
              </p:cNvSpPr>
              <p:nvPr/>
            </p:nvSpPr>
            <p:spPr bwMode="auto">
              <a:xfrm>
                <a:off x="987" y="2287"/>
                <a:ext cx="9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0 h 8"/>
                  <a:gd name="T4" fmla="*/ 1 w 4"/>
                  <a:gd name="T5" fmla="*/ 8 h 8"/>
                  <a:gd name="T6" fmla="*/ 4 w 4"/>
                  <a:gd name="T7" fmla="*/ 8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0" name="Freeform 146"/>
              <p:cNvSpPr>
                <a:spLocks/>
              </p:cNvSpPr>
              <p:nvPr/>
            </p:nvSpPr>
            <p:spPr bwMode="auto">
              <a:xfrm>
                <a:off x="994" y="2335"/>
                <a:ext cx="2" cy="16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0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1" name="Freeform 147"/>
              <p:cNvSpPr>
                <a:spLocks/>
              </p:cNvSpPr>
              <p:nvPr/>
            </p:nvSpPr>
            <p:spPr bwMode="auto">
              <a:xfrm>
                <a:off x="989" y="2306"/>
                <a:ext cx="7" cy="29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0 h 12"/>
                  <a:gd name="T4" fmla="*/ 2 w 3"/>
                  <a:gd name="T5" fmla="*/ 12 h 12"/>
                  <a:gd name="T6" fmla="*/ 3 w 3"/>
                  <a:gd name="T7" fmla="*/ 12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2" name="Rectangle 148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3" name="Rectangle 149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4" name="Rectangle 150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5" name="Rectangle 151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6" name="Rectangle 152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7" name="Rectangle 153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8" name="Freeform 154"/>
              <p:cNvSpPr>
                <a:spLocks/>
              </p:cNvSpPr>
              <p:nvPr/>
            </p:nvSpPr>
            <p:spPr bwMode="auto">
              <a:xfrm>
                <a:off x="996" y="2335"/>
                <a:ext cx="29" cy="118"/>
              </a:xfrm>
              <a:custGeom>
                <a:avLst/>
                <a:gdLst>
                  <a:gd name="T0" fmla="*/ 12 w 12"/>
                  <a:gd name="T1" fmla="*/ 0 h 50"/>
                  <a:gd name="T2" fmla="*/ 0 w 12"/>
                  <a:gd name="T3" fmla="*/ 0 h 50"/>
                  <a:gd name="T4" fmla="*/ 0 w 12"/>
                  <a:gd name="T5" fmla="*/ 7 h 50"/>
                  <a:gd name="T6" fmla="*/ 3 w 12"/>
                  <a:gd name="T7" fmla="*/ 27 h 50"/>
                  <a:gd name="T8" fmla="*/ 12 w 12"/>
                  <a:gd name="T9" fmla="*/ 50 h 50"/>
                  <a:gd name="T10" fmla="*/ 12 w 1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20"/>
                      <a:pt x="3" y="27"/>
                      <a:pt x="3" y="27"/>
                    </a:cubicBezTo>
                    <a:cubicBezTo>
                      <a:pt x="3" y="27"/>
                      <a:pt x="6" y="37"/>
                      <a:pt x="12" y="5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9" name="Rectangle 155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0" name="Rectangle 156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1" name="Freeform 157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2" name="Freeform 158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3" name="Freeform 159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4" name="Freeform 160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5" name="Freeform 161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6" name="Freeform 162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7" name="Freeform 163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8" name="Freeform 164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9" name="Rectangle 165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0" name="Rectangle 166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1" name="Rectangle 167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2" name="Rectangle 168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3" name="Rectangle 169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4" name="Rectangle 170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5" name="Rectangle 171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6" name="Rectangle 172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7" name="Rectangle 173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8" name="Rectangle 174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9" name="Rectangle 175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0" name="Rectangle 176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1" name="Rectangle 177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2" name="Rectangle 178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3" name="Rectangle 179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4" name="Rectangle 180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5" name="Rectangle 181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6" name="Rectangle 182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7" name="Rectangle 183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8" name="Rectangle 184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9" name="Freeform 185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0" name="Freeform 186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1" name="Freeform 187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2" name="Freeform 188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3" name="Freeform 189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4" name="Freeform 190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5" name="Freeform 191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6" name="Freeform 192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7" name="Rectangle 193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8" name="Rectangle 194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9" name="Rectangle 195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0" name="Rectangle 196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1" name="Rectangle 197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2" name="Rectangle 198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3" name="Rectangle 199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4" name="Rectangle 200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5" name="Rectangle 201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6" name="Rectangle 202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7" name="Rectangle 203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8" name="Rectangle 204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2482850" y="3457575"/>
              <a:ext cx="3351213" cy="452438"/>
              <a:chOff x="1564" y="2178"/>
              <a:chExt cx="2111" cy="285"/>
            </a:xfrm>
          </p:grpSpPr>
          <p:sp>
            <p:nvSpPr>
              <p:cNvPr id="2099" name="Rectangle 206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0" name="Rectangle 207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1" name="Rectangle 208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2" name="Rectangle 209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3" name="Rectangle 210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4" name="Rectangle 211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5" name="Rectangle 212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6" name="Rectangle 213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7" name="Freeform 214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8" name="Freeform 215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9" name="Freeform 216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0" name="Freeform 217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1" name="Freeform 218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2" name="Freeform 219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3" name="Freeform 220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4" name="Freeform 221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5" name="Rectangle 222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6" name="Rectangle 223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7" name="Rectangle 224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8" name="Rectangle 225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9" name="Rectangle 226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0" name="Rectangle 227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1" name="Rectangle 228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2" name="Rectangle 229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3" name="Rectangle 230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4" name="Rectangle 231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5" name="Rectangle 232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6" name="Rectangle 233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7" name="Rectangle 234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8" name="Rectangle 235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9" name="Rectangle 236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0" name="Rectangle 237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1" name="Rectangle 238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2" name="Rectangle 239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3" name="Rectangle 240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4" name="Rectangle 241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5" name="Freeform 242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6" name="Freeform 243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7" name="Freeform 244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8" name="Freeform 245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9" name="Freeform 246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0" name="Freeform 247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1" name="Freeform 248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2" name="Freeform 249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3" name="Rectangle 250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4" name="Rectangle 251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5" name="Rectangle 252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6" name="Rectangle 253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7" name="Rectangle 254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8" name="Rectangle 255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9" name="Rectangle 256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0" name="Rectangle 257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1" name="Rectangle 258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2" name="Rectangle 259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3" name="Rectangle 260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4" name="Rectangle 261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5" name="Rectangle 262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6" name="Rectangle 263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7" name="Rectangle 264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8" name="Rectangle 265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9" name="Rectangle 266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0" name="Rectangle 267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1" name="Rectangle 268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2" name="Rectangle 269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3" name="Freeform 270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4" name="Freeform 271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5" name="Freeform 272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6" name="Freeform 273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7" name="Freeform 274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8" name="Freeform 275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9" name="Freeform 276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0" name="Freeform 277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1" name="Rectangle 278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2" name="Rectangle 279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3" name="Rectangle 280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4" name="Rectangle 281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5" name="Rectangle 282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6" name="Rectangle 283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7" name="Rectangle 284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8" name="Rectangle 285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9" name="Rectangle 286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0" name="Rectangle 287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1" name="Rectangle 288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2" name="Rectangle 289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3" name="Rectangle 290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4" name="Rectangle 291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5" name="Rectangle 292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6" name="Rectangle 293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7" name="Rectangle 294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8" name="Rectangle 295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9" name="Rectangle 296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0" name="Rectangle 297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1" name="Freeform 298"/>
              <p:cNvSpPr>
                <a:spLocks noEditPoints="1"/>
              </p:cNvSpPr>
              <p:nvPr/>
            </p:nvSpPr>
            <p:spPr bwMode="auto">
              <a:xfrm>
                <a:off x="2539" y="2178"/>
                <a:ext cx="284" cy="285"/>
              </a:xfrm>
              <a:custGeom>
                <a:avLst/>
                <a:gdLst>
                  <a:gd name="T0" fmla="*/ 30 w 120"/>
                  <a:gd name="T1" fmla="*/ 0 h 120"/>
                  <a:gd name="T2" fmla="*/ 0 w 120"/>
                  <a:gd name="T3" fmla="*/ 0 h 120"/>
                  <a:gd name="T4" fmla="*/ 0 w 120"/>
                  <a:gd name="T5" fmla="*/ 120 h 120"/>
                  <a:gd name="T6" fmla="*/ 100 w 120"/>
                  <a:gd name="T7" fmla="*/ 120 h 120"/>
                  <a:gd name="T8" fmla="*/ 120 w 120"/>
                  <a:gd name="T9" fmla="*/ 117 h 120"/>
                  <a:gd name="T10" fmla="*/ 120 w 120"/>
                  <a:gd name="T11" fmla="*/ 66 h 120"/>
                  <a:gd name="T12" fmla="*/ 80 w 120"/>
                  <a:gd name="T13" fmla="*/ 66 h 120"/>
                  <a:gd name="T14" fmla="*/ 80 w 120"/>
                  <a:gd name="T15" fmla="*/ 120 h 120"/>
                  <a:gd name="T16" fmla="*/ 68 w 120"/>
                  <a:gd name="T17" fmla="*/ 120 h 120"/>
                  <a:gd name="T18" fmla="*/ 68 w 120"/>
                  <a:gd name="T19" fmla="*/ 66 h 120"/>
                  <a:gd name="T20" fmla="*/ 68 w 120"/>
                  <a:gd name="T21" fmla="*/ 120 h 120"/>
                  <a:gd name="T22" fmla="*/ 30 w 120"/>
                  <a:gd name="T23" fmla="*/ 120 h 120"/>
                  <a:gd name="T24" fmla="*/ 30 w 120"/>
                  <a:gd name="T25" fmla="*/ 66 h 120"/>
                  <a:gd name="T26" fmla="*/ 0 w 120"/>
                  <a:gd name="T27" fmla="*/ 66 h 120"/>
                  <a:gd name="T28" fmla="*/ 0 w 120"/>
                  <a:gd name="T29" fmla="*/ 58 h 120"/>
                  <a:gd name="T30" fmla="*/ 0 w 120"/>
                  <a:gd name="T31" fmla="*/ 56 h 120"/>
                  <a:gd name="T32" fmla="*/ 0 w 120"/>
                  <a:gd name="T33" fmla="*/ 30 h 120"/>
                  <a:gd name="T34" fmla="*/ 30 w 120"/>
                  <a:gd name="T35" fmla="*/ 30 h 120"/>
                  <a:gd name="T36" fmla="*/ 30 w 120"/>
                  <a:gd name="T37" fmla="*/ 0 h 120"/>
                  <a:gd name="T38" fmla="*/ 120 w 120"/>
                  <a:gd name="T39" fmla="*/ 0 h 120"/>
                  <a:gd name="T40" fmla="*/ 80 w 120"/>
                  <a:gd name="T41" fmla="*/ 0 h 120"/>
                  <a:gd name="T42" fmla="*/ 80 w 120"/>
                  <a:gd name="T43" fmla="*/ 30 h 120"/>
                  <a:gd name="T44" fmla="*/ 120 w 120"/>
                  <a:gd name="T45" fmla="*/ 30 h 120"/>
                  <a:gd name="T46" fmla="*/ 120 w 120"/>
                  <a:gd name="T4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6" y="119"/>
                      <a:pt x="113" y="118"/>
                      <a:pt x="120" y="117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2" name="Freeform 299"/>
              <p:cNvSpPr>
                <a:spLocks/>
              </p:cNvSpPr>
              <p:nvPr/>
            </p:nvSpPr>
            <p:spPr bwMode="auto">
              <a:xfrm>
                <a:off x="2776" y="2456"/>
                <a:ext cx="47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3 h 3"/>
                  <a:gd name="T4" fmla="*/ 2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13" y="1"/>
                      <a:pt x="6" y="2"/>
                      <a:pt x="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3" name="Freeform 300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4" name="Freeform 301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5" name="Freeform 302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6" name="Freeform 303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7" name="Freeform 304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8" name="Freeform 305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9" name="Rectangle 306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0" name="Rectangle 307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1" name="Rectangle 308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2" name="Rectangle 309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3" name="Rectangle 310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4" name="Rectangle 311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5" name="Rectangle 312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6" name="Rectangle 313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7" name="Rectangle 314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8" name="Rectangle 315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9" name="Rectangle 316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0" name="Rectangle 317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1" name="Rectangle 318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2" name="Rectangle 319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3" name="Rectangle 320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4" name="Rectangle 321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5" name="Rectangle 322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6" name="Rectangle 323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7" name="Rectangle 324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8" name="Rectangle 325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9" name="Freeform 326"/>
              <p:cNvSpPr>
                <a:spLocks noEditPoints="1"/>
              </p:cNvSpPr>
              <p:nvPr/>
            </p:nvSpPr>
            <p:spPr bwMode="auto">
              <a:xfrm>
                <a:off x="2823" y="2178"/>
                <a:ext cx="284" cy="278"/>
              </a:xfrm>
              <a:custGeom>
                <a:avLst/>
                <a:gdLst>
                  <a:gd name="T0" fmla="*/ 120 w 120"/>
                  <a:gd name="T1" fmla="*/ 66 h 117"/>
                  <a:gd name="T2" fmla="*/ 80 w 120"/>
                  <a:gd name="T3" fmla="*/ 66 h 117"/>
                  <a:gd name="T4" fmla="*/ 80 w 120"/>
                  <a:gd name="T5" fmla="*/ 106 h 117"/>
                  <a:gd name="T6" fmla="*/ 120 w 120"/>
                  <a:gd name="T7" fmla="*/ 101 h 117"/>
                  <a:gd name="T8" fmla="*/ 120 w 120"/>
                  <a:gd name="T9" fmla="*/ 66 h 117"/>
                  <a:gd name="T10" fmla="*/ 30 w 120"/>
                  <a:gd name="T11" fmla="*/ 0 h 117"/>
                  <a:gd name="T12" fmla="*/ 0 w 120"/>
                  <a:gd name="T13" fmla="*/ 0 h 117"/>
                  <a:gd name="T14" fmla="*/ 0 w 120"/>
                  <a:gd name="T15" fmla="*/ 117 h 117"/>
                  <a:gd name="T16" fmla="*/ 30 w 120"/>
                  <a:gd name="T17" fmla="*/ 113 h 117"/>
                  <a:gd name="T18" fmla="*/ 30 w 120"/>
                  <a:gd name="T19" fmla="*/ 66 h 117"/>
                  <a:gd name="T20" fmla="*/ 0 w 120"/>
                  <a:gd name="T21" fmla="*/ 66 h 117"/>
                  <a:gd name="T22" fmla="*/ 0 w 120"/>
                  <a:gd name="T23" fmla="*/ 58 h 117"/>
                  <a:gd name="T24" fmla="*/ 0 w 120"/>
                  <a:gd name="T25" fmla="*/ 56 h 117"/>
                  <a:gd name="T26" fmla="*/ 0 w 120"/>
                  <a:gd name="T27" fmla="*/ 30 h 117"/>
                  <a:gd name="T28" fmla="*/ 30 w 120"/>
                  <a:gd name="T29" fmla="*/ 30 h 117"/>
                  <a:gd name="T30" fmla="*/ 30 w 120"/>
                  <a:gd name="T31" fmla="*/ 0 h 117"/>
                  <a:gd name="T32" fmla="*/ 120 w 120"/>
                  <a:gd name="T33" fmla="*/ 0 h 117"/>
                  <a:gd name="T34" fmla="*/ 80 w 120"/>
                  <a:gd name="T35" fmla="*/ 0 h 117"/>
                  <a:gd name="T36" fmla="*/ 80 w 120"/>
                  <a:gd name="T37" fmla="*/ 30 h 117"/>
                  <a:gd name="T38" fmla="*/ 120 w 120"/>
                  <a:gd name="T39" fmla="*/ 30 h 117"/>
                  <a:gd name="T40" fmla="*/ 120 w 120"/>
                  <a:gd name="T4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1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93" y="104"/>
                      <a:pt x="107" y="103"/>
                      <a:pt x="120" y="101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0" y="116"/>
                      <a:pt x="20" y="114"/>
                      <a:pt x="30" y="113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0" name="Freeform 327"/>
              <p:cNvSpPr>
                <a:spLocks/>
              </p:cNvSpPr>
              <p:nvPr/>
            </p:nvSpPr>
            <p:spPr bwMode="auto">
              <a:xfrm>
                <a:off x="2823" y="2418"/>
                <a:ext cx="284" cy="45"/>
              </a:xfrm>
              <a:custGeom>
                <a:avLst/>
                <a:gdLst>
                  <a:gd name="T0" fmla="*/ 120 w 120"/>
                  <a:gd name="T1" fmla="*/ 0 h 19"/>
                  <a:gd name="T2" fmla="*/ 80 w 120"/>
                  <a:gd name="T3" fmla="*/ 5 h 19"/>
                  <a:gd name="T4" fmla="*/ 80 w 120"/>
                  <a:gd name="T5" fmla="*/ 19 h 19"/>
                  <a:gd name="T6" fmla="*/ 68 w 120"/>
                  <a:gd name="T7" fmla="*/ 19 h 19"/>
                  <a:gd name="T8" fmla="*/ 68 w 120"/>
                  <a:gd name="T9" fmla="*/ 7 h 19"/>
                  <a:gd name="T10" fmla="*/ 68 w 120"/>
                  <a:gd name="T11" fmla="*/ 7 h 19"/>
                  <a:gd name="T12" fmla="*/ 68 w 120"/>
                  <a:gd name="T13" fmla="*/ 19 h 19"/>
                  <a:gd name="T14" fmla="*/ 30 w 120"/>
                  <a:gd name="T15" fmla="*/ 19 h 19"/>
                  <a:gd name="T16" fmla="*/ 30 w 120"/>
                  <a:gd name="T17" fmla="*/ 12 h 19"/>
                  <a:gd name="T18" fmla="*/ 0 w 120"/>
                  <a:gd name="T19" fmla="*/ 16 h 19"/>
                  <a:gd name="T20" fmla="*/ 0 w 120"/>
                  <a:gd name="T21" fmla="*/ 19 h 19"/>
                  <a:gd name="T22" fmla="*/ 95 w 120"/>
                  <a:gd name="T23" fmla="*/ 19 h 19"/>
                  <a:gd name="T24" fmla="*/ 120 w 120"/>
                  <a:gd name="T25" fmla="*/ 17 h 19"/>
                  <a:gd name="T26" fmla="*/ 120 w 12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9">
                    <a:moveTo>
                      <a:pt x="120" y="0"/>
                    </a:moveTo>
                    <a:cubicBezTo>
                      <a:pt x="107" y="2"/>
                      <a:pt x="93" y="3"/>
                      <a:pt x="80" y="5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3"/>
                      <a:pt x="1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103" y="18"/>
                      <a:pt x="112" y="17"/>
                      <a:pt x="120" y="17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1" name="Freeform 328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2" name="Freeform 329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3" name="Freeform 330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4" name="Freeform 331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5" name="Freeform 332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6" name="Freeform 333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7" name="Rectangle 334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8" name="Rectangle 335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9" name="Rectangle 336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0" name="Rectangle 337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1" name="Rectangle 338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2" name="Rectangle 339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3" name="Freeform 340"/>
              <p:cNvSpPr>
                <a:spLocks/>
              </p:cNvSpPr>
              <p:nvPr/>
            </p:nvSpPr>
            <p:spPr bwMode="auto">
              <a:xfrm>
                <a:off x="2894" y="2335"/>
                <a:ext cx="90" cy="111"/>
              </a:xfrm>
              <a:custGeom>
                <a:avLst/>
                <a:gdLst>
                  <a:gd name="T0" fmla="*/ 38 w 38"/>
                  <a:gd name="T1" fmla="*/ 0 h 47"/>
                  <a:gd name="T2" fmla="*/ 0 w 38"/>
                  <a:gd name="T3" fmla="*/ 0 h 47"/>
                  <a:gd name="T4" fmla="*/ 0 w 38"/>
                  <a:gd name="T5" fmla="*/ 47 h 47"/>
                  <a:gd name="T6" fmla="*/ 38 w 38"/>
                  <a:gd name="T7" fmla="*/ 42 h 47"/>
                  <a:gd name="T8" fmla="*/ 38 w 38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3" y="45"/>
                      <a:pt x="25" y="44"/>
                      <a:pt x="38" y="4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4" name="Freeform 341"/>
              <p:cNvSpPr>
                <a:spLocks/>
              </p:cNvSpPr>
              <p:nvPr/>
            </p:nvSpPr>
            <p:spPr bwMode="auto">
              <a:xfrm>
                <a:off x="2894" y="2434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5 h 12"/>
                  <a:gd name="T4" fmla="*/ 0 w 38"/>
                  <a:gd name="T5" fmla="*/ 12 h 12"/>
                  <a:gd name="T6" fmla="*/ 38 w 38"/>
                  <a:gd name="T7" fmla="*/ 12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25" y="2"/>
                      <a:pt x="13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5" name="Rectangle 342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6" name="Rectangle 343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7" name="Rectangle 344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8" name="Rectangle 345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9" name="Rectangle 346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0" name="Rectangle 347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1" name="Rectangle 348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2" name="Rectangle 349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3" name="Freeform 350"/>
              <p:cNvSpPr>
                <a:spLocks/>
              </p:cNvSpPr>
              <p:nvPr/>
            </p:nvSpPr>
            <p:spPr bwMode="auto">
              <a:xfrm>
                <a:off x="2984" y="2335"/>
                <a:ext cx="28" cy="99"/>
              </a:xfrm>
              <a:custGeom>
                <a:avLst/>
                <a:gdLst>
                  <a:gd name="T0" fmla="*/ 12 w 12"/>
                  <a:gd name="T1" fmla="*/ 0 h 42"/>
                  <a:gd name="T2" fmla="*/ 0 w 12"/>
                  <a:gd name="T3" fmla="*/ 0 h 42"/>
                  <a:gd name="T4" fmla="*/ 0 w 12"/>
                  <a:gd name="T5" fmla="*/ 42 h 42"/>
                  <a:gd name="T6" fmla="*/ 12 w 12"/>
                  <a:gd name="T7" fmla="*/ 40 h 42"/>
                  <a:gd name="T8" fmla="*/ 12 w 1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1"/>
                      <a:pt x="8" y="41"/>
                      <a:pt x="12" y="4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4" name="Freeform 351"/>
              <p:cNvSpPr>
                <a:spLocks/>
              </p:cNvSpPr>
              <p:nvPr/>
            </p:nvSpPr>
            <p:spPr bwMode="auto">
              <a:xfrm>
                <a:off x="2984" y="2430"/>
                <a:ext cx="28" cy="33"/>
              </a:xfrm>
              <a:custGeom>
                <a:avLst/>
                <a:gdLst>
                  <a:gd name="T0" fmla="*/ 12 w 12"/>
                  <a:gd name="T1" fmla="*/ 0 h 14"/>
                  <a:gd name="T2" fmla="*/ 0 w 12"/>
                  <a:gd name="T3" fmla="*/ 2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5" name="Rectangle 352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6" name="Rectangle 353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7" name="Freeform 354"/>
              <p:cNvSpPr>
                <a:spLocks noEditPoints="1"/>
              </p:cNvSpPr>
              <p:nvPr/>
            </p:nvSpPr>
            <p:spPr bwMode="auto">
              <a:xfrm>
                <a:off x="3107" y="2178"/>
                <a:ext cx="284" cy="240"/>
              </a:xfrm>
              <a:custGeom>
                <a:avLst/>
                <a:gdLst>
                  <a:gd name="T0" fmla="*/ 30 w 120"/>
                  <a:gd name="T1" fmla="*/ 0 h 101"/>
                  <a:gd name="T2" fmla="*/ 0 w 120"/>
                  <a:gd name="T3" fmla="*/ 0 h 101"/>
                  <a:gd name="T4" fmla="*/ 0 w 120"/>
                  <a:gd name="T5" fmla="*/ 101 h 101"/>
                  <a:gd name="T6" fmla="*/ 30 w 120"/>
                  <a:gd name="T7" fmla="*/ 97 h 101"/>
                  <a:gd name="T8" fmla="*/ 30 w 120"/>
                  <a:gd name="T9" fmla="*/ 66 h 101"/>
                  <a:gd name="T10" fmla="*/ 0 w 120"/>
                  <a:gd name="T11" fmla="*/ 66 h 101"/>
                  <a:gd name="T12" fmla="*/ 0 w 120"/>
                  <a:gd name="T13" fmla="*/ 58 h 101"/>
                  <a:gd name="T14" fmla="*/ 0 w 120"/>
                  <a:gd name="T15" fmla="*/ 56 h 101"/>
                  <a:gd name="T16" fmla="*/ 0 w 120"/>
                  <a:gd name="T17" fmla="*/ 30 h 101"/>
                  <a:gd name="T18" fmla="*/ 30 w 120"/>
                  <a:gd name="T19" fmla="*/ 30 h 101"/>
                  <a:gd name="T20" fmla="*/ 30 w 120"/>
                  <a:gd name="T21" fmla="*/ 0 h 101"/>
                  <a:gd name="T22" fmla="*/ 120 w 120"/>
                  <a:gd name="T23" fmla="*/ 0 h 101"/>
                  <a:gd name="T24" fmla="*/ 80 w 120"/>
                  <a:gd name="T25" fmla="*/ 0 h 101"/>
                  <a:gd name="T26" fmla="*/ 80 w 120"/>
                  <a:gd name="T27" fmla="*/ 30 h 101"/>
                  <a:gd name="T28" fmla="*/ 120 w 120"/>
                  <a:gd name="T29" fmla="*/ 30 h 101"/>
                  <a:gd name="T30" fmla="*/ 120 w 12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0" y="100"/>
                      <a:pt x="20" y="98"/>
                      <a:pt x="30" y="9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8" name="Freeform 355"/>
              <p:cNvSpPr>
                <a:spLocks/>
              </p:cNvSpPr>
              <p:nvPr/>
            </p:nvSpPr>
            <p:spPr bwMode="auto">
              <a:xfrm>
                <a:off x="3107" y="2408"/>
                <a:ext cx="71" cy="50"/>
              </a:xfrm>
              <a:custGeom>
                <a:avLst/>
                <a:gdLst>
                  <a:gd name="T0" fmla="*/ 30 w 30"/>
                  <a:gd name="T1" fmla="*/ 0 h 21"/>
                  <a:gd name="T2" fmla="*/ 0 w 30"/>
                  <a:gd name="T3" fmla="*/ 4 h 21"/>
                  <a:gd name="T4" fmla="*/ 0 w 30"/>
                  <a:gd name="T5" fmla="*/ 21 h 21"/>
                  <a:gd name="T6" fmla="*/ 30 w 30"/>
                  <a:gd name="T7" fmla="*/ 18 h 21"/>
                  <a:gd name="T8" fmla="*/ 30 w 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20"/>
                      <a:pt x="20" y="19"/>
                      <a:pt x="30" y="18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9" name="Freeform 356"/>
              <p:cNvSpPr>
                <a:spLocks/>
              </p:cNvSpPr>
              <p:nvPr/>
            </p:nvSpPr>
            <p:spPr bwMode="auto">
              <a:xfrm>
                <a:off x="3296" y="2335"/>
                <a:ext cx="95" cy="57"/>
              </a:xfrm>
              <a:custGeom>
                <a:avLst/>
                <a:gdLst>
                  <a:gd name="T0" fmla="*/ 40 w 40"/>
                  <a:gd name="T1" fmla="*/ 0 h 24"/>
                  <a:gd name="T2" fmla="*/ 0 w 40"/>
                  <a:gd name="T3" fmla="*/ 0 h 24"/>
                  <a:gd name="T4" fmla="*/ 0 w 40"/>
                  <a:gd name="T5" fmla="*/ 24 h 24"/>
                  <a:gd name="T6" fmla="*/ 40 w 40"/>
                  <a:gd name="T7" fmla="*/ 19 h 24"/>
                  <a:gd name="T8" fmla="*/ 4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3"/>
                      <a:pt x="27" y="21"/>
                      <a:pt x="40" y="1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0" name="Freeform 357"/>
              <p:cNvSpPr>
                <a:spLocks/>
              </p:cNvSpPr>
              <p:nvPr/>
            </p:nvSpPr>
            <p:spPr bwMode="auto">
              <a:xfrm>
                <a:off x="3296" y="2380"/>
                <a:ext cx="95" cy="59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5 h 25"/>
                  <a:gd name="T4" fmla="*/ 0 w 40"/>
                  <a:gd name="T5" fmla="*/ 25 h 25"/>
                  <a:gd name="T6" fmla="*/ 40 w 40"/>
                  <a:gd name="T7" fmla="*/ 21 h 25"/>
                  <a:gd name="T8" fmla="*/ 4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27" y="2"/>
                      <a:pt x="14" y="4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3"/>
                      <a:pt x="27" y="22"/>
                      <a:pt x="40" y="2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1" name="Freeform 358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2" name="Freeform 359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3" name="Freeform 360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4" name="Freeform 361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5" name="Freeform 362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6" name="Freeform 363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7" name="Rectangle 364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8" name="Rectangle 365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9" name="Rectangle 366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0" name="Rectangle 367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1" name="Rectangle 368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2" name="Rectangle 369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3" name="Freeform 370"/>
              <p:cNvSpPr>
                <a:spLocks/>
              </p:cNvSpPr>
              <p:nvPr/>
            </p:nvSpPr>
            <p:spPr bwMode="auto">
              <a:xfrm>
                <a:off x="3178" y="2335"/>
                <a:ext cx="90" cy="73"/>
              </a:xfrm>
              <a:custGeom>
                <a:avLst/>
                <a:gdLst>
                  <a:gd name="T0" fmla="*/ 38 w 38"/>
                  <a:gd name="T1" fmla="*/ 0 h 31"/>
                  <a:gd name="T2" fmla="*/ 0 w 38"/>
                  <a:gd name="T3" fmla="*/ 0 h 31"/>
                  <a:gd name="T4" fmla="*/ 0 w 38"/>
                  <a:gd name="T5" fmla="*/ 31 h 31"/>
                  <a:gd name="T6" fmla="*/ 38 w 38"/>
                  <a:gd name="T7" fmla="*/ 26 h 31"/>
                  <a:gd name="T8" fmla="*/ 38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3" y="29"/>
                      <a:pt x="26" y="27"/>
                      <a:pt x="38" y="2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4" name="Freeform 371"/>
              <p:cNvSpPr>
                <a:spLocks/>
              </p:cNvSpPr>
              <p:nvPr/>
            </p:nvSpPr>
            <p:spPr bwMode="auto">
              <a:xfrm>
                <a:off x="3178" y="2396"/>
                <a:ext cx="90" cy="55"/>
              </a:xfrm>
              <a:custGeom>
                <a:avLst/>
                <a:gdLst>
                  <a:gd name="T0" fmla="*/ 38 w 38"/>
                  <a:gd name="T1" fmla="*/ 0 h 23"/>
                  <a:gd name="T2" fmla="*/ 0 w 38"/>
                  <a:gd name="T3" fmla="*/ 5 h 23"/>
                  <a:gd name="T4" fmla="*/ 0 w 38"/>
                  <a:gd name="T5" fmla="*/ 23 h 23"/>
                  <a:gd name="T6" fmla="*/ 38 w 38"/>
                  <a:gd name="T7" fmla="*/ 19 h 23"/>
                  <a:gd name="T8" fmla="*/ 38 w 3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cubicBezTo>
                      <a:pt x="26" y="1"/>
                      <a:pt x="13" y="3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" y="21"/>
                      <a:pt x="25" y="20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5" name="Rectangle 372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6" name="Rectangle 373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7" name="Rectangle 374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8" name="Rectangle 375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9" name="Rectangle 376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0" name="Rectangle 377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1" name="Rectangle 378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2" name="Rectangle 379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3" name="Freeform 380"/>
              <p:cNvSpPr>
                <a:spLocks/>
              </p:cNvSpPr>
              <p:nvPr/>
            </p:nvSpPr>
            <p:spPr bwMode="auto">
              <a:xfrm>
                <a:off x="3268" y="2335"/>
                <a:ext cx="28" cy="61"/>
              </a:xfrm>
              <a:custGeom>
                <a:avLst/>
                <a:gdLst>
                  <a:gd name="T0" fmla="*/ 12 w 12"/>
                  <a:gd name="T1" fmla="*/ 0 h 26"/>
                  <a:gd name="T2" fmla="*/ 0 w 12"/>
                  <a:gd name="T3" fmla="*/ 0 h 26"/>
                  <a:gd name="T4" fmla="*/ 0 w 12"/>
                  <a:gd name="T5" fmla="*/ 26 h 26"/>
                  <a:gd name="T6" fmla="*/ 12 w 12"/>
                  <a:gd name="T7" fmla="*/ 24 h 26"/>
                  <a:gd name="T8" fmla="*/ 12 w 1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5"/>
                      <a:pt x="8" y="25"/>
                      <a:pt x="12" y="2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4" name="Freeform 381"/>
              <p:cNvSpPr>
                <a:spLocks/>
              </p:cNvSpPr>
              <p:nvPr/>
            </p:nvSpPr>
            <p:spPr bwMode="auto">
              <a:xfrm>
                <a:off x="3268" y="2392"/>
                <a:ext cx="28" cy="49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2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0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5" name="Rectangle 382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6" name="Rectangle 383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7" name="Freeform 384"/>
              <p:cNvSpPr>
                <a:spLocks noEditPoints="1"/>
              </p:cNvSpPr>
              <p:nvPr/>
            </p:nvSpPr>
            <p:spPr bwMode="auto">
              <a:xfrm>
                <a:off x="3391" y="2178"/>
                <a:ext cx="284" cy="202"/>
              </a:xfrm>
              <a:custGeom>
                <a:avLst/>
                <a:gdLst>
                  <a:gd name="T0" fmla="*/ 30 w 120"/>
                  <a:gd name="T1" fmla="*/ 0 h 85"/>
                  <a:gd name="T2" fmla="*/ 0 w 120"/>
                  <a:gd name="T3" fmla="*/ 0 h 85"/>
                  <a:gd name="T4" fmla="*/ 0 w 120"/>
                  <a:gd name="T5" fmla="*/ 85 h 85"/>
                  <a:gd name="T6" fmla="*/ 30 w 120"/>
                  <a:gd name="T7" fmla="*/ 81 h 85"/>
                  <a:gd name="T8" fmla="*/ 30 w 120"/>
                  <a:gd name="T9" fmla="*/ 66 h 85"/>
                  <a:gd name="T10" fmla="*/ 0 w 120"/>
                  <a:gd name="T11" fmla="*/ 66 h 85"/>
                  <a:gd name="T12" fmla="*/ 0 w 120"/>
                  <a:gd name="T13" fmla="*/ 58 h 85"/>
                  <a:gd name="T14" fmla="*/ 0 w 120"/>
                  <a:gd name="T15" fmla="*/ 56 h 85"/>
                  <a:gd name="T16" fmla="*/ 0 w 120"/>
                  <a:gd name="T17" fmla="*/ 30 h 85"/>
                  <a:gd name="T18" fmla="*/ 30 w 120"/>
                  <a:gd name="T19" fmla="*/ 30 h 85"/>
                  <a:gd name="T20" fmla="*/ 30 w 120"/>
                  <a:gd name="T21" fmla="*/ 0 h 85"/>
                  <a:gd name="T22" fmla="*/ 120 w 120"/>
                  <a:gd name="T23" fmla="*/ 0 h 85"/>
                  <a:gd name="T24" fmla="*/ 80 w 120"/>
                  <a:gd name="T25" fmla="*/ 0 h 85"/>
                  <a:gd name="T26" fmla="*/ 80 w 120"/>
                  <a:gd name="T27" fmla="*/ 30 h 85"/>
                  <a:gd name="T28" fmla="*/ 120 w 120"/>
                  <a:gd name="T29" fmla="*/ 30 h 85"/>
                  <a:gd name="T30" fmla="*/ 120 w 120"/>
                  <a:gd name="T3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5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0" y="84"/>
                      <a:pt x="20" y="83"/>
                      <a:pt x="30" y="81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8" name="Freeform 385"/>
              <p:cNvSpPr>
                <a:spLocks/>
              </p:cNvSpPr>
              <p:nvPr/>
            </p:nvSpPr>
            <p:spPr bwMode="auto">
              <a:xfrm>
                <a:off x="3391" y="2370"/>
                <a:ext cx="71" cy="60"/>
              </a:xfrm>
              <a:custGeom>
                <a:avLst/>
                <a:gdLst>
                  <a:gd name="T0" fmla="*/ 30 w 30"/>
                  <a:gd name="T1" fmla="*/ 0 h 25"/>
                  <a:gd name="T2" fmla="*/ 0 w 30"/>
                  <a:gd name="T3" fmla="*/ 4 h 25"/>
                  <a:gd name="T4" fmla="*/ 0 w 30"/>
                  <a:gd name="T5" fmla="*/ 25 h 25"/>
                  <a:gd name="T6" fmla="*/ 30 w 30"/>
                  <a:gd name="T7" fmla="*/ 22 h 25"/>
                  <a:gd name="T8" fmla="*/ 30 w 3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4"/>
                      <a:pt x="20" y="23"/>
                      <a:pt x="30" y="22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9" name="Freeform 386"/>
              <p:cNvSpPr>
                <a:spLocks/>
              </p:cNvSpPr>
              <p:nvPr/>
            </p:nvSpPr>
            <p:spPr bwMode="auto">
              <a:xfrm>
                <a:off x="3580" y="2335"/>
                <a:ext cx="95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4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4" y="7"/>
                      <a:pt x="27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0" name="Freeform 387"/>
              <p:cNvSpPr>
                <a:spLocks/>
              </p:cNvSpPr>
              <p:nvPr/>
            </p:nvSpPr>
            <p:spPr bwMode="auto">
              <a:xfrm>
                <a:off x="3580" y="2344"/>
                <a:ext cx="95" cy="67"/>
              </a:xfrm>
              <a:custGeom>
                <a:avLst/>
                <a:gdLst>
                  <a:gd name="T0" fmla="*/ 40 w 40"/>
                  <a:gd name="T1" fmla="*/ 0 h 28"/>
                  <a:gd name="T2" fmla="*/ 0 w 40"/>
                  <a:gd name="T3" fmla="*/ 5 h 28"/>
                  <a:gd name="T4" fmla="*/ 0 w 40"/>
                  <a:gd name="T5" fmla="*/ 28 h 28"/>
                  <a:gd name="T6" fmla="*/ 40 w 40"/>
                  <a:gd name="T7" fmla="*/ 24 h 28"/>
                  <a:gd name="T8" fmla="*/ 40 w 4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40" y="0"/>
                    </a:moveTo>
                    <a:cubicBezTo>
                      <a:pt x="27" y="2"/>
                      <a:pt x="14" y="3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3" y="27"/>
                      <a:pt x="27" y="25"/>
                      <a:pt x="40" y="2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1" name="Freeform 388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2" name="Freeform 389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3" name="Freeform 390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4" name="Freeform 391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5" name="Freeform 392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6" name="Freeform 393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7" name="Rectangle 394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8" name="Rectangle 395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9" name="Rectangle 396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0" name="Rectangle 397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1" name="Rectangle 398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2" name="Rectangle 399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3" name="Freeform 400"/>
              <p:cNvSpPr>
                <a:spLocks/>
              </p:cNvSpPr>
              <p:nvPr/>
            </p:nvSpPr>
            <p:spPr bwMode="auto">
              <a:xfrm>
                <a:off x="3462" y="2335"/>
                <a:ext cx="90" cy="35"/>
              </a:xfrm>
              <a:custGeom>
                <a:avLst/>
                <a:gdLst>
                  <a:gd name="T0" fmla="*/ 38 w 38"/>
                  <a:gd name="T1" fmla="*/ 0 h 15"/>
                  <a:gd name="T2" fmla="*/ 0 w 38"/>
                  <a:gd name="T3" fmla="*/ 0 h 15"/>
                  <a:gd name="T4" fmla="*/ 0 w 38"/>
                  <a:gd name="T5" fmla="*/ 15 h 15"/>
                  <a:gd name="T6" fmla="*/ 38 w 38"/>
                  <a:gd name="T7" fmla="*/ 11 h 15"/>
                  <a:gd name="T8" fmla="*/ 38 w 3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3" y="14"/>
                      <a:pt x="26" y="12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4" name="Freeform 401"/>
              <p:cNvSpPr>
                <a:spLocks/>
              </p:cNvSpPr>
              <p:nvPr/>
            </p:nvSpPr>
            <p:spPr bwMode="auto">
              <a:xfrm>
                <a:off x="3462" y="2361"/>
                <a:ext cx="90" cy="62"/>
              </a:xfrm>
              <a:custGeom>
                <a:avLst/>
                <a:gdLst>
                  <a:gd name="T0" fmla="*/ 38 w 38"/>
                  <a:gd name="T1" fmla="*/ 0 h 26"/>
                  <a:gd name="T2" fmla="*/ 0 w 38"/>
                  <a:gd name="T3" fmla="*/ 4 h 26"/>
                  <a:gd name="T4" fmla="*/ 0 w 38"/>
                  <a:gd name="T5" fmla="*/ 26 h 26"/>
                  <a:gd name="T6" fmla="*/ 38 w 38"/>
                  <a:gd name="T7" fmla="*/ 22 h 26"/>
                  <a:gd name="T8" fmla="*/ 38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cubicBezTo>
                      <a:pt x="26" y="1"/>
                      <a:pt x="13" y="3"/>
                      <a:pt x="0" y="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3" y="25"/>
                      <a:pt x="25" y="23"/>
                      <a:pt x="38" y="2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5" name="Rectangle 402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6" name="Rectangle 403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7" name="Rectangle 404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8" name="Rectangle 405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476375" y="3006725"/>
              <a:ext cx="6045200" cy="823913"/>
              <a:chOff x="930" y="1894"/>
              <a:chExt cx="3808" cy="519"/>
            </a:xfrm>
          </p:grpSpPr>
          <p:sp>
            <p:nvSpPr>
              <p:cNvPr id="1899" name="Rectangle 407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0" name="Rectangle 408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1" name="Rectangle 409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2" name="Rectangle 410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3" name="Freeform 411"/>
              <p:cNvSpPr>
                <a:spLocks/>
              </p:cNvSpPr>
              <p:nvPr/>
            </p:nvSpPr>
            <p:spPr bwMode="auto">
              <a:xfrm>
                <a:off x="3552" y="2335"/>
                <a:ext cx="28" cy="26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0 h 11"/>
                  <a:gd name="T4" fmla="*/ 0 w 12"/>
                  <a:gd name="T5" fmla="*/ 11 h 11"/>
                  <a:gd name="T6" fmla="*/ 12 w 12"/>
                  <a:gd name="T7" fmla="*/ 9 h 11"/>
                  <a:gd name="T8" fmla="*/ 12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4" name="Freeform 412"/>
              <p:cNvSpPr>
                <a:spLocks/>
              </p:cNvSpPr>
              <p:nvPr/>
            </p:nvSpPr>
            <p:spPr bwMode="auto">
              <a:xfrm>
                <a:off x="3552" y="2356"/>
                <a:ext cx="28" cy="57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 h 24"/>
                  <a:gd name="T4" fmla="*/ 0 w 12"/>
                  <a:gd name="T5" fmla="*/ 24 h 24"/>
                  <a:gd name="T6" fmla="*/ 12 w 12"/>
                  <a:gd name="T7" fmla="*/ 23 h 24"/>
                  <a:gd name="T8" fmla="*/ 12 w 1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8" y="23"/>
                      <a:pt x="12" y="2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5" name="Rectangle 413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6" name="Rectangle 414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7" name="Freeform 415"/>
              <p:cNvSpPr>
                <a:spLocks noEditPoints="1"/>
              </p:cNvSpPr>
              <p:nvPr/>
            </p:nvSpPr>
            <p:spPr bwMode="auto">
              <a:xfrm>
                <a:off x="3675" y="2178"/>
                <a:ext cx="284" cy="166"/>
              </a:xfrm>
              <a:custGeom>
                <a:avLst/>
                <a:gdLst>
                  <a:gd name="T0" fmla="*/ 30 w 120"/>
                  <a:gd name="T1" fmla="*/ 0 h 70"/>
                  <a:gd name="T2" fmla="*/ 0 w 120"/>
                  <a:gd name="T3" fmla="*/ 0 h 70"/>
                  <a:gd name="T4" fmla="*/ 0 w 120"/>
                  <a:gd name="T5" fmla="*/ 70 h 70"/>
                  <a:gd name="T6" fmla="*/ 30 w 120"/>
                  <a:gd name="T7" fmla="*/ 67 h 70"/>
                  <a:gd name="T8" fmla="*/ 30 w 120"/>
                  <a:gd name="T9" fmla="*/ 66 h 70"/>
                  <a:gd name="T10" fmla="*/ 0 w 120"/>
                  <a:gd name="T11" fmla="*/ 66 h 70"/>
                  <a:gd name="T12" fmla="*/ 0 w 120"/>
                  <a:gd name="T13" fmla="*/ 58 h 70"/>
                  <a:gd name="T14" fmla="*/ 0 w 120"/>
                  <a:gd name="T15" fmla="*/ 56 h 70"/>
                  <a:gd name="T16" fmla="*/ 0 w 120"/>
                  <a:gd name="T17" fmla="*/ 30 h 70"/>
                  <a:gd name="T18" fmla="*/ 30 w 120"/>
                  <a:gd name="T19" fmla="*/ 30 h 70"/>
                  <a:gd name="T20" fmla="*/ 30 w 120"/>
                  <a:gd name="T21" fmla="*/ 0 h 70"/>
                  <a:gd name="T22" fmla="*/ 120 w 120"/>
                  <a:gd name="T23" fmla="*/ 0 h 70"/>
                  <a:gd name="T24" fmla="*/ 80 w 120"/>
                  <a:gd name="T25" fmla="*/ 0 h 70"/>
                  <a:gd name="T26" fmla="*/ 80 w 120"/>
                  <a:gd name="T27" fmla="*/ 30 h 70"/>
                  <a:gd name="T28" fmla="*/ 120 w 120"/>
                  <a:gd name="T29" fmla="*/ 30 h 70"/>
                  <a:gd name="T30" fmla="*/ 120 w 120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7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0" y="69"/>
                      <a:pt x="20" y="68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8" name="Freeform 416"/>
              <p:cNvSpPr>
                <a:spLocks noEditPoints="1"/>
              </p:cNvSpPr>
              <p:nvPr/>
            </p:nvSpPr>
            <p:spPr bwMode="auto">
              <a:xfrm>
                <a:off x="3675" y="2335"/>
                <a:ext cx="284" cy="66"/>
              </a:xfrm>
              <a:custGeom>
                <a:avLst/>
                <a:gdLst>
                  <a:gd name="T0" fmla="*/ 30 w 120"/>
                  <a:gd name="T1" fmla="*/ 1 h 28"/>
                  <a:gd name="T2" fmla="*/ 0 w 120"/>
                  <a:gd name="T3" fmla="*/ 4 h 28"/>
                  <a:gd name="T4" fmla="*/ 0 w 120"/>
                  <a:gd name="T5" fmla="*/ 28 h 28"/>
                  <a:gd name="T6" fmla="*/ 30 w 120"/>
                  <a:gd name="T7" fmla="*/ 25 h 28"/>
                  <a:gd name="T8" fmla="*/ 30 w 120"/>
                  <a:gd name="T9" fmla="*/ 1 h 28"/>
                  <a:gd name="T10" fmla="*/ 120 w 120"/>
                  <a:gd name="T11" fmla="*/ 0 h 28"/>
                  <a:gd name="T12" fmla="*/ 80 w 120"/>
                  <a:gd name="T13" fmla="*/ 0 h 28"/>
                  <a:gd name="T14" fmla="*/ 80 w 120"/>
                  <a:gd name="T15" fmla="*/ 20 h 28"/>
                  <a:gd name="T16" fmla="*/ 120 w 120"/>
                  <a:gd name="T17" fmla="*/ 15 h 28"/>
                  <a:gd name="T18" fmla="*/ 120 w 120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28">
                    <a:moveTo>
                      <a:pt x="30" y="1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0" y="27"/>
                      <a:pt x="20" y="26"/>
                      <a:pt x="30" y="25"/>
                    </a:cubicBezTo>
                    <a:cubicBezTo>
                      <a:pt x="30" y="1"/>
                      <a:pt x="30" y="1"/>
                      <a:pt x="30" y="1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93" y="18"/>
                      <a:pt x="107" y="17"/>
                      <a:pt x="120" y="15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9" name="Freeform 417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0" name="Freeform 418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1" name="Freeform 419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2" name="Freeform 420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3" name="Freeform 421"/>
              <p:cNvSpPr>
                <a:spLocks/>
              </p:cNvSpPr>
              <p:nvPr/>
            </p:nvSpPr>
            <p:spPr bwMode="auto">
              <a:xfrm>
                <a:off x="3864" y="230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2 w 40"/>
                  <a:gd name="T7" fmla="*/ 8 h 8"/>
                  <a:gd name="T8" fmla="*/ 40 w 40"/>
                  <a:gd name="T9" fmla="*/ 4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5" y="7"/>
                      <a:pt x="28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4" name="Freeform 422"/>
              <p:cNvSpPr>
                <a:spLocks/>
              </p:cNvSpPr>
              <p:nvPr/>
            </p:nvSpPr>
            <p:spPr bwMode="auto">
              <a:xfrm>
                <a:off x="3864" y="231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 w 40"/>
                  <a:gd name="T3" fmla="*/ 4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8" y="2"/>
                      <a:pt x="15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5" name="Freeform 423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6" name="Freeform 424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7" name="Rectangle 425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8" name="Rectangle 426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9" name="Rectangle 427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0" name="Rectangle 428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1" name="Rectangle 429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2" name="Rectangle 430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3" name="Freeform 431"/>
              <p:cNvSpPr>
                <a:spLocks/>
              </p:cNvSpPr>
              <p:nvPr/>
            </p:nvSpPr>
            <p:spPr bwMode="auto">
              <a:xfrm>
                <a:off x="3746" y="2335"/>
                <a:ext cx="28" cy="2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4" name="Freeform 432"/>
              <p:cNvSpPr>
                <a:spLocks/>
              </p:cNvSpPr>
              <p:nvPr/>
            </p:nvSpPr>
            <p:spPr bwMode="auto">
              <a:xfrm>
                <a:off x="3746" y="2335"/>
                <a:ext cx="90" cy="59"/>
              </a:xfrm>
              <a:custGeom>
                <a:avLst/>
                <a:gdLst>
                  <a:gd name="T0" fmla="*/ 38 w 38"/>
                  <a:gd name="T1" fmla="*/ 0 h 25"/>
                  <a:gd name="T2" fmla="*/ 12 w 38"/>
                  <a:gd name="T3" fmla="*/ 0 h 25"/>
                  <a:gd name="T4" fmla="*/ 0 w 38"/>
                  <a:gd name="T5" fmla="*/ 1 h 25"/>
                  <a:gd name="T6" fmla="*/ 0 w 38"/>
                  <a:gd name="T7" fmla="*/ 25 h 25"/>
                  <a:gd name="T8" fmla="*/ 38 w 38"/>
                  <a:gd name="T9" fmla="*/ 21 h 25"/>
                  <a:gd name="T10" fmla="*/ 38 w 38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4"/>
                      <a:pt x="25" y="22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5" name="Freeform 433"/>
              <p:cNvSpPr>
                <a:spLocks/>
              </p:cNvSpPr>
              <p:nvPr/>
            </p:nvSpPr>
            <p:spPr bwMode="auto">
              <a:xfrm>
                <a:off x="3746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12 w 38"/>
                  <a:gd name="T7" fmla="*/ 12 h 12"/>
                  <a:gd name="T8" fmla="*/ 38 w 38"/>
                  <a:gd name="T9" fmla="*/ 9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11"/>
                      <a:pt x="30" y="10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6" name="Freeform 434"/>
              <p:cNvSpPr>
                <a:spLocks/>
              </p:cNvSpPr>
              <p:nvPr/>
            </p:nvSpPr>
            <p:spPr bwMode="auto">
              <a:xfrm>
                <a:off x="3774" y="2328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7" name="Rectangle 435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8" name="Rectangle 436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9" name="Rectangle 437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0" name="Rectangle 438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1" name="Rectangle 439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2" name="Rectangle 440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3" name="Freeform 441"/>
              <p:cNvSpPr>
                <a:spLocks/>
              </p:cNvSpPr>
              <p:nvPr/>
            </p:nvSpPr>
            <p:spPr bwMode="auto">
              <a:xfrm>
                <a:off x="3836" y="2335"/>
                <a:ext cx="28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4" name="Freeform 442"/>
              <p:cNvSpPr>
                <a:spLocks/>
              </p:cNvSpPr>
              <p:nvPr/>
            </p:nvSpPr>
            <p:spPr bwMode="auto">
              <a:xfrm>
                <a:off x="3836" y="2306"/>
                <a:ext cx="28" cy="22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0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5" name="Freeform 443"/>
              <p:cNvSpPr>
                <a:spLocks/>
              </p:cNvSpPr>
              <p:nvPr/>
            </p:nvSpPr>
            <p:spPr bwMode="auto">
              <a:xfrm>
                <a:off x="3836" y="2325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6" name="Freeform 444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7" name="Freeform 445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8" name="Freeform 446"/>
              <p:cNvSpPr>
                <a:spLocks noEditPoints="1"/>
              </p:cNvSpPr>
              <p:nvPr/>
            </p:nvSpPr>
            <p:spPr bwMode="auto">
              <a:xfrm>
                <a:off x="3959" y="2316"/>
                <a:ext cx="284" cy="54"/>
              </a:xfrm>
              <a:custGeom>
                <a:avLst/>
                <a:gdLst>
                  <a:gd name="T0" fmla="*/ 120 w 120"/>
                  <a:gd name="T1" fmla="*/ 8 h 23"/>
                  <a:gd name="T2" fmla="*/ 80 w 120"/>
                  <a:gd name="T3" fmla="*/ 8 h 23"/>
                  <a:gd name="T4" fmla="*/ 80 w 120"/>
                  <a:gd name="T5" fmla="*/ 14 h 23"/>
                  <a:gd name="T6" fmla="*/ 120 w 120"/>
                  <a:gd name="T7" fmla="*/ 9 h 23"/>
                  <a:gd name="T8" fmla="*/ 120 w 120"/>
                  <a:gd name="T9" fmla="*/ 8 h 23"/>
                  <a:gd name="T10" fmla="*/ 0 w 120"/>
                  <a:gd name="T11" fmla="*/ 0 h 23"/>
                  <a:gd name="T12" fmla="*/ 0 w 120"/>
                  <a:gd name="T13" fmla="*/ 0 h 23"/>
                  <a:gd name="T14" fmla="*/ 0 w 120"/>
                  <a:gd name="T15" fmla="*/ 23 h 23"/>
                  <a:gd name="T16" fmla="*/ 30 w 120"/>
                  <a:gd name="T17" fmla="*/ 20 h 23"/>
                  <a:gd name="T18" fmla="*/ 30 w 120"/>
                  <a:gd name="T19" fmla="*/ 8 h 23"/>
                  <a:gd name="T20" fmla="*/ 0 w 120"/>
                  <a:gd name="T21" fmla="*/ 8 h 23"/>
                  <a:gd name="T22" fmla="*/ 0 w 1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23">
                    <a:moveTo>
                      <a:pt x="120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93" y="12"/>
                      <a:pt x="107" y="11"/>
                      <a:pt x="120" y="9"/>
                    </a:cubicBezTo>
                    <a:cubicBezTo>
                      <a:pt x="120" y="8"/>
                      <a:pt x="120" y="8"/>
                      <a:pt x="120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2"/>
                      <a:pt x="20" y="21"/>
                      <a:pt x="30" y="2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9" name="Freeform 447"/>
              <p:cNvSpPr>
                <a:spLocks/>
              </p:cNvSpPr>
              <p:nvPr/>
            </p:nvSpPr>
            <p:spPr bwMode="auto">
              <a:xfrm>
                <a:off x="4148" y="2249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0 w 40"/>
                  <a:gd name="T3" fmla="*/ 0 h 16"/>
                  <a:gd name="T4" fmla="*/ 0 w 40"/>
                  <a:gd name="T5" fmla="*/ 16 h 16"/>
                  <a:gd name="T6" fmla="*/ 27 w 40"/>
                  <a:gd name="T7" fmla="*/ 16 h 16"/>
                  <a:gd name="T8" fmla="*/ 40 w 40"/>
                  <a:gd name="T9" fmla="*/ 14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1" y="16"/>
                      <a:pt x="36" y="15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0" name="Freeform 448"/>
              <p:cNvSpPr>
                <a:spLocks/>
              </p:cNvSpPr>
              <p:nvPr/>
            </p:nvSpPr>
            <p:spPr bwMode="auto">
              <a:xfrm>
                <a:off x="4212" y="2283"/>
                <a:ext cx="31" cy="4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2 h 2"/>
                  <a:gd name="T4" fmla="*/ 13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9" y="1"/>
                      <a:pt x="4" y="2"/>
                      <a:pt x="0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1" name="Freeform 449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2" name="Freeform 450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3" name="Freeform 451"/>
              <p:cNvSpPr>
                <a:spLocks/>
              </p:cNvSpPr>
              <p:nvPr/>
            </p:nvSpPr>
            <p:spPr bwMode="auto">
              <a:xfrm>
                <a:off x="4148" y="2287"/>
                <a:ext cx="64" cy="10"/>
              </a:xfrm>
              <a:custGeom>
                <a:avLst/>
                <a:gdLst>
                  <a:gd name="T0" fmla="*/ 27 w 27"/>
                  <a:gd name="T1" fmla="*/ 0 h 4"/>
                  <a:gd name="T2" fmla="*/ 0 w 27"/>
                  <a:gd name="T3" fmla="*/ 0 h 4"/>
                  <a:gd name="T4" fmla="*/ 0 w 27"/>
                  <a:gd name="T5" fmla="*/ 4 h 4"/>
                  <a:gd name="T6" fmla="*/ 27 w 2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8" y="2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4" name="Freeform 452"/>
              <p:cNvSpPr>
                <a:spLocks/>
              </p:cNvSpPr>
              <p:nvPr/>
            </p:nvSpPr>
            <p:spPr bwMode="auto">
              <a:xfrm>
                <a:off x="4148" y="2287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7 w 40"/>
                  <a:gd name="T3" fmla="*/ 0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2"/>
                      <a:pt x="9" y="3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5" name="Freeform 453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6" name="Freeform 454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7" name="Rectangle 455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8" name="Rectangle 456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9" name="Freeform 457"/>
              <p:cNvSpPr>
                <a:spLocks/>
              </p:cNvSpPr>
              <p:nvPr/>
            </p:nvSpPr>
            <p:spPr bwMode="auto">
              <a:xfrm>
                <a:off x="3959" y="2306"/>
                <a:ext cx="71" cy="10"/>
              </a:xfrm>
              <a:custGeom>
                <a:avLst/>
                <a:gdLst>
                  <a:gd name="T0" fmla="*/ 30 w 30"/>
                  <a:gd name="T1" fmla="*/ 0 h 4"/>
                  <a:gd name="T2" fmla="*/ 0 w 30"/>
                  <a:gd name="T3" fmla="*/ 0 h 4"/>
                  <a:gd name="T4" fmla="*/ 0 w 30"/>
                  <a:gd name="T5" fmla="*/ 2 h 4"/>
                  <a:gd name="T6" fmla="*/ 0 w 30"/>
                  <a:gd name="T7" fmla="*/ 4 h 4"/>
                  <a:gd name="T8" fmla="*/ 0 w 30"/>
                  <a:gd name="T9" fmla="*/ 4 h 4"/>
                  <a:gd name="T10" fmla="*/ 30 w 30"/>
                  <a:gd name="T11" fmla="*/ 1 h 4"/>
                  <a:gd name="T12" fmla="*/ 30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0" name="Freeform 458"/>
              <p:cNvSpPr>
                <a:spLocks/>
              </p:cNvSpPr>
              <p:nvPr/>
            </p:nvSpPr>
            <p:spPr bwMode="auto">
              <a:xfrm>
                <a:off x="3959" y="2309"/>
                <a:ext cx="71" cy="26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3 h 11"/>
                  <a:gd name="T4" fmla="*/ 0 w 30"/>
                  <a:gd name="T5" fmla="*/ 11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1" name="Rectangle 459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2" name="Rectangle 460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3" name="Rectangle 461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4" name="Rectangle 462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5" name="Freeform 463"/>
              <p:cNvSpPr>
                <a:spLocks/>
              </p:cNvSpPr>
              <p:nvPr/>
            </p:nvSpPr>
            <p:spPr bwMode="auto">
              <a:xfrm>
                <a:off x="4030" y="2287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0 h 8"/>
                  <a:gd name="T4" fmla="*/ 0 w 38"/>
                  <a:gd name="T5" fmla="*/ 8 h 8"/>
                  <a:gd name="T6" fmla="*/ 12 w 38"/>
                  <a:gd name="T7" fmla="*/ 8 h 8"/>
                  <a:gd name="T8" fmla="*/ 38 w 38"/>
                  <a:gd name="T9" fmla="*/ 5 h 8"/>
                  <a:gd name="T10" fmla="*/ 38 w 3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1" y="7"/>
                      <a:pt x="30" y="6"/>
                      <a:pt x="38" y="5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6" name="Freeform 464"/>
              <p:cNvSpPr>
                <a:spLocks/>
              </p:cNvSpPr>
              <p:nvPr/>
            </p:nvSpPr>
            <p:spPr bwMode="auto">
              <a:xfrm>
                <a:off x="4058" y="2299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7" name="Freeform 465"/>
              <p:cNvSpPr>
                <a:spLocks/>
              </p:cNvSpPr>
              <p:nvPr/>
            </p:nvSpPr>
            <p:spPr bwMode="auto">
              <a:xfrm>
                <a:off x="4030" y="2335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8 w 38"/>
                  <a:gd name="T7" fmla="*/ 7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8" name="Freeform 466"/>
              <p:cNvSpPr>
                <a:spLocks/>
              </p:cNvSpPr>
              <p:nvPr/>
            </p:nvSpPr>
            <p:spPr bwMode="auto">
              <a:xfrm>
                <a:off x="4030" y="2306"/>
                <a:ext cx="28" cy="3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9" name="Freeform 467"/>
              <p:cNvSpPr>
                <a:spLocks/>
              </p:cNvSpPr>
              <p:nvPr/>
            </p:nvSpPr>
            <p:spPr bwMode="auto">
              <a:xfrm>
                <a:off x="4030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12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0" name="Rectangle 468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1" name="Rectangle 469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2" name="Rectangle 470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3" name="Rectangle 471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4" name="Freeform 472"/>
              <p:cNvSpPr>
                <a:spLocks/>
              </p:cNvSpPr>
              <p:nvPr/>
            </p:nvSpPr>
            <p:spPr bwMode="auto">
              <a:xfrm>
                <a:off x="4120" y="2287"/>
                <a:ext cx="28" cy="12"/>
              </a:xfrm>
              <a:custGeom>
                <a:avLst/>
                <a:gdLst>
                  <a:gd name="T0" fmla="*/ 12 w 12"/>
                  <a:gd name="T1" fmla="*/ 0 h 5"/>
                  <a:gd name="T2" fmla="*/ 0 w 12"/>
                  <a:gd name="T3" fmla="*/ 0 h 5"/>
                  <a:gd name="T4" fmla="*/ 0 w 12"/>
                  <a:gd name="T5" fmla="*/ 5 h 5"/>
                  <a:gd name="T6" fmla="*/ 12 w 12"/>
                  <a:gd name="T7" fmla="*/ 4 h 5"/>
                  <a:gd name="T8" fmla="*/ 12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8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5" name="Freeform 473"/>
              <p:cNvSpPr>
                <a:spLocks/>
              </p:cNvSpPr>
              <p:nvPr/>
            </p:nvSpPr>
            <p:spPr bwMode="auto">
              <a:xfrm>
                <a:off x="4120" y="2297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6" name="Freeform 474"/>
              <p:cNvSpPr>
                <a:spLocks/>
              </p:cNvSpPr>
              <p:nvPr/>
            </p:nvSpPr>
            <p:spPr bwMode="auto">
              <a:xfrm>
                <a:off x="4120" y="2335"/>
                <a:ext cx="28" cy="16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6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7" name="Rectangle 475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8" name="Rectangle 476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9" name="Freeform 477"/>
              <p:cNvSpPr>
                <a:spLocks/>
              </p:cNvSpPr>
              <p:nvPr/>
            </p:nvSpPr>
            <p:spPr bwMode="auto">
              <a:xfrm>
                <a:off x="4432" y="2178"/>
                <a:ext cx="95" cy="62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0 h 26"/>
                  <a:gd name="T4" fmla="*/ 0 w 40"/>
                  <a:gd name="T5" fmla="*/ 26 h 26"/>
                  <a:gd name="T6" fmla="*/ 40 w 40"/>
                  <a:gd name="T7" fmla="*/ 10 h 26"/>
                  <a:gd name="T8" fmla="*/ 4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1"/>
                      <a:pt x="28" y="16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0" name="Freeform 478"/>
              <p:cNvSpPr>
                <a:spLocks/>
              </p:cNvSpPr>
              <p:nvPr/>
            </p:nvSpPr>
            <p:spPr bwMode="auto">
              <a:xfrm>
                <a:off x="4432" y="2202"/>
                <a:ext cx="95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16 h 20"/>
                  <a:gd name="T4" fmla="*/ 0 w 40"/>
                  <a:gd name="T5" fmla="*/ 20 h 20"/>
                  <a:gd name="T6" fmla="*/ 40 w 40"/>
                  <a:gd name="T7" fmla="*/ 20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28" y="6"/>
                      <a:pt x="15" y="11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1" name="Freeform 479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2" name="Freeform 480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3" name="Freeform 481"/>
              <p:cNvSpPr>
                <a:spLocks/>
              </p:cNvSpPr>
              <p:nvPr/>
            </p:nvSpPr>
            <p:spPr bwMode="auto">
              <a:xfrm>
                <a:off x="4243" y="2283"/>
                <a:ext cx="21" cy="54"/>
              </a:xfrm>
              <a:custGeom>
                <a:avLst/>
                <a:gdLst>
                  <a:gd name="T0" fmla="*/ 0 w 9"/>
                  <a:gd name="T1" fmla="*/ 0 h 23"/>
                  <a:gd name="T2" fmla="*/ 0 w 9"/>
                  <a:gd name="T3" fmla="*/ 0 h 23"/>
                  <a:gd name="T4" fmla="*/ 0 w 9"/>
                  <a:gd name="T5" fmla="*/ 23 h 23"/>
                  <a:gd name="T6" fmla="*/ 9 w 9"/>
                  <a:gd name="T7" fmla="*/ 22 h 23"/>
                  <a:gd name="T8" fmla="*/ 0 w 9"/>
                  <a:gd name="T9" fmla="*/ 22 h 23"/>
                  <a:gd name="T10" fmla="*/ 0 w 9"/>
                  <a:gd name="T11" fmla="*/ 14 h 23"/>
                  <a:gd name="T12" fmla="*/ 0 w 9"/>
                  <a:gd name="T13" fmla="*/ 12 h 23"/>
                  <a:gd name="T14" fmla="*/ 0 w 9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23"/>
                      <a:pt x="6" y="22"/>
                      <a:pt x="9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4" name="Rectangle 482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5" name="Rectangle 483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6" name="Freeform 484"/>
              <p:cNvSpPr>
                <a:spLocks/>
              </p:cNvSpPr>
              <p:nvPr/>
            </p:nvSpPr>
            <p:spPr bwMode="auto">
              <a:xfrm>
                <a:off x="4243" y="2249"/>
                <a:ext cx="71" cy="34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9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7" name="Freeform 485"/>
              <p:cNvSpPr>
                <a:spLocks/>
              </p:cNvSpPr>
              <p:nvPr/>
            </p:nvSpPr>
            <p:spPr bwMode="auto">
              <a:xfrm>
                <a:off x="4243" y="2271"/>
                <a:ext cx="71" cy="40"/>
              </a:xfrm>
              <a:custGeom>
                <a:avLst/>
                <a:gdLst>
                  <a:gd name="T0" fmla="*/ 30 w 30"/>
                  <a:gd name="T1" fmla="*/ 0 h 17"/>
                  <a:gd name="T2" fmla="*/ 0 w 30"/>
                  <a:gd name="T3" fmla="*/ 5 h 17"/>
                  <a:gd name="T4" fmla="*/ 0 w 30"/>
                  <a:gd name="T5" fmla="*/ 17 h 17"/>
                  <a:gd name="T6" fmla="*/ 0 w 30"/>
                  <a:gd name="T7" fmla="*/ 7 h 17"/>
                  <a:gd name="T8" fmla="*/ 30 w 30"/>
                  <a:gd name="T9" fmla="*/ 7 h 17"/>
                  <a:gd name="T10" fmla="*/ 30 w 3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cubicBezTo>
                      <a:pt x="20" y="2"/>
                      <a:pt x="10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8" name="Freeform 486"/>
              <p:cNvSpPr>
                <a:spLocks noEditPoints="1"/>
              </p:cNvSpPr>
              <p:nvPr/>
            </p:nvSpPr>
            <p:spPr bwMode="auto">
              <a:xfrm>
                <a:off x="4243" y="2287"/>
                <a:ext cx="284" cy="24"/>
              </a:xfrm>
              <a:custGeom>
                <a:avLst/>
                <a:gdLst>
                  <a:gd name="T0" fmla="*/ 3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0 w 120"/>
                  <a:gd name="T7" fmla="*/ 8 h 10"/>
                  <a:gd name="T8" fmla="*/ 30 w 120"/>
                  <a:gd name="T9" fmla="*/ 8 h 10"/>
                  <a:gd name="T10" fmla="*/ 30 w 120"/>
                  <a:gd name="T11" fmla="*/ 0 h 10"/>
                  <a:gd name="T12" fmla="*/ 120 w 120"/>
                  <a:gd name="T13" fmla="*/ 0 h 10"/>
                  <a:gd name="T14" fmla="*/ 80 w 120"/>
                  <a:gd name="T15" fmla="*/ 0 h 10"/>
                  <a:gd name="T16" fmla="*/ 80 w 120"/>
                  <a:gd name="T17" fmla="*/ 8 h 10"/>
                  <a:gd name="T18" fmla="*/ 93 w 120"/>
                  <a:gd name="T19" fmla="*/ 8 h 10"/>
                  <a:gd name="T20" fmla="*/ 100 w 120"/>
                  <a:gd name="T21" fmla="*/ 7 h 10"/>
                  <a:gd name="T22" fmla="*/ 120 w 120"/>
                  <a:gd name="T23" fmla="*/ 3 h 10"/>
                  <a:gd name="T24" fmla="*/ 120 w 12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5" y="8"/>
                      <a:pt x="98" y="8"/>
                      <a:pt x="100" y="7"/>
                    </a:cubicBezTo>
                    <a:cubicBezTo>
                      <a:pt x="107" y="6"/>
                      <a:pt x="114" y="5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9" name="Freeform 487"/>
              <p:cNvSpPr>
                <a:spLocks noEditPoints="1"/>
              </p:cNvSpPr>
              <p:nvPr/>
            </p:nvSpPr>
            <p:spPr bwMode="auto">
              <a:xfrm>
                <a:off x="4243" y="2306"/>
                <a:ext cx="220" cy="29"/>
              </a:xfrm>
              <a:custGeom>
                <a:avLst/>
                <a:gdLst>
                  <a:gd name="T0" fmla="*/ 30 w 93"/>
                  <a:gd name="T1" fmla="*/ 0 h 12"/>
                  <a:gd name="T2" fmla="*/ 0 w 93"/>
                  <a:gd name="T3" fmla="*/ 0 h 12"/>
                  <a:gd name="T4" fmla="*/ 0 w 93"/>
                  <a:gd name="T5" fmla="*/ 2 h 12"/>
                  <a:gd name="T6" fmla="*/ 0 w 93"/>
                  <a:gd name="T7" fmla="*/ 4 h 12"/>
                  <a:gd name="T8" fmla="*/ 0 w 93"/>
                  <a:gd name="T9" fmla="*/ 12 h 12"/>
                  <a:gd name="T10" fmla="*/ 9 w 93"/>
                  <a:gd name="T11" fmla="*/ 12 h 12"/>
                  <a:gd name="T12" fmla="*/ 30 w 93"/>
                  <a:gd name="T13" fmla="*/ 9 h 12"/>
                  <a:gd name="T14" fmla="*/ 30 w 93"/>
                  <a:gd name="T15" fmla="*/ 0 h 12"/>
                  <a:gd name="T16" fmla="*/ 93 w 93"/>
                  <a:gd name="T17" fmla="*/ 0 h 12"/>
                  <a:gd name="T18" fmla="*/ 80 w 93"/>
                  <a:gd name="T19" fmla="*/ 0 h 12"/>
                  <a:gd name="T20" fmla="*/ 80 w 93"/>
                  <a:gd name="T21" fmla="*/ 2 h 12"/>
                  <a:gd name="T22" fmla="*/ 93 w 9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6" y="11"/>
                      <a:pt x="23" y="10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84" y="1"/>
                      <a:pt x="89" y="1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0" name="Freeform 488"/>
              <p:cNvSpPr>
                <a:spLocks/>
              </p:cNvSpPr>
              <p:nvPr/>
            </p:nvSpPr>
            <p:spPr bwMode="auto">
              <a:xfrm>
                <a:off x="4314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7 w 38"/>
                  <a:gd name="T7" fmla="*/ 30 h 30"/>
                  <a:gd name="T8" fmla="*/ 38 w 38"/>
                  <a:gd name="T9" fmla="*/ 30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1" name="Freeform 489"/>
              <p:cNvSpPr>
                <a:spLocks/>
              </p:cNvSpPr>
              <p:nvPr/>
            </p:nvSpPr>
            <p:spPr bwMode="auto">
              <a:xfrm>
                <a:off x="4402" y="224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2" name="Freeform 490"/>
              <p:cNvSpPr>
                <a:spLocks/>
              </p:cNvSpPr>
              <p:nvPr/>
            </p:nvSpPr>
            <p:spPr bwMode="auto">
              <a:xfrm>
                <a:off x="4314" y="2249"/>
                <a:ext cx="88" cy="22"/>
              </a:xfrm>
              <a:custGeom>
                <a:avLst/>
                <a:gdLst>
                  <a:gd name="T0" fmla="*/ 37 w 37"/>
                  <a:gd name="T1" fmla="*/ 0 h 9"/>
                  <a:gd name="T2" fmla="*/ 0 w 37"/>
                  <a:gd name="T3" fmla="*/ 0 h 9"/>
                  <a:gd name="T4" fmla="*/ 0 w 37"/>
                  <a:gd name="T5" fmla="*/ 9 h 9"/>
                  <a:gd name="T6" fmla="*/ 37 w 3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9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6"/>
                      <a:pt x="25" y="3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3" name="Freeform 491"/>
              <p:cNvSpPr>
                <a:spLocks/>
              </p:cNvSpPr>
              <p:nvPr/>
            </p:nvSpPr>
            <p:spPr bwMode="auto">
              <a:xfrm>
                <a:off x="4314" y="224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37 w 38"/>
                  <a:gd name="T3" fmla="*/ 0 h 16"/>
                  <a:gd name="T4" fmla="*/ 0 w 38"/>
                  <a:gd name="T5" fmla="*/ 9 h 16"/>
                  <a:gd name="T6" fmla="*/ 0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5" y="3"/>
                      <a:pt x="13" y="6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4" name="Rectangle 492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5" name="Rectangle 493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6" name="Freeform 494"/>
              <p:cNvSpPr>
                <a:spLocks/>
              </p:cNvSpPr>
              <p:nvPr/>
            </p:nvSpPr>
            <p:spPr bwMode="auto">
              <a:xfrm>
                <a:off x="4314" y="2306"/>
                <a:ext cx="90" cy="22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0 h 9"/>
                  <a:gd name="T4" fmla="*/ 0 w 38"/>
                  <a:gd name="T5" fmla="*/ 9 h 9"/>
                  <a:gd name="T6" fmla="*/ 38 w 38"/>
                  <a:gd name="T7" fmla="*/ 4 h 9"/>
                  <a:gd name="T8" fmla="*/ 38 w 3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7" name="Freeform 495"/>
              <p:cNvSpPr>
                <a:spLocks/>
              </p:cNvSpPr>
              <p:nvPr/>
            </p:nvSpPr>
            <p:spPr bwMode="auto">
              <a:xfrm>
                <a:off x="4404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0 w 12"/>
                  <a:gd name="T5" fmla="*/ 30 h 30"/>
                  <a:gd name="T6" fmla="*/ 12 w 12"/>
                  <a:gd name="T7" fmla="*/ 26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" y="28"/>
                      <a:pt x="8" y="27"/>
                      <a:pt x="12" y="2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8" name="Freeform 496"/>
              <p:cNvSpPr>
                <a:spLocks/>
              </p:cNvSpPr>
              <p:nvPr/>
            </p:nvSpPr>
            <p:spPr bwMode="auto">
              <a:xfrm>
                <a:off x="4404" y="2240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9" name="Rectangle 497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0" name="Rectangle 498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1" name="Rectangle 499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2" name="Rectangle 500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3" name="Freeform 501"/>
              <p:cNvSpPr>
                <a:spLocks/>
              </p:cNvSpPr>
              <p:nvPr/>
            </p:nvSpPr>
            <p:spPr bwMode="auto">
              <a:xfrm>
                <a:off x="4404" y="2306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2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3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4" name="Freeform 502"/>
              <p:cNvSpPr>
                <a:spLocks/>
              </p:cNvSpPr>
              <p:nvPr/>
            </p:nvSpPr>
            <p:spPr bwMode="auto">
              <a:xfrm>
                <a:off x="4716" y="2178"/>
                <a:ext cx="22" cy="22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6" y="3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5" name="Freeform 503"/>
              <p:cNvSpPr>
                <a:spLocks/>
              </p:cNvSpPr>
              <p:nvPr/>
            </p:nvSpPr>
            <p:spPr bwMode="auto">
              <a:xfrm>
                <a:off x="4527" y="2178"/>
                <a:ext cx="40" cy="24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0 h 10"/>
                  <a:gd name="T4" fmla="*/ 0 w 17"/>
                  <a:gd name="T5" fmla="*/ 10 h 10"/>
                  <a:gd name="T6" fmla="*/ 17 w 1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7"/>
                      <a:pt x="11" y="3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6" name="Freeform 504"/>
              <p:cNvSpPr>
                <a:spLocks/>
              </p:cNvSpPr>
              <p:nvPr/>
            </p:nvSpPr>
            <p:spPr bwMode="auto">
              <a:xfrm>
                <a:off x="4527" y="2178"/>
                <a:ext cx="71" cy="117"/>
              </a:xfrm>
              <a:custGeom>
                <a:avLst/>
                <a:gdLst>
                  <a:gd name="T0" fmla="*/ 30 w 30"/>
                  <a:gd name="T1" fmla="*/ 0 h 49"/>
                  <a:gd name="T2" fmla="*/ 17 w 30"/>
                  <a:gd name="T3" fmla="*/ 0 h 49"/>
                  <a:gd name="T4" fmla="*/ 0 w 30"/>
                  <a:gd name="T5" fmla="*/ 10 h 49"/>
                  <a:gd name="T6" fmla="*/ 0 w 30"/>
                  <a:gd name="T7" fmla="*/ 49 h 49"/>
                  <a:gd name="T8" fmla="*/ 0 w 30"/>
                  <a:gd name="T9" fmla="*/ 49 h 49"/>
                  <a:gd name="T10" fmla="*/ 0 w 30"/>
                  <a:gd name="T11" fmla="*/ 30 h 49"/>
                  <a:gd name="T12" fmla="*/ 30 w 30"/>
                  <a:gd name="T13" fmla="*/ 30 h 49"/>
                  <a:gd name="T14" fmla="*/ 30 w 30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9">
                    <a:moveTo>
                      <a:pt x="3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7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7" name="Freeform 505"/>
              <p:cNvSpPr>
                <a:spLocks/>
              </p:cNvSpPr>
              <p:nvPr/>
            </p:nvSpPr>
            <p:spPr bwMode="auto">
              <a:xfrm>
                <a:off x="4527" y="2249"/>
                <a:ext cx="71" cy="46"/>
              </a:xfrm>
              <a:custGeom>
                <a:avLst/>
                <a:gdLst>
                  <a:gd name="T0" fmla="*/ 30 w 30"/>
                  <a:gd name="T1" fmla="*/ 0 h 19"/>
                  <a:gd name="T2" fmla="*/ 0 w 30"/>
                  <a:gd name="T3" fmla="*/ 0 h 19"/>
                  <a:gd name="T4" fmla="*/ 0 w 30"/>
                  <a:gd name="T5" fmla="*/ 19 h 19"/>
                  <a:gd name="T6" fmla="*/ 0 w 30"/>
                  <a:gd name="T7" fmla="*/ 19 h 19"/>
                  <a:gd name="T8" fmla="*/ 0 w 30"/>
                  <a:gd name="T9" fmla="*/ 16 h 19"/>
                  <a:gd name="T10" fmla="*/ 12 w 30"/>
                  <a:gd name="T11" fmla="*/ 16 h 19"/>
                  <a:gd name="T12" fmla="*/ 30 w 30"/>
                  <a:gd name="T13" fmla="*/ 10 h 19"/>
                  <a:gd name="T14" fmla="*/ 30 w 30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8" y="14"/>
                      <a:pt x="24" y="12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8" name="Freeform 506"/>
              <p:cNvSpPr>
                <a:spLocks/>
              </p:cNvSpPr>
              <p:nvPr/>
            </p:nvSpPr>
            <p:spPr bwMode="auto">
              <a:xfrm>
                <a:off x="4527" y="2287"/>
                <a:ext cx="28" cy="8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1"/>
                      <a:pt x="1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9" name="Freeform 507"/>
              <p:cNvSpPr>
                <a:spLocks/>
              </p:cNvSpPr>
              <p:nvPr/>
            </p:nvSpPr>
            <p:spPr bwMode="auto">
              <a:xfrm>
                <a:off x="4598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21 w 38"/>
                  <a:gd name="T7" fmla="*/ 30 h 30"/>
                  <a:gd name="T8" fmla="*/ 38 w 38"/>
                  <a:gd name="T9" fmla="*/ 19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7" y="27"/>
                      <a:pt x="33" y="23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0" name="Freeform 508"/>
              <p:cNvSpPr>
                <a:spLocks/>
              </p:cNvSpPr>
              <p:nvPr/>
            </p:nvSpPr>
            <p:spPr bwMode="auto">
              <a:xfrm>
                <a:off x="4598" y="2249"/>
                <a:ext cx="50" cy="24"/>
              </a:xfrm>
              <a:custGeom>
                <a:avLst/>
                <a:gdLst>
                  <a:gd name="T0" fmla="*/ 21 w 21"/>
                  <a:gd name="T1" fmla="*/ 0 h 10"/>
                  <a:gd name="T2" fmla="*/ 0 w 21"/>
                  <a:gd name="T3" fmla="*/ 0 h 10"/>
                  <a:gd name="T4" fmla="*/ 0 w 21"/>
                  <a:gd name="T5" fmla="*/ 10 h 10"/>
                  <a:gd name="T6" fmla="*/ 21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7"/>
                      <a:pt x="14" y="4"/>
                      <a:pt x="21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1" name="Freeform 509"/>
              <p:cNvSpPr>
                <a:spLocks/>
              </p:cNvSpPr>
              <p:nvPr/>
            </p:nvSpPr>
            <p:spPr bwMode="auto">
              <a:xfrm>
                <a:off x="4688" y="2178"/>
                <a:ext cx="28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9 h 19"/>
                  <a:gd name="T6" fmla="*/ 12 w 12"/>
                  <a:gd name="T7" fmla="*/ 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6"/>
                      <a:pt x="8" y="12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2" name="Freeform 510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close/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3" name="Freeform 511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4" name="Rectangle 512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5" name="Rectangle 513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6" name="Rectangle 514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7" name="Rectangle 515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8" name="Rectangle 516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9" name="Rectangle 517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0" name="Freeform 518"/>
              <p:cNvSpPr>
                <a:spLocks/>
              </p:cNvSpPr>
              <p:nvPr/>
            </p:nvSpPr>
            <p:spPr bwMode="auto">
              <a:xfrm>
                <a:off x="930" y="1894"/>
                <a:ext cx="66" cy="71"/>
              </a:xfrm>
              <a:custGeom>
                <a:avLst/>
                <a:gdLst>
                  <a:gd name="T0" fmla="*/ 28 w 28"/>
                  <a:gd name="T1" fmla="*/ 0 h 30"/>
                  <a:gd name="T2" fmla="*/ 0 w 28"/>
                  <a:gd name="T3" fmla="*/ 0 h 30"/>
                  <a:gd name="T4" fmla="*/ 3 w 28"/>
                  <a:gd name="T5" fmla="*/ 30 h 30"/>
                  <a:gd name="T6" fmla="*/ 28 w 28"/>
                  <a:gd name="T7" fmla="*/ 30 h 30"/>
                  <a:gd name="T8" fmla="*/ 28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1" name="Freeform 519"/>
              <p:cNvSpPr>
                <a:spLocks/>
              </p:cNvSpPr>
              <p:nvPr/>
            </p:nvSpPr>
            <p:spPr bwMode="auto">
              <a:xfrm>
                <a:off x="937" y="1965"/>
                <a:ext cx="59" cy="38"/>
              </a:xfrm>
              <a:custGeom>
                <a:avLst/>
                <a:gdLst>
                  <a:gd name="T0" fmla="*/ 25 w 25"/>
                  <a:gd name="T1" fmla="*/ 0 h 16"/>
                  <a:gd name="T2" fmla="*/ 0 w 25"/>
                  <a:gd name="T3" fmla="*/ 0 h 16"/>
                  <a:gd name="T4" fmla="*/ 3 w 25"/>
                  <a:gd name="T5" fmla="*/ 16 h 16"/>
                  <a:gd name="T6" fmla="*/ 25 w 25"/>
                  <a:gd name="T7" fmla="*/ 16 h 16"/>
                  <a:gd name="T8" fmla="*/ 25 w 2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2" name="Freeform 520"/>
              <p:cNvSpPr>
                <a:spLocks/>
              </p:cNvSpPr>
              <p:nvPr/>
            </p:nvSpPr>
            <p:spPr bwMode="auto">
              <a:xfrm>
                <a:off x="944" y="2003"/>
                <a:ext cx="52" cy="19"/>
              </a:xfrm>
              <a:custGeom>
                <a:avLst/>
                <a:gdLst>
                  <a:gd name="T0" fmla="*/ 22 w 22"/>
                  <a:gd name="T1" fmla="*/ 0 h 8"/>
                  <a:gd name="T2" fmla="*/ 0 w 22"/>
                  <a:gd name="T3" fmla="*/ 0 h 8"/>
                  <a:gd name="T4" fmla="*/ 1 w 22"/>
                  <a:gd name="T5" fmla="*/ 8 h 8"/>
                  <a:gd name="T6" fmla="*/ 22 w 22"/>
                  <a:gd name="T7" fmla="*/ 8 h 8"/>
                  <a:gd name="T8" fmla="*/ 22 w 2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3" name="Freeform 521"/>
              <p:cNvSpPr>
                <a:spLocks/>
              </p:cNvSpPr>
              <p:nvPr/>
            </p:nvSpPr>
            <p:spPr bwMode="auto">
              <a:xfrm>
                <a:off x="949" y="2050"/>
                <a:ext cx="47" cy="128"/>
              </a:xfrm>
              <a:custGeom>
                <a:avLst/>
                <a:gdLst>
                  <a:gd name="T0" fmla="*/ 20 w 20"/>
                  <a:gd name="T1" fmla="*/ 0 h 54"/>
                  <a:gd name="T2" fmla="*/ 0 w 20"/>
                  <a:gd name="T3" fmla="*/ 0 h 54"/>
                  <a:gd name="T4" fmla="*/ 8 w 20"/>
                  <a:gd name="T5" fmla="*/ 54 h 54"/>
                  <a:gd name="T6" fmla="*/ 20 w 20"/>
                  <a:gd name="T7" fmla="*/ 54 h 54"/>
                  <a:gd name="T8" fmla="*/ 20 w 20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4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9"/>
                      <a:pt x="6" y="37"/>
                      <a:pt x="8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4" name="Freeform 522"/>
              <p:cNvSpPr>
                <a:spLocks/>
              </p:cNvSpPr>
              <p:nvPr/>
            </p:nvSpPr>
            <p:spPr bwMode="auto">
              <a:xfrm>
                <a:off x="947" y="2022"/>
                <a:ext cx="49" cy="28"/>
              </a:xfrm>
              <a:custGeom>
                <a:avLst/>
                <a:gdLst>
                  <a:gd name="T0" fmla="*/ 21 w 21"/>
                  <a:gd name="T1" fmla="*/ 0 h 12"/>
                  <a:gd name="T2" fmla="*/ 0 w 21"/>
                  <a:gd name="T3" fmla="*/ 0 h 12"/>
                  <a:gd name="T4" fmla="*/ 1 w 21"/>
                  <a:gd name="T5" fmla="*/ 12 h 12"/>
                  <a:gd name="T6" fmla="*/ 21 w 21"/>
                  <a:gd name="T7" fmla="*/ 12 h 12"/>
                  <a:gd name="T8" fmla="*/ 21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5" name="Rectangle 523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6" name="Rectangle 524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7" name="Rectangle 525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8" name="Rectangle 526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9" name="Rectangle 527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0" name="Rectangle 528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1" name="Rectangle 529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2" name="Rectangle 530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3" name="Rectangle 531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4" name="Rectangle 532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5" name="Freeform 533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6" name="Freeform 534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7" name="Freeform 535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8" name="Freeform 536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9" name="Freeform 537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0" name="Freeform 538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1" name="Freeform 539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2" name="Freeform 540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3" name="Rectangle 541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4" name="Rectangle 542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5" name="Rectangle 543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6" name="Rectangle 544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7" name="Rectangle 545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8" name="Rectangle 546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9" name="Rectangle 547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0" name="Rectangle 548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1" name="Rectangle 549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2" name="Rectangle 550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3" name="Rectangle 551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4" name="Rectangle 552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5" name="Rectangle 553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6" name="Rectangle 554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7" name="Rectangle 555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8" name="Rectangle 556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9" name="Rectangle 557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0" name="Rectangle 558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1" name="Rectangle 559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2" name="Rectangle 560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3" name="Freeform 561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4" name="Freeform 562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5" name="Freeform 563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6" name="Freeform 564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7" name="Freeform 565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8" name="Freeform 566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9" name="Freeform 567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0" name="Freeform 568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1" name="Rectangle 569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2" name="Rectangle 570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3" name="Rectangle 571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4" name="Rectangle 572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5" name="Rectangle 573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6" name="Rectangle 574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7" name="Rectangle 575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8" name="Rectangle 576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9" name="Rectangle 577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0" name="Rectangle 578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1" name="Rectangle 579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2" name="Rectangle 580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3" name="Rectangle 581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4" name="Rectangle 582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5" name="Rectangle 583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6" name="Rectangle 584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7" name="Rectangle 585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8" name="Rectangle 586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9" name="Rectangle 587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0" name="Rectangle 588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1" name="Freeform 589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2" name="Freeform 590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3" name="Freeform 591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4" name="Freeform 592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5" name="Freeform 593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6" name="Freeform 594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7" name="Freeform 595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8" name="Freeform 596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9" name="Rectangle 597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0" name="Rectangle 598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1" name="Rectangle 599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2" name="Rectangle 600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3" name="Rectangle 601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4" name="Rectangle 602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5" name="Rectangle 603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6" name="Rectangle 604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7" name="Rectangle 605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8" name="Rectangle 606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2933700" y="3006725"/>
              <a:ext cx="3351213" cy="450850"/>
              <a:chOff x="1848" y="1894"/>
              <a:chExt cx="2111" cy="284"/>
            </a:xfrm>
          </p:grpSpPr>
          <p:sp>
            <p:nvSpPr>
              <p:cNvPr id="1699" name="Rectangle 608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0" name="Rectangle 609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1" name="Rectangle 610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2" name="Rectangle 611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3" name="Rectangle 612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4" name="Rectangle 613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5" name="Rectangle 614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6" name="Rectangle 615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7" name="Rectangle 616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8" name="Rectangle 617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9" name="Freeform 618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0" name="Freeform 619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1" name="Freeform 620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2" name="Freeform 621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3" name="Freeform 622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4" name="Freeform 623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5" name="Freeform 624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6" name="Freeform 625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7" name="Rectangle 626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8" name="Rectangle 627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9" name="Rectangle 628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0" name="Rectangle 629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1" name="Rectangle 630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2" name="Rectangle 631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3" name="Rectangle 632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4" name="Rectangle 633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5" name="Rectangle 634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6" name="Rectangle 635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7" name="Rectangle 636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8" name="Rectangle 637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9" name="Rectangle 638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0" name="Rectangle 639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1" name="Rectangle 640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2" name="Rectangle 641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3" name="Rectangle 642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4" name="Rectangle 643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5" name="Rectangle 644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6" name="Rectangle 645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7" name="Freeform 646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8" name="Freeform 647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9" name="Freeform 648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0" name="Freeform 649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1" name="Freeform 650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2" name="Freeform 651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3" name="Freeform 652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4" name="Freeform 653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5" name="Rectangle 654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6" name="Rectangle 655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7" name="Rectangle 656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8" name="Rectangle 657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9" name="Rectangle 658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0" name="Rectangle 659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1" name="Rectangle 660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2" name="Rectangle 661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3" name="Rectangle 662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4" name="Rectangle 663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5" name="Rectangle 664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6" name="Rectangle 665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7" name="Rectangle 666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8" name="Rectangle 667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9" name="Rectangle 668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0" name="Rectangle 669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1" name="Rectangle 670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2" name="Rectangle 671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3" name="Rectangle 672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4" name="Rectangle 673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5" name="Freeform 674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6" name="Freeform 675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7" name="Freeform 676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8" name="Freeform 677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9" name="Freeform 678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0" name="Freeform 679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1" name="Freeform 680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2" name="Freeform 681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3" name="Rectangle 682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4" name="Rectangle 683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5" name="Rectangle 684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6" name="Rectangle 685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7" name="Rectangle 686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8" name="Rectangle 687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9" name="Rectangle 688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0" name="Rectangle 689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1" name="Rectangle 690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2" name="Rectangle 691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3" name="Rectangle 692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4" name="Rectangle 693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5" name="Rectangle 694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6" name="Rectangle 695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7" name="Rectangle 696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8" name="Rectangle 697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9" name="Rectangle 698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0" name="Rectangle 699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1" name="Rectangle 700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2" name="Rectangle 701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3" name="Freeform 702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4" name="Freeform 703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5" name="Freeform 704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6" name="Freeform 705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7" name="Freeform 706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8" name="Freeform 707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9" name="Freeform 708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0" name="Freeform 709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1" name="Rectangle 710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2" name="Rectangle 711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3" name="Rectangle 712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4" name="Rectangle 713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5" name="Rectangle 714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6" name="Rectangle 715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7" name="Rectangle 716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8" name="Rectangle 717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9" name="Rectangle 718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0" name="Rectangle 719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1" name="Rectangle 720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2" name="Rectangle 721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3" name="Rectangle 722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4" name="Rectangle 723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5" name="Rectangle 724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6" name="Rectangle 725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7" name="Rectangle 726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8" name="Rectangle 727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9" name="Rectangle 728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0" name="Rectangle 729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1" name="Freeform 730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2" name="Freeform 731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3" name="Freeform 732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4" name="Freeform 733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5" name="Freeform 734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6" name="Freeform 735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7" name="Freeform 736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8" name="Freeform 737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9" name="Rectangle 738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0" name="Rectangle 739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1" name="Rectangle 740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2" name="Rectangle 741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3" name="Rectangle 742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4" name="Rectangle 743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5" name="Rectangle 744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6" name="Rectangle 745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7" name="Rectangle 746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8" name="Rectangle 747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9" name="Rectangle 748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0" name="Rectangle 749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1" name="Rectangle 750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2" name="Rectangle 751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3" name="Rectangle 752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4" name="Rectangle 753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5" name="Rectangle 754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6" name="Rectangle 755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7" name="Rectangle 756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8" name="Rectangle 757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9" name="Freeform 758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0" name="Freeform 759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1" name="Freeform 760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2" name="Freeform 761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3" name="Freeform 762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4" name="Freeform 763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5" name="Freeform 764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6" name="Freeform 765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7" name="Rectangle 766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8" name="Rectangle 767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9" name="Rectangle 768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0" name="Rectangle 769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1" name="Rectangle 770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2" name="Rectangle 771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3" name="Rectangle 772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4" name="Rectangle 773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5" name="Rectangle 774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6" name="Rectangle 775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7" name="Rectangle 776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8" name="Rectangle 777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9" name="Rectangle 778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0" name="Rectangle 779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1" name="Rectangle 780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2" name="Rectangle 781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3" name="Rectangle 782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4" name="Rectangle 783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5" name="Rectangle 784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6" name="Rectangle 785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7" name="Freeform 786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8" name="Freeform 787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9" name="Freeform 788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0" name="Freeform 789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1" name="Freeform 790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2" name="Freeform 791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3" name="Freeform 792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4" name="Freeform 793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5" name="Rectangle 794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6" name="Rectangle 795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7" name="Rectangle 796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8" name="Rectangle 797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9" name="Rectangle 798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0" name="Rectangle 799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1" name="Rectangle 800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2" name="Rectangle 801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3" name="Rectangle 802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4" name="Rectangle 803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5" name="Rectangle 804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6" name="Rectangle 805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7" name="Rectangle 806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8" name="Rectangle 807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423988" y="2554288"/>
              <a:ext cx="6251575" cy="903288"/>
              <a:chOff x="897" y="1609"/>
              <a:chExt cx="3938" cy="569"/>
            </a:xfrm>
          </p:grpSpPr>
          <p:sp>
            <p:nvSpPr>
              <p:cNvPr id="1499" name="Rectangle 809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0" name="Rectangle 810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1" name="Rectangle 811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2" name="Rectangle 812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3" name="Rectangle 813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4" name="Rectangle 814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5" name="Freeform 815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6" name="Freeform 816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7" name="Freeform 817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8" name="Freeform 818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9" name="Freeform 819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0" name="Freeform 820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1" name="Freeform 821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2" name="Freeform 822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3" name="Rectangle 823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4" name="Rectangle 824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5" name="Rectangle 825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6" name="Rectangle 826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7" name="Rectangle 827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8" name="Rectangle 828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9" name="Rectangle 829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0" name="Rectangle 830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1" name="Rectangle 831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2" name="Rectangle 832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3" name="Rectangle 833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4" name="Rectangle 834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5" name="Rectangle 835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6" name="Rectangle 836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7" name="Rectangle 837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8" name="Rectangle 838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9" name="Rectangle 839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0" name="Rectangle 840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1" name="Rectangle 841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2" name="Rectangle 842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3" name="Freeform 843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4" name="Freeform 844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5" name="Freeform 845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6" name="Freeform 846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7" name="Freeform 847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8" name="Freeform 848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9" name="Freeform 849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0" name="Freeform 850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1" name="Rectangle 851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2" name="Rectangle 852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3" name="Rectangle 853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4" name="Rectangle 854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5" name="Rectangle 855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6" name="Rectangle 856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7" name="Rectangle 857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8" name="Rectangle 858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9" name="Rectangle 859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0" name="Rectangle 860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1" name="Rectangle 861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2" name="Rectangle 862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3" name="Rectangle 863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4" name="Rectangle 864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5" name="Rectangle 865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6" name="Rectangle 866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7" name="Rectangle 867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8" name="Rectangle 868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9" name="Rectangle 869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0" name="Rectangle 870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1" name="Freeform 871"/>
              <p:cNvSpPr>
                <a:spLocks/>
              </p:cNvSpPr>
              <p:nvPr/>
            </p:nvSpPr>
            <p:spPr bwMode="auto">
              <a:xfrm>
                <a:off x="4716" y="1894"/>
                <a:ext cx="14" cy="71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0 w 6"/>
                  <a:gd name="T5" fmla="*/ 30 h 30"/>
                  <a:gd name="T6" fmla="*/ 1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3" y="21"/>
                      <a:pt x="5" y="11"/>
                      <a:pt x="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2" name="Freeform 872"/>
              <p:cNvSpPr>
                <a:spLocks/>
              </p:cNvSpPr>
              <p:nvPr/>
            </p:nvSpPr>
            <p:spPr bwMode="auto">
              <a:xfrm>
                <a:off x="4719" y="1894"/>
                <a:ext cx="92" cy="71"/>
              </a:xfrm>
              <a:custGeom>
                <a:avLst/>
                <a:gdLst>
                  <a:gd name="T0" fmla="*/ 39 w 39"/>
                  <a:gd name="T1" fmla="*/ 0 h 30"/>
                  <a:gd name="T2" fmla="*/ 5 w 39"/>
                  <a:gd name="T3" fmla="*/ 0 h 30"/>
                  <a:gd name="T4" fmla="*/ 0 w 39"/>
                  <a:gd name="T5" fmla="*/ 30 h 30"/>
                  <a:gd name="T6" fmla="*/ 39 w 39"/>
                  <a:gd name="T7" fmla="*/ 30 h 30"/>
                  <a:gd name="T8" fmla="*/ 39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1"/>
                      <a:pt x="2" y="21"/>
                      <a:pt x="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3" name="Freeform 873"/>
              <p:cNvSpPr>
                <a:spLocks/>
              </p:cNvSpPr>
              <p:nvPr/>
            </p:nvSpPr>
            <p:spPr bwMode="auto">
              <a:xfrm>
                <a:off x="4527" y="1894"/>
                <a:ext cx="71" cy="284"/>
              </a:xfrm>
              <a:custGeom>
                <a:avLst/>
                <a:gdLst>
                  <a:gd name="T0" fmla="*/ 30 w 30"/>
                  <a:gd name="T1" fmla="*/ 0 h 120"/>
                  <a:gd name="T2" fmla="*/ 0 w 30"/>
                  <a:gd name="T3" fmla="*/ 0 h 120"/>
                  <a:gd name="T4" fmla="*/ 0 w 30"/>
                  <a:gd name="T5" fmla="*/ 120 h 120"/>
                  <a:gd name="T6" fmla="*/ 17 w 30"/>
                  <a:gd name="T7" fmla="*/ 120 h 120"/>
                  <a:gd name="T8" fmla="*/ 30 w 30"/>
                  <a:gd name="T9" fmla="*/ 110 h 120"/>
                  <a:gd name="T10" fmla="*/ 30 w 30"/>
                  <a:gd name="T11" fmla="*/ 66 h 120"/>
                  <a:gd name="T12" fmla="*/ 0 w 30"/>
                  <a:gd name="T13" fmla="*/ 66 h 120"/>
                  <a:gd name="T14" fmla="*/ 0 w 30"/>
                  <a:gd name="T15" fmla="*/ 58 h 120"/>
                  <a:gd name="T16" fmla="*/ 0 w 30"/>
                  <a:gd name="T17" fmla="*/ 56 h 120"/>
                  <a:gd name="T18" fmla="*/ 0 w 30"/>
                  <a:gd name="T19" fmla="*/ 30 h 120"/>
                  <a:gd name="T20" fmla="*/ 30 w 30"/>
                  <a:gd name="T21" fmla="*/ 30 h 120"/>
                  <a:gd name="T22" fmla="*/ 30 w 30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21" y="117"/>
                      <a:pt x="26" y="114"/>
                      <a:pt x="30" y="11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4" name="Freeform 874"/>
              <p:cNvSpPr>
                <a:spLocks/>
              </p:cNvSpPr>
              <p:nvPr/>
            </p:nvSpPr>
            <p:spPr bwMode="auto">
              <a:xfrm>
                <a:off x="4567" y="2050"/>
                <a:ext cx="244" cy="128"/>
              </a:xfrm>
              <a:custGeom>
                <a:avLst/>
                <a:gdLst>
                  <a:gd name="T0" fmla="*/ 103 w 103"/>
                  <a:gd name="T1" fmla="*/ 0 h 54"/>
                  <a:gd name="T2" fmla="*/ 63 w 103"/>
                  <a:gd name="T3" fmla="*/ 0 h 54"/>
                  <a:gd name="T4" fmla="*/ 63 w 103"/>
                  <a:gd name="T5" fmla="*/ 54 h 54"/>
                  <a:gd name="T6" fmla="*/ 51 w 103"/>
                  <a:gd name="T7" fmla="*/ 54 h 54"/>
                  <a:gd name="T8" fmla="*/ 51 w 103"/>
                  <a:gd name="T9" fmla="*/ 0 h 54"/>
                  <a:gd name="T10" fmla="*/ 51 w 103"/>
                  <a:gd name="T11" fmla="*/ 54 h 54"/>
                  <a:gd name="T12" fmla="*/ 13 w 103"/>
                  <a:gd name="T13" fmla="*/ 54 h 54"/>
                  <a:gd name="T14" fmla="*/ 13 w 103"/>
                  <a:gd name="T15" fmla="*/ 44 h 54"/>
                  <a:gd name="T16" fmla="*/ 0 w 103"/>
                  <a:gd name="T17" fmla="*/ 54 h 54"/>
                  <a:gd name="T18" fmla="*/ 72 w 103"/>
                  <a:gd name="T19" fmla="*/ 54 h 54"/>
                  <a:gd name="T20" fmla="*/ 103 w 103"/>
                  <a:gd name="T21" fmla="*/ 3 h 54"/>
                  <a:gd name="T22" fmla="*/ 103 w 103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54">
                    <a:moveTo>
                      <a:pt x="10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9" y="48"/>
                      <a:pt x="4" y="51"/>
                      <a:pt x="0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87" y="37"/>
                      <a:pt x="97" y="19"/>
                      <a:pt x="103" y="3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5" name="Freeform 875"/>
              <p:cNvSpPr>
                <a:spLocks/>
              </p:cNvSpPr>
              <p:nvPr/>
            </p:nvSpPr>
            <p:spPr bwMode="auto">
              <a:xfrm>
                <a:off x="4716" y="1965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6" name="Freeform 876"/>
              <p:cNvSpPr>
                <a:spLocks/>
              </p:cNvSpPr>
              <p:nvPr/>
            </p:nvSpPr>
            <p:spPr bwMode="auto">
              <a:xfrm>
                <a:off x="4716" y="1965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1 w 40"/>
                  <a:gd name="T3" fmla="*/ 0 h 16"/>
                  <a:gd name="T4" fmla="*/ 0 w 40"/>
                  <a:gd name="T5" fmla="*/ 2 h 16"/>
                  <a:gd name="T6" fmla="*/ 0 w 40"/>
                  <a:gd name="T7" fmla="*/ 16 h 16"/>
                  <a:gd name="T8" fmla="*/ 40 w 40"/>
                  <a:gd name="T9" fmla="*/ 16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7" name="Freeform 877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8" name="Freeform 878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9" name="Rectangle 879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0" name="Rectangle 880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1" name="Freeform 881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2" name="Freeform 882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3" name="Rectangle 883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4" name="Rectangle 884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5" name="Freeform 885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6" name="Freeform 886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7" name="Rectangle 887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8" name="Rectangle 888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9" name="Rectangle 889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0" name="Rectangle 890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1" name="Rectangle 891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2" name="Rectangle 892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3" name="Freeform 893"/>
              <p:cNvSpPr>
                <a:spLocks/>
              </p:cNvSpPr>
              <p:nvPr/>
            </p:nvSpPr>
            <p:spPr bwMode="auto">
              <a:xfrm>
                <a:off x="4598" y="2050"/>
                <a:ext cx="88" cy="105"/>
              </a:xfrm>
              <a:custGeom>
                <a:avLst/>
                <a:gdLst>
                  <a:gd name="T0" fmla="*/ 37 w 37"/>
                  <a:gd name="T1" fmla="*/ 0 h 44"/>
                  <a:gd name="T2" fmla="*/ 0 w 37"/>
                  <a:gd name="T3" fmla="*/ 0 h 44"/>
                  <a:gd name="T4" fmla="*/ 0 w 37"/>
                  <a:gd name="T5" fmla="*/ 44 h 44"/>
                  <a:gd name="T6" fmla="*/ 37 w 37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5" y="32"/>
                      <a:pt x="28" y="18"/>
                      <a:pt x="37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4" name="Freeform 894"/>
              <p:cNvSpPr>
                <a:spLocks/>
              </p:cNvSpPr>
              <p:nvPr/>
            </p:nvSpPr>
            <p:spPr bwMode="auto">
              <a:xfrm>
                <a:off x="4598" y="2050"/>
                <a:ext cx="90" cy="128"/>
              </a:xfrm>
              <a:custGeom>
                <a:avLst/>
                <a:gdLst>
                  <a:gd name="T0" fmla="*/ 38 w 38"/>
                  <a:gd name="T1" fmla="*/ 0 h 54"/>
                  <a:gd name="T2" fmla="*/ 37 w 38"/>
                  <a:gd name="T3" fmla="*/ 0 h 54"/>
                  <a:gd name="T4" fmla="*/ 0 w 38"/>
                  <a:gd name="T5" fmla="*/ 44 h 54"/>
                  <a:gd name="T6" fmla="*/ 0 w 38"/>
                  <a:gd name="T7" fmla="*/ 54 h 54"/>
                  <a:gd name="T8" fmla="*/ 38 w 38"/>
                  <a:gd name="T9" fmla="*/ 54 h 54"/>
                  <a:gd name="T10" fmla="*/ 38 w 3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4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8" y="18"/>
                      <a:pt x="15" y="32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5" name="Freeform 895"/>
              <p:cNvSpPr>
                <a:spLocks/>
              </p:cNvSpPr>
              <p:nvPr/>
            </p:nvSpPr>
            <p:spPr bwMode="auto">
              <a:xfrm>
                <a:off x="4598" y="2022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7 w 38"/>
                  <a:gd name="T7" fmla="*/ 12 h 12"/>
                  <a:gd name="T8" fmla="*/ 38 w 38"/>
                  <a:gd name="T9" fmla="*/ 10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8" y="10"/>
                      <a:pt x="38" y="1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6" name="Freeform 896"/>
              <p:cNvSpPr>
                <a:spLocks/>
              </p:cNvSpPr>
              <p:nvPr/>
            </p:nvSpPr>
            <p:spPr bwMode="auto">
              <a:xfrm>
                <a:off x="4686" y="204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7" name="Rectangle 897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8" name="Rectangle 898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9" name="Freeform 899"/>
              <p:cNvSpPr>
                <a:spLocks/>
              </p:cNvSpPr>
              <p:nvPr/>
            </p:nvSpPr>
            <p:spPr bwMode="auto">
              <a:xfrm>
                <a:off x="4688" y="1965"/>
                <a:ext cx="28" cy="38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0 h 16"/>
                  <a:gd name="T4" fmla="*/ 0 w 12"/>
                  <a:gd name="T5" fmla="*/ 16 h 16"/>
                  <a:gd name="T6" fmla="*/ 8 w 12"/>
                  <a:gd name="T7" fmla="*/ 16 h 16"/>
                  <a:gd name="T8" fmla="*/ 12 w 12"/>
                  <a:gd name="T9" fmla="*/ 2 h 16"/>
                  <a:gd name="T10" fmla="*/ 12 w 1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2"/>
                      <a:pt x="11" y="7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0" name="Freeform 900"/>
              <p:cNvSpPr>
                <a:spLocks/>
              </p:cNvSpPr>
              <p:nvPr/>
            </p:nvSpPr>
            <p:spPr bwMode="auto">
              <a:xfrm>
                <a:off x="4707" y="1970"/>
                <a:ext cx="9" cy="33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14 h 14"/>
                  <a:gd name="T4" fmla="*/ 4 w 4"/>
                  <a:gd name="T5" fmla="*/ 14 h 14"/>
                  <a:gd name="T6" fmla="*/ 4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1" name="Freeform 901"/>
              <p:cNvSpPr>
                <a:spLocks/>
              </p:cNvSpPr>
              <p:nvPr/>
            </p:nvSpPr>
            <p:spPr bwMode="auto">
              <a:xfrm>
                <a:off x="4688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4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7" y="3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2" name="Freeform 902"/>
              <p:cNvSpPr>
                <a:spLocks/>
              </p:cNvSpPr>
              <p:nvPr/>
            </p:nvSpPr>
            <p:spPr bwMode="auto">
              <a:xfrm>
                <a:off x="4697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0 h 8"/>
                  <a:gd name="T4" fmla="*/ 0 w 8"/>
                  <a:gd name="T5" fmla="*/ 8 h 8"/>
                  <a:gd name="T6" fmla="*/ 8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3" name="Rectangle 903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4" name="Rectangle 904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5" name="Freeform 905"/>
              <p:cNvSpPr>
                <a:spLocks/>
              </p:cNvSpPr>
              <p:nvPr/>
            </p:nvSpPr>
            <p:spPr bwMode="auto">
              <a:xfrm>
                <a:off x="4688" y="2022"/>
                <a:ext cx="9" cy="24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4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7"/>
                      <a:pt x="3" y="3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6" name="Freeform 906"/>
              <p:cNvSpPr>
                <a:spLocks/>
              </p:cNvSpPr>
              <p:nvPr/>
            </p:nvSpPr>
            <p:spPr bwMode="auto">
              <a:xfrm>
                <a:off x="4688" y="2022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4 w 12"/>
                  <a:gd name="T3" fmla="*/ 0 h 12"/>
                  <a:gd name="T4" fmla="*/ 0 w 12"/>
                  <a:gd name="T5" fmla="*/ 10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7" name="Freeform 907"/>
              <p:cNvSpPr>
                <a:spLocks/>
              </p:cNvSpPr>
              <p:nvPr/>
            </p:nvSpPr>
            <p:spPr bwMode="auto">
              <a:xfrm>
                <a:off x="4811" y="1894"/>
                <a:ext cx="24" cy="163"/>
              </a:xfrm>
              <a:custGeom>
                <a:avLst/>
                <a:gdLst>
                  <a:gd name="T0" fmla="*/ 9 w 10"/>
                  <a:gd name="T1" fmla="*/ 0 h 69"/>
                  <a:gd name="T2" fmla="*/ 0 w 10"/>
                  <a:gd name="T3" fmla="*/ 0 h 69"/>
                  <a:gd name="T4" fmla="*/ 0 w 10"/>
                  <a:gd name="T5" fmla="*/ 69 h 69"/>
                  <a:gd name="T6" fmla="*/ 1 w 10"/>
                  <a:gd name="T7" fmla="*/ 66 h 69"/>
                  <a:gd name="T8" fmla="*/ 0 w 10"/>
                  <a:gd name="T9" fmla="*/ 66 h 69"/>
                  <a:gd name="T10" fmla="*/ 0 w 10"/>
                  <a:gd name="T11" fmla="*/ 58 h 69"/>
                  <a:gd name="T12" fmla="*/ 0 w 10"/>
                  <a:gd name="T13" fmla="*/ 56 h 69"/>
                  <a:gd name="T14" fmla="*/ 0 w 10"/>
                  <a:gd name="T15" fmla="*/ 30 h 69"/>
                  <a:gd name="T16" fmla="*/ 10 w 10"/>
                  <a:gd name="T17" fmla="*/ 30 h 69"/>
                  <a:gd name="T18" fmla="*/ 10 w 10"/>
                  <a:gd name="T19" fmla="*/ 21 h 69"/>
                  <a:gd name="T20" fmla="*/ 9 w 10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1" y="67"/>
                      <a:pt x="1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5"/>
                      <a:pt x="10" y="21"/>
                      <a:pt x="10" y="21"/>
                    </a:cubicBezTo>
                    <a:cubicBezTo>
                      <a:pt x="10" y="21"/>
                      <a:pt x="10" y="14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8" name="Freeform 908"/>
              <p:cNvSpPr>
                <a:spLocks/>
              </p:cNvSpPr>
              <p:nvPr/>
            </p:nvSpPr>
            <p:spPr bwMode="auto">
              <a:xfrm>
                <a:off x="4811" y="1965"/>
                <a:ext cx="24" cy="62"/>
              </a:xfrm>
              <a:custGeom>
                <a:avLst/>
                <a:gdLst>
                  <a:gd name="T0" fmla="*/ 10 w 10"/>
                  <a:gd name="T1" fmla="*/ 0 h 26"/>
                  <a:gd name="T2" fmla="*/ 0 w 10"/>
                  <a:gd name="T3" fmla="*/ 0 h 26"/>
                  <a:gd name="T4" fmla="*/ 0 w 10"/>
                  <a:gd name="T5" fmla="*/ 26 h 26"/>
                  <a:gd name="T6" fmla="*/ 0 w 10"/>
                  <a:gd name="T7" fmla="*/ 16 h 26"/>
                  <a:gd name="T8" fmla="*/ 7 w 10"/>
                  <a:gd name="T9" fmla="*/ 16 h 26"/>
                  <a:gd name="T10" fmla="*/ 10 w 10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0"/>
                      <a:pt x="9" y="4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9" name="Freeform 909"/>
              <p:cNvSpPr>
                <a:spLocks/>
              </p:cNvSpPr>
              <p:nvPr/>
            </p:nvSpPr>
            <p:spPr bwMode="auto">
              <a:xfrm>
                <a:off x="4811" y="2003"/>
                <a:ext cx="17" cy="24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0 h 10"/>
                  <a:gd name="T4" fmla="*/ 0 w 7"/>
                  <a:gd name="T5" fmla="*/ 10 h 10"/>
                  <a:gd name="T6" fmla="*/ 0 w 7"/>
                  <a:gd name="T7" fmla="*/ 8 h 10"/>
                  <a:gd name="T8" fmla="*/ 5 w 7"/>
                  <a:gd name="T9" fmla="*/ 8 h 10"/>
                  <a:gd name="T10" fmla="*/ 7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5"/>
                      <a:pt x="6" y="3"/>
                      <a:pt x="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0" name="Freeform 910"/>
              <p:cNvSpPr>
                <a:spLocks/>
              </p:cNvSpPr>
              <p:nvPr/>
            </p:nvSpPr>
            <p:spPr bwMode="auto">
              <a:xfrm>
                <a:off x="4811" y="2022"/>
                <a:ext cx="12" cy="28"/>
              </a:xfrm>
              <a:custGeom>
                <a:avLst/>
                <a:gdLst>
                  <a:gd name="T0" fmla="*/ 5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1 w 5"/>
                  <a:gd name="T11" fmla="*/ 12 h 12"/>
                  <a:gd name="T12" fmla="*/ 5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8"/>
                      <a:pt x="4" y="4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1" name="Freeform 911"/>
              <p:cNvSpPr>
                <a:spLocks noEditPoints="1"/>
              </p:cNvSpPr>
              <p:nvPr/>
            </p:nvSpPr>
            <p:spPr bwMode="auto">
              <a:xfrm>
                <a:off x="897" y="1609"/>
                <a:ext cx="222" cy="285"/>
              </a:xfrm>
              <a:custGeom>
                <a:avLst/>
                <a:gdLst>
                  <a:gd name="T0" fmla="*/ 94 w 94"/>
                  <a:gd name="T1" fmla="*/ 66 h 120"/>
                  <a:gd name="T2" fmla="*/ 54 w 94"/>
                  <a:gd name="T3" fmla="*/ 66 h 120"/>
                  <a:gd name="T4" fmla="*/ 54 w 94"/>
                  <a:gd name="T5" fmla="*/ 120 h 120"/>
                  <a:gd name="T6" fmla="*/ 42 w 94"/>
                  <a:gd name="T7" fmla="*/ 120 h 120"/>
                  <a:gd name="T8" fmla="*/ 42 w 94"/>
                  <a:gd name="T9" fmla="*/ 66 h 120"/>
                  <a:gd name="T10" fmla="*/ 42 w 94"/>
                  <a:gd name="T11" fmla="*/ 120 h 120"/>
                  <a:gd name="T12" fmla="*/ 14 w 94"/>
                  <a:gd name="T13" fmla="*/ 120 h 120"/>
                  <a:gd name="T14" fmla="*/ 14 w 94"/>
                  <a:gd name="T15" fmla="*/ 120 h 120"/>
                  <a:gd name="T16" fmla="*/ 94 w 94"/>
                  <a:gd name="T17" fmla="*/ 120 h 120"/>
                  <a:gd name="T18" fmla="*/ 94 w 94"/>
                  <a:gd name="T19" fmla="*/ 66 h 120"/>
                  <a:gd name="T20" fmla="*/ 4 w 94"/>
                  <a:gd name="T21" fmla="*/ 0 h 120"/>
                  <a:gd name="T22" fmla="*/ 0 w 94"/>
                  <a:gd name="T23" fmla="*/ 0 h 120"/>
                  <a:gd name="T24" fmla="*/ 3 w 94"/>
                  <a:gd name="T25" fmla="*/ 30 h 120"/>
                  <a:gd name="T26" fmla="*/ 4 w 94"/>
                  <a:gd name="T27" fmla="*/ 30 h 120"/>
                  <a:gd name="T28" fmla="*/ 4 w 94"/>
                  <a:gd name="T29" fmla="*/ 0 h 120"/>
                  <a:gd name="T30" fmla="*/ 94 w 94"/>
                  <a:gd name="T31" fmla="*/ 0 h 120"/>
                  <a:gd name="T32" fmla="*/ 54 w 94"/>
                  <a:gd name="T33" fmla="*/ 0 h 120"/>
                  <a:gd name="T34" fmla="*/ 54 w 94"/>
                  <a:gd name="T35" fmla="*/ 30 h 120"/>
                  <a:gd name="T36" fmla="*/ 94 w 94"/>
                  <a:gd name="T37" fmla="*/ 30 h 120"/>
                  <a:gd name="T38" fmla="*/ 94 w 94"/>
                  <a:gd name="T3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0">
                    <a:moveTo>
                      <a:pt x="94" y="66"/>
                    </a:move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4" y="66"/>
                      <a:pt x="94" y="66"/>
                      <a:pt x="94" y="66"/>
                    </a:cubicBezTo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9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2" name="Freeform 912"/>
              <p:cNvSpPr>
                <a:spLocks noEditPoints="1"/>
              </p:cNvSpPr>
              <p:nvPr/>
            </p:nvSpPr>
            <p:spPr bwMode="auto">
              <a:xfrm>
                <a:off x="904" y="1681"/>
                <a:ext cx="215" cy="38"/>
              </a:xfrm>
              <a:custGeom>
                <a:avLst/>
                <a:gdLst>
                  <a:gd name="T0" fmla="*/ 1 w 91"/>
                  <a:gd name="T1" fmla="*/ 0 h 16"/>
                  <a:gd name="T2" fmla="*/ 0 w 91"/>
                  <a:gd name="T3" fmla="*/ 0 h 16"/>
                  <a:gd name="T4" fmla="*/ 1 w 91"/>
                  <a:gd name="T5" fmla="*/ 8 h 16"/>
                  <a:gd name="T6" fmla="*/ 1 w 91"/>
                  <a:gd name="T7" fmla="*/ 0 h 16"/>
                  <a:gd name="T8" fmla="*/ 91 w 91"/>
                  <a:gd name="T9" fmla="*/ 0 h 16"/>
                  <a:gd name="T10" fmla="*/ 51 w 91"/>
                  <a:gd name="T11" fmla="*/ 0 h 16"/>
                  <a:gd name="T12" fmla="*/ 51 w 91"/>
                  <a:gd name="T13" fmla="*/ 16 h 16"/>
                  <a:gd name="T14" fmla="*/ 91 w 91"/>
                  <a:gd name="T15" fmla="*/ 16 h 16"/>
                  <a:gd name="T16" fmla="*/ 91 w 91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9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3" name="Rectangle 913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4" name="Rectangle 914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5" name="Rectangle 915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6" name="Rectangle 916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7" name="Rectangle 917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8" name="Rectangle 918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9" name="Freeform 919"/>
              <p:cNvSpPr>
                <a:spLocks/>
              </p:cNvSpPr>
              <p:nvPr/>
            </p:nvSpPr>
            <p:spPr bwMode="auto">
              <a:xfrm>
                <a:off x="906" y="1681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8 h 16"/>
                  <a:gd name="T6" fmla="*/ 1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3"/>
                      <a:pt x="1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0" name="Freeform 920"/>
              <p:cNvSpPr>
                <a:spLocks/>
              </p:cNvSpPr>
              <p:nvPr/>
            </p:nvSpPr>
            <p:spPr bwMode="auto">
              <a:xfrm>
                <a:off x="909" y="1719"/>
                <a:ext cx="87" cy="18"/>
              </a:xfrm>
              <a:custGeom>
                <a:avLst/>
                <a:gdLst>
                  <a:gd name="T0" fmla="*/ 37 w 37"/>
                  <a:gd name="T1" fmla="*/ 0 h 8"/>
                  <a:gd name="T2" fmla="*/ 0 w 37"/>
                  <a:gd name="T3" fmla="*/ 0 h 8"/>
                  <a:gd name="T4" fmla="*/ 1 w 37"/>
                  <a:gd name="T5" fmla="*/ 8 h 8"/>
                  <a:gd name="T6" fmla="*/ 37 w 37"/>
                  <a:gd name="T7" fmla="*/ 8 h 8"/>
                  <a:gd name="T8" fmla="*/ 37 w 3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8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1" name="Freeform 921"/>
              <p:cNvSpPr>
                <a:spLocks/>
              </p:cNvSpPr>
              <p:nvPr/>
            </p:nvSpPr>
            <p:spPr bwMode="auto">
              <a:xfrm>
                <a:off x="913" y="1766"/>
                <a:ext cx="83" cy="128"/>
              </a:xfrm>
              <a:custGeom>
                <a:avLst/>
                <a:gdLst>
                  <a:gd name="T0" fmla="*/ 35 w 35"/>
                  <a:gd name="T1" fmla="*/ 0 h 54"/>
                  <a:gd name="T2" fmla="*/ 0 w 35"/>
                  <a:gd name="T3" fmla="*/ 0 h 54"/>
                  <a:gd name="T4" fmla="*/ 7 w 35"/>
                  <a:gd name="T5" fmla="*/ 54 h 54"/>
                  <a:gd name="T6" fmla="*/ 35 w 35"/>
                  <a:gd name="T7" fmla="*/ 54 h 54"/>
                  <a:gd name="T8" fmla="*/ 35 w 3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8"/>
                      <a:pt x="4" y="36"/>
                      <a:pt x="7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2" name="Freeform 922"/>
              <p:cNvSpPr>
                <a:spLocks/>
              </p:cNvSpPr>
              <p:nvPr/>
            </p:nvSpPr>
            <p:spPr bwMode="auto">
              <a:xfrm>
                <a:off x="911" y="1737"/>
                <a:ext cx="85" cy="29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0 h 12"/>
                  <a:gd name="T4" fmla="*/ 1 w 36"/>
                  <a:gd name="T5" fmla="*/ 12 h 12"/>
                  <a:gd name="T6" fmla="*/ 36 w 36"/>
                  <a:gd name="T7" fmla="*/ 12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3" name="Rectangle 923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4" name="Rectangle 924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5" name="Rectangle 925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6" name="Rectangle 926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7" name="Rectangle 927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8" name="Rectangle 928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9" name="Rectangle 929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0" name="Rectangle 930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1" name="Rectangle 931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2" name="Rectangle 932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3" name="Freeform 933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4" name="Freeform 934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5" name="Freeform 935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6" name="Freeform 936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7" name="Freeform 937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8" name="Freeform 938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9" name="Freeform 939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0" name="Freeform 940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1" name="Rectangle 941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2" name="Rectangle 942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3" name="Rectangle 943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4" name="Rectangle 944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5" name="Rectangle 945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6" name="Rectangle 946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7" name="Rectangle 947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8" name="Rectangle 948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9" name="Rectangle 949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0" name="Rectangle 950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1" name="Rectangle 951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2" name="Rectangle 952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3" name="Rectangle 953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4" name="Rectangle 954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5" name="Rectangle 955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6" name="Rectangle 956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7" name="Rectangle 957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8" name="Rectangle 958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9" name="Rectangle 959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0" name="Rectangle 960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1" name="Freeform 961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2" name="Freeform 962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3" name="Freeform 963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4" name="Freeform 964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5" name="Freeform 965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6" name="Freeform 966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7" name="Freeform 967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8" name="Freeform 968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9" name="Rectangle 969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0" name="Rectangle 970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1" name="Rectangle 971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2" name="Rectangle 972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3" name="Rectangle 973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4" name="Rectangle 974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5" name="Rectangle 975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6" name="Rectangle 976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7" name="Rectangle 977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8" name="Rectangle 978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9" name="Rectangle 979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0" name="Rectangle 980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1" name="Rectangle 981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2" name="Rectangle 982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3" name="Rectangle 983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4" name="Rectangle 984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5" name="Rectangle 985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6" name="Rectangle 986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7" name="Rectangle 987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8" name="Rectangle 988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9" name="Freeform 989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0" name="Freeform 990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1" name="Freeform 991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2" name="Freeform 992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3" name="Freeform 993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4" name="Freeform 994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5" name="Freeform 995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6" name="Freeform 996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7" name="Rectangle 997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8" name="Rectangle 998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9" name="Rectangle 999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0" name="Rectangle 1000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1" name="Rectangle 1001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2" name="Rectangle 1002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3" name="Rectangle 1003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4" name="Rectangle 1004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5" name="Rectangle 1005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6" name="Rectangle 1006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7" name="Rectangle 1007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8" name="Rectangle 1008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2933700" y="2554288"/>
              <a:ext cx="3351213" cy="452438"/>
              <a:chOff x="1848" y="1609"/>
              <a:chExt cx="2111" cy="285"/>
            </a:xfrm>
          </p:grpSpPr>
          <p:sp>
            <p:nvSpPr>
              <p:cNvPr id="1299" name="Rectangle 1010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0" name="Rectangle 1011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1" name="Rectangle 1012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2" name="Rectangle 1013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3" name="Rectangle 1014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4" name="Rectangle 1015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5" name="Rectangle 1016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6" name="Rectangle 1017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7" name="Freeform 1018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8" name="Freeform 1019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9" name="Freeform 1020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0" name="Freeform 1021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1" name="Freeform 1022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2" name="Freeform 1023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3" name="Freeform 1024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4" name="Freeform 1025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5" name="Rectangle 1026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6" name="Rectangle 1027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7" name="Rectangle 1028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8" name="Rectangle 1029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9" name="Rectangle 1030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0" name="Rectangle 1031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1" name="Rectangle 1032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2" name="Rectangle 1033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3" name="Rectangle 1034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4" name="Rectangle 1035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5" name="Rectangle 1036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6" name="Rectangle 1037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7" name="Rectangle 1038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8" name="Rectangle 1039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9" name="Rectangle 1040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0" name="Rectangle 1041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1" name="Rectangle 1042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2" name="Rectangle 1043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3" name="Rectangle 1044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4" name="Rectangle 1045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5" name="Freeform 1046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6" name="Freeform 1047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7" name="Freeform 1048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8" name="Freeform 1049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9" name="Freeform 1050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0" name="Freeform 1051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1" name="Freeform 1052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2" name="Freeform 1053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3" name="Rectangle 1054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4" name="Rectangle 1055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5" name="Rectangle 1056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6" name="Rectangle 1057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7" name="Rectangle 1058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8" name="Rectangle 1059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9" name="Rectangle 1060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0" name="Rectangle 1061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1" name="Rectangle 1062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2" name="Rectangle 1063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3" name="Rectangle 1064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4" name="Rectangle 1065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5" name="Rectangle 1066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6" name="Rectangle 1067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7" name="Rectangle 1068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8" name="Rectangle 1069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9" name="Rectangle 1070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0" name="Rectangle 1071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1" name="Rectangle 1072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2" name="Rectangle 1073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3" name="Freeform 1074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4" name="Freeform 1075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5" name="Freeform 1076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6" name="Freeform 1077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7" name="Freeform 1078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8" name="Freeform 1079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9" name="Freeform 1080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0" name="Freeform 1081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1" name="Rectangle 1082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2" name="Rectangle 1083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3" name="Rectangle 1084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4" name="Rectangle 1085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5" name="Rectangle 1086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6" name="Rectangle 1087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7" name="Rectangle 1088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8" name="Rectangle 1089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9" name="Rectangle 1090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0" name="Rectangle 1091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1" name="Rectangle 1092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2" name="Rectangle 1093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3" name="Rectangle 1094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4" name="Rectangle 1095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5" name="Rectangle 1096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6" name="Rectangle 1097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7" name="Rectangle 1098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8" name="Rectangle 1099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9" name="Rectangle 1100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0" name="Rectangle 1101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1" name="Freeform 1102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2" name="Freeform 1103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3" name="Freeform 1104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4" name="Freeform 1105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5" name="Freeform 1106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6" name="Freeform 1107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7" name="Freeform 1108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8" name="Freeform 1109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9" name="Rectangle 1110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0" name="Rectangle 1111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1" name="Rectangle 1112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2" name="Rectangle 1113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3" name="Rectangle 1114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4" name="Rectangle 1115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5" name="Rectangle 1116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6" name="Rectangle 1117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7" name="Rectangle 1118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8" name="Rectangle 1119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9" name="Rectangle 1120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0" name="Rectangle 1121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1" name="Rectangle 1122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2" name="Rectangle 1123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3" name="Rectangle 1124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4" name="Rectangle 1125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5" name="Rectangle 1126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6" name="Rectangle 1127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7" name="Rectangle 1128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8" name="Rectangle 1129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9" name="Freeform 1130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0" name="Freeform 1131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1" name="Freeform 1132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2" name="Freeform 1133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3" name="Freeform 1134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4" name="Freeform 1135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5" name="Freeform 1136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6" name="Freeform 1137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7" name="Rectangle 1138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8" name="Rectangle 1139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9" name="Rectangle 1140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0" name="Rectangle 1141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1" name="Rectangle 1142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2" name="Rectangle 1143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3" name="Rectangle 1144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4" name="Rectangle 1145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5" name="Rectangle 1146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6" name="Rectangle 1147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7" name="Rectangle 1148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8" name="Rectangle 1149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9" name="Rectangle 1150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0" name="Rectangle 1151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1" name="Rectangle 1152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2" name="Rectangle 1153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3" name="Rectangle 1154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4" name="Rectangle 1155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5" name="Rectangle 1156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6" name="Rectangle 1157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7" name="Freeform 1158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8" name="Freeform 1159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9" name="Freeform 1160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0" name="Freeform 1161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1" name="Freeform 1162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2" name="Freeform 1163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3" name="Freeform 1164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4" name="Freeform 1165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5" name="Rectangle 1166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6" name="Rectangle 1167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7" name="Rectangle 1168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8" name="Rectangle 1169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9" name="Rectangle 1170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0" name="Rectangle 1171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1" name="Rectangle 1172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2" name="Rectangle 1173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3" name="Rectangle 1174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4" name="Rectangle 1175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5" name="Rectangle 1176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6" name="Rectangle 1177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7" name="Rectangle 1178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8" name="Rectangle 1179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9" name="Rectangle 1180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0" name="Rectangle 1181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1" name="Rectangle 1182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2" name="Rectangle 1183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3" name="Rectangle 1184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4" name="Rectangle 1185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5" name="Freeform 1186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6" name="Freeform 1187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7" name="Freeform 1188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8" name="Freeform 1189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9" name="Freeform 1190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0" name="Freeform 1191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1" name="Freeform 1192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2" name="Freeform 1193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3" name="Rectangle 1194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4" name="Rectangle 1195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5" name="Rectangle 1196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6" name="Rectangle 1197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7" name="Rectangle 1198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8" name="Rectangle 1199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9" name="Rectangle 1200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0" name="Rectangle 1201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1" name="Rectangle 1202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2" name="Rectangle 1203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3" name="Rectangle 1204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4" name="Rectangle 1205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5" name="Rectangle 1206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6" name="Rectangle 1207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7" name="Rectangle 1208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8" name="Rectangle 1209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1411"/>
            <p:cNvGrpSpPr>
              <a:grpSpLocks/>
            </p:cNvGrpSpPr>
            <p:nvPr/>
          </p:nvGrpSpPr>
          <p:grpSpPr bwMode="auto">
            <a:xfrm>
              <a:off x="1404938" y="2103438"/>
              <a:ext cx="6265863" cy="903288"/>
              <a:chOff x="885" y="1325"/>
              <a:chExt cx="3947" cy="569"/>
            </a:xfrm>
          </p:grpSpPr>
          <p:sp>
            <p:nvSpPr>
              <p:cNvPr id="1099" name="Rectangle 1211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0" name="Rectangle 1212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1" name="Rectangle 1213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2" name="Rectangle 1214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3" name="Freeform 1215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4" name="Freeform 1216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5" name="Freeform 1217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6" name="Freeform 1218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7" name="Freeform 1219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8" name="Freeform 1220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9" name="Freeform 1221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0" name="Freeform 1222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1" name="Rectangle 1223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2" name="Rectangle 1224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3" name="Rectangle 1225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4" name="Rectangle 1226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5" name="Rectangle 1227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6" name="Rectangle 1228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7" name="Rectangle 1229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8" name="Rectangle 1230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9" name="Rectangle 1231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0" name="Rectangle 1232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1" name="Rectangle 1233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2" name="Rectangle 1234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3" name="Rectangle 1235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4" name="Rectangle 1236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5" name="Rectangle 1237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6" name="Rectangle 1238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7" name="Rectangle 1239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8" name="Rectangle 1240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9" name="Rectangle 1241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0" name="Rectangle 1242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1" name="Freeform 1243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2" name="Freeform 1244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3" name="Freeform 1245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4" name="Freeform 1246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5" name="Freeform 1247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6" name="Freeform 1248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7" name="Freeform 1249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8" name="Freeform 1250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9" name="Rectangle 1251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0" name="Rectangle 1252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1" name="Rectangle 1253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2" name="Rectangle 1254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3" name="Rectangle 1255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4" name="Rectangle 1256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5" name="Rectangle 1257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6" name="Rectangle 1258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7" name="Rectangle 1259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8" name="Rectangle 1260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9" name="Rectangle 1261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0" name="Rectangle 1262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1" name="Rectangle 1263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2" name="Rectangle 1264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3" name="Rectangle 1265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4" name="Rectangle 1266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5" name="Rectangle 1267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6" name="Rectangle 1268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7" name="Rectangle 1269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8" name="Rectangle 1270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9" name="Freeform 1271"/>
              <p:cNvSpPr>
                <a:spLocks/>
              </p:cNvSpPr>
              <p:nvPr/>
            </p:nvSpPr>
            <p:spPr bwMode="auto">
              <a:xfrm>
                <a:off x="4716" y="1609"/>
                <a:ext cx="41" cy="72"/>
              </a:xfrm>
              <a:custGeom>
                <a:avLst/>
                <a:gdLst>
                  <a:gd name="T0" fmla="*/ 17 w 17"/>
                  <a:gd name="T1" fmla="*/ 0 h 30"/>
                  <a:gd name="T2" fmla="*/ 0 w 17"/>
                  <a:gd name="T3" fmla="*/ 0 h 30"/>
                  <a:gd name="T4" fmla="*/ 0 w 17"/>
                  <a:gd name="T5" fmla="*/ 30 h 30"/>
                  <a:gd name="T6" fmla="*/ 15 w 17"/>
                  <a:gd name="T7" fmla="*/ 30 h 30"/>
                  <a:gd name="T8" fmla="*/ 17 w 1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20"/>
                      <a:pt x="17" y="10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0" name="Freeform 1272"/>
              <p:cNvSpPr>
                <a:spLocks/>
              </p:cNvSpPr>
              <p:nvPr/>
            </p:nvSpPr>
            <p:spPr bwMode="auto">
              <a:xfrm>
                <a:off x="4752" y="1609"/>
                <a:ext cx="59" cy="72"/>
              </a:xfrm>
              <a:custGeom>
                <a:avLst/>
                <a:gdLst>
                  <a:gd name="T0" fmla="*/ 24 w 25"/>
                  <a:gd name="T1" fmla="*/ 0 h 30"/>
                  <a:gd name="T2" fmla="*/ 2 w 25"/>
                  <a:gd name="T3" fmla="*/ 0 h 30"/>
                  <a:gd name="T4" fmla="*/ 0 w 25"/>
                  <a:gd name="T5" fmla="*/ 30 h 30"/>
                  <a:gd name="T6" fmla="*/ 25 w 25"/>
                  <a:gd name="T7" fmla="*/ 30 h 30"/>
                  <a:gd name="T8" fmla="*/ 25 w 25"/>
                  <a:gd name="T9" fmla="*/ 12 h 30"/>
                  <a:gd name="T10" fmla="*/ 24 w 2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1" y="20"/>
                      <a:pt x="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8"/>
                      <a:pt x="24" y="4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1" name="Freeform 1273"/>
              <p:cNvSpPr>
                <a:spLocks/>
              </p:cNvSpPr>
              <p:nvPr/>
            </p:nvSpPr>
            <p:spPr bwMode="auto">
              <a:xfrm>
                <a:off x="4527" y="1609"/>
                <a:ext cx="218" cy="285"/>
              </a:xfrm>
              <a:custGeom>
                <a:avLst/>
                <a:gdLst>
                  <a:gd name="T0" fmla="*/ 30 w 92"/>
                  <a:gd name="T1" fmla="*/ 0 h 120"/>
                  <a:gd name="T2" fmla="*/ 0 w 92"/>
                  <a:gd name="T3" fmla="*/ 0 h 120"/>
                  <a:gd name="T4" fmla="*/ 0 w 92"/>
                  <a:gd name="T5" fmla="*/ 120 h 120"/>
                  <a:gd name="T6" fmla="*/ 86 w 92"/>
                  <a:gd name="T7" fmla="*/ 120 h 120"/>
                  <a:gd name="T8" fmla="*/ 87 w 92"/>
                  <a:gd name="T9" fmla="*/ 118 h 120"/>
                  <a:gd name="T10" fmla="*/ 92 w 92"/>
                  <a:gd name="T11" fmla="*/ 66 h 120"/>
                  <a:gd name="T12" fmla="*/ 80 w 92"/>
                  <a:gd name="T13" fmla="*/ 66 h 120"/>
                  <a:gd name="T14" fmla="*/ 80 w 92"/>
                  <a:gd name="T15" fmla="*/ 120 h 120"/>
                  <a:gd name="T16" fmla="*/ 68 w 92"/>
                  <a:gd name="T17" fmla="*/ 120 h 120"/>
                  <a:gd name="T18" fmla="*/ 68 w 92"/>
                  <a:gd name="T19" fmla="*/ 66 h 120"/>
                  <a:gd name="T20" fmla="*/ 68 w 92"/>
                  <a:gd name="T21" fmla="*/ 120 h 120"/>
                  <a:gd name="T22" fmla="*/ 30 w 92"/>
                  <a:gd name="T23" fmla="*/ 120 h 120"/>
                  <a:gd name="T24" fmla="*/ 30 w 92"/>
                  <a:gd name="T25" fmla="*/ 66 h 120"/>
                  <a:gd name="T26" fmla="*/ 0 w 92"/>
                  <a:gd name="T27" fmla="*/ 66 h 120"/>
                  <a:gd name="T28" fmla="*/ 0 w 92"/>
                  <a:gd name="T29" fmla="*/ 58 h 120"/>
                  <a:gd name="T30" fmla="*/ 0 w 92"/>
                  <a:gd name="T31" fmla="*/ 56 h 120"/>
                  <a:gd name="T32" fmla="*/ 0 w 92"/>
                  <a:gd name="T33" fmla="*/ 30 h 120"/>
                  <a:gd name="T34" fmla="*/ 30 w 92"/>
                  <a:gd name="T35" fmla="*/ 30 h 120"/>
                  <a:gd name="T36" fmla="*/ 30 w 92"/>
                  <a:gd name="T3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7" y="119"/>
                      <a:pt x="87" y="119"/>
                      <a:pt x="87" y="118"/>
                    </a:cubicBezTo>
                    <a:cubicBezTo>
                      <a:pt x="89" y="100"/>
                      <a:pt x="91" y="83"/>
                      <a:pt x="92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2" name="Freeform 1274"/>
              <p:cNvSpPr>
                <a:spLocks/>
              </p:cNvSpPr>
              <p:nvPr/>
            </p:nvSpPr>
            <p:spPr bwMode="auto">
              <a:xfrm>
                <a:off x="4730" y="1766"/>
                <a:ext cx="81" cy="128"/>
              </a:xfrm>
              <a:custGeom>
                <a:avLst/>
                <a:gdLst>
                  <a:gd name="T0" fmla="*/ 34 w 34"/>
                  <a:gd name="T1" fmla="*/ 0 h 54"/>
                  <a:gd name="T2" fmla="*/ 6 w 34"/>
                  <a:gd name="T3" fmla="*/ 0 h 54"/>
                  <a:gd name="T4" fmla="*/ 1 w 34"/>
                  <a:gd name="T5" fmla="*/ 52 h 54"/>
                  <a:gd name="T6" fmla="*/ 0 w 34"/>
                  <a:gd name="T7" fmla="*/ 54 h 54"/>
                  <a:gd name="T8" fmla="*/ 34 w 34"/>
                  <a:gd name="T9" fmla="*/ 54 h 54"/>
                  <a:gd name="T10" fmla="*/ 34 w 3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7"/>
                      <a:pt x="3" y="34"/>
                      <a:pt x="1" y="52"/>
                    </a:cubicBezTo>
                    <a:cubicBezTo>
                      <a:pt x="1" y="53"/>
                      <a:pt x="1" y="53"/>
                      <a:pt x="0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3" name="Freeform 1275"/>
              <p:cNvSpPr>
                <a:spLocks/>
              </p:cNvSpPr>
              <p:nvPr/>
            </p:nvSpPr>
            <p:spPr bwMode="auto">
              <a:xfrm>
                <a:off x="4716" y="1681"/>
                <a:ext cx="36" cy="38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0 h 16"/>
                  <a:gd name="T4" fmla="*/ 0 w 15"/>
                  <a:gd name="T5" fmla="*/ 16 h 16"/>
                  <a:gd name="T6" fmla="*/ 14 w 15"/>
                  <a:gd name="T7" fmla="*/ 16 h 16"/>
                  <a:gd name="T8" fmla="*/ 15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5" y="5"/>
                      <a:pt x="15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4" name="Freeform 1276"/>
              <p:cNvSpPr>
                <a:spLocks/>
              </p:cNvSpPr>
              <p:nvPr/>
            </p:nvSpPr>
            <p:spPr bwMode="auto">
              <a:xfrm>
                <a:off x="4749" y="1681"/>
                <a:ext cx="62" cy="38"/>
              </a:xfrm>
              <a:custGeom>
                <a:avLst/>
                <a:gdLst>
                  <a:gd name="T0" fmla="*/ 26 w 26"/>
                  <a:gd name="T1" fmla="*/ 0 h 16"/>
                  <a:gd name="T2" fmla="*/ 1 w 26"/>
                  <a:gd name="T3" fmla="*/ 0 h 16"/>
                  <a:gd name="T4" fmla="*/ 0 w 26"/>
                  <a:gd name="T5" fmla="*/ 16 h 16"/>
                  <a:gd name="T6" fmla="*/ 26 w 26"/>
                  <a:gd name="T7" fmla="*/ 16 h 16"/>
                  <a:gd name="T8" fmla="*/ 26 w 2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5" name="Freeform 1277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6" name="Freeform 1278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7" name="Freeform 1279"/>
              <p:cNvSpPr>
                <a:spLocks/>
              </p:cNvSpPr>
              <p:nvPr/>
            </p:nvSpPr>
            <p:spPr bwMode="auto">
              <a:xfrm>
                <a:off x="4716" y="1719"/>
                <a:ext cx="33" cy="18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0 h 8"/>
                  <a:gd name="T4" fmla="*/ 0 w 14"/>
                  <a:gd name="T5" fmla="*/ 8 h 8"/>
                  <a:gd name="T6" fmla="*/ 13 w 14"/>
                  <a:gd name="T7" fmla="*/ 8 h 8"/>
                  <a:gd name="T8" fmla="*/ 14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6"/>
                      <a:pt x="14" y="3"/>
                      <a:pt x="14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8" name="Freeform 1280"/>
              <p:cNvSpPr>
                <a:spLocks/>
              </p:cNvSpPr>
              <p:nvPr/>
            </p:nvSpPr>
            <p:spPr bwMode="auto">
              <a:xfrm>
                <a:off x="4747" y="1719"/>
                <a:ext cx="64" cy="18"/>
              </a:xfrm>
              <a:custGeom>
                <a:avLst/>
                <a:gdLst>
                  <a:gd name="T0" fmla="*/ 27 w 27"/>
                  <a:gd name="T1" fmla="*/ 0 h 8"/>
                  <a:gd name="T2" fmla="*/ 1 w 27"/>
                  <a:gd name="T3" fmla="*/ 0 h 8"/>
                  <a:gd name="T4" fmla="*/ 0 w 27"/>
                  <a:gd name="T5" fmla="*/ 8 h 8"/>
                  <a:gd name="T6" fmla="*/ 27 w 27"/>
                  <a:gd name="T7" fmla="*/ 8 h 8"/>
                  <a:gd name="T8" fmla="*/ 27 w 2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6"/>
                      <a:pt x="0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9" name="Freeform 1281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0" name="Freeform 1282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1" name="Freeform 1283"/>
              <p:cNvSpPr>
                <a:spLocks/>
              </p:cNvSpPr>
              <p:nvPr/>
            </p:nvSpPr>
            <p:spPr bwMode="auto">
              <a:xfrm>
                <a:off x="4716" y="1737"/>
                <a:ext cx="31" cy="29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2 w 13"/>
                  <a:gd name="T7" fmla="*/ 12 h 12"/>
                  <a:gd name="T8" fmla="*/ 13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8"/>
                      <a:pt x="13" y="4"/>
                      <a:pt x="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2" name="Freeform 1284"/>
              <p:cNvSpPr>
                <a:spLocks/>
              </p:cNvSpPr>
              <p:nvPr/>
            </p:nvSpPr>
            <p:spPr bwMode="auto">
              <a:xfrm>
                <a:off x="4745" y="1737"/>
                <a:ext cx="66" cy="29"/>
              </a:xfrm>
              <a:custGeom>
                <a:avLst/>
                <a:gdLst>
                  <a:gd name="T0" fmla="*/ 28 w 28"/>
                  <a:gd name="T1" fmla="*/ 0 h 12"/>
                  <a:gd name="T2" fmla="*/ 1 w 28"/>
                  <a:gd name="T3" fmla="*/ 0 h 12"/>
                  <a:gd name="T4" fmla="*/ 0 w 28"/>
                  <a:gd name="T5" fmla="*/ 12 h 12"/>
                  <a:gd name="T6" fmla="*/ 28 w 28"/>
                  <a:gd name="T7" fmla="*/ 12 h 12"/>
                  <a:gd name="T8" fmla="*/ 28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3" name="Freeform 1285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4" name="Freeform 1286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5" name="Rectangle 1287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6" name="Rectangle 1288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7" name="Rectangle 1289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8" name="Rectangle 1290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9" name="Rectangle 1291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0" name="Rectangle 1292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1" name="Rectangle 1293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2" name="Rectangle 1294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3" name="Rectangle 1295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4" name="Rectangle 1296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5" name="Rectangle 1297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6" name="Rectangle 1298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7" name="Rectangle 1299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8" name="Rectangle 1300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9" name="Rectangle 1301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0" name="Rectangle 1302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1" name="Rectangle 1303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2" name="Rectangle 1304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3" name="Rectangle 1305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4" name="Rectangle 1306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5" name="Freeform 1307"/>
              <p:cNvSpPr>
                <a:spLocks/>
              </p:cNvSpPr>
              <p:nvPr/>
            </p:nvSpPr>
            <p:spPr bwMode="auto">
              <a:xfrm>
                <a:off x="4811" y="1638"/>
                <a:ext cx="21" cy="256"/>
              </a:xfrm>
              <a:custGeom>
                <a:avLst/>
                <a:gdLst>
                  <a:gd name="T0" fmla="*/ 0 w 9"/>
                  <a:gd name="T1" fmla="*/ 0 h 108"/>
                  <a:gd name="T2" fmla="*/ 0 w 9"/>
                  <a:gd name="T3" fmla="*/ 108 h 108"/>
                  <a:gd name="T4" fmla="*/ 9 w 9"/>
                  <a:gd name="T5" fmla="*/ 108 h 108"/>
                  <a:gd name="T6" fmla="*/ 5 w 9"/>
                  <a:gd name="T7" fmla="*/ 54 h 108"/>
                  <a:gd name="T8" fmla="*/ 0 w 9"/>
                  <a:gd name="T9" fmla="*/ 54 h 108"/>
                  <a:gd name="T10" fmla="*/ 0 w 9"/>
                  <a:gd name="T11" fmla="*/ 46 h 108"/>
                  <a:gd name="T12" fmla="*/ 0 w 9"/>
                  <a:gd name="T13" fmla="*/ 44 h 108"/>
                  <a:gd name="T14" fmla="*/ 0 w 9"/>
                  <a:gd name="T15" fmla="*/ 18 h 108"/>
                  <a:gd name="T16" fmla="*/ 2 w 9"/>
                  <a:gd name="T17" fmla="*/ 18 h 108"/>
                  <a:gd name="T18" fmla="*/ 0 w 9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8">
                    <a:moveTo>
                      <a:pt x="0" y="0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8" y="95"/>
                      <a:pt x="7" y="76"/>
                      <a:pt x="5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2"/>
                      <a:pt x="1" y="6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6" name="Freeform 1308"/>
              <p:cNvSpPr>
                <a:spLocks/>
              </p:cNvSpPr>
              <p:nvPr/>
            </p:nvSpPr>
            <p:spPr bwMode="auto">
              <a:xfrm>
                <a:off x="4811" y="1681"/>
                <a:ext cx="7" cy="61"/>
              </a:xfrm>
              <a:custGeom>
                <a:avLst/>
                <a:gdLst>
                  <a:gd name="T0" fmla="*/ 2 w 3"/>
                  <a:gd name="T1" fmla="*/ 0 h 26"/>
                  <a:gd name="T2" fmla="*/ 0 w 3"/>
                  <a:gd name="T3" fmla="*/ 0 h 26"/>
                  <a:gd name="T4" fmla="*/ 0 w 3"/>
                  <a:gd name="T5" fmla="*/ 26 h 26"/>
                  <a:gd name="T6" fmla="*/ 0 w 3"/>
                  <a:gd name="T7" fmla="*/ 16 h 26"/>
                  <a:gd name="T8" fmla="*/ 3 w 3"/>
                  <a:gd name="T9" fmla="*/ 16 h 26"/>
                  <a:gd name="T10" fmla="*/ 2 w 3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6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1"/>
                      <a:pt x="2" y="6"/>
                      <a:pt x="2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7" name="Freeform 1309"/>
              <p:cNvSpPr>
                <a:spLocks/>
              </p:cNvSpPr>
              <p:nvPr/>
            </p:nvSpPr>
            <p:spPr bwMode="auto">
              <a:xfrm>
                <a:off x="4811" y="1719"/>
                <a:ext cx="9" cy="23"/>
              </a:xfrm>
              <a:custGeom>
                <a:avLst/>
                <a:gdLst>
                  <a:gd name="T0" fmla="*/ 3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0 w 4"/>
                  <a:gd name="T7" fmla="*/ 8 h 10"/>
                  <a:gd name="T8" fmla="*/ 4 w 4"/>
                  <a:gd name="T9" fmla="*/ 8 h 10"/>
                  <a:gd name="T10" fmla="*/ 3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3"/>
                      <a:pt x="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8" name="Freeform 1310"/>
              <p:cNvSpPr>
                <a:spLocks/>
              </p:cNvSpPr>
              <p:nvPr/>
            </p:nvSpPr>
            <p:spPr bwMode="auto">
              <a:xfrm>
                <a:off x="4811" y="1737"/>
                <a:ext cx="12" cy="29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5 w 5"/>
                  <a:gd name="T11" fmla="*/ 12 h 12"/>
                  <a:gd name="T12" fmla="*/ 4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8"/>
                      <a:pt x="4" y="4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9" name="Freeform 1311"/>
              <p:cNvSpPr>
                <a:spLocks noEditPoints="1"/>
              </p:cNvSpPr>
              <p:nvPr/>
            </p:nvSpPr>
            <p:spPr bwMode="auto">
              <a:xfrm>
                <a:off x="885" y="1325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1 w 99"/>
                  <a:gd name="T17" fmla="*/ 66 h 120"/>
                  <a:gd name="T18" fmla="*/ 5 w 99"/>
                  <a:gd name="T19" fmla="*/ 120 h 120"/>
                  <a:gd name="T20" fmla="*/ 99 w 99"/>
                  <a:gd name="T21" fmla="*/ 120 h 120"/>
                  <a:gd name="T22" fmla="*/ 99 w 99"/>
                  <a:gd name="T23" fmla="*/ 66 h 120"/>
                  <a:gd name="T24" fmla="*/ 9 w 99"/>
                  <a:gd name="T25" fmla="*/ 0 h 120"/>
                  <a:gd name="T26" fmla="*/ 0 w 99"/>
                  <a:gd name="T27" fmla="*/ 0 h 120"/>
                  <a:gd name="T28" fmla="*/ 0 w 99"/>
                  <a:gd name="T29" fmla="*/ 30 h 120"/>
                  <a:gd name="T30" fmla="*/ 9 w 99"/>
                  <a:gd name="T31" fmla="*/ 30 h 120"/>
                  <a:gd name="T32" fmla="*/ 9 w 99"/>
                  <a:gd name="T33" fmla="*/ 0 h 120"/>
                  <a:gd name="T34" fmla="*/ 99 w 99"/>
                  <a:gd name="T35" fmla="*/ 0 h 120"/>
                  <a:gd name="T36" fmla="*/ 59 w 99"/>
                  <a:gd name="T37" fmla="*/ 0 h 120"/>
                  <a:gd name="T38" fmla="*/ 59 w 99"/>
                  <a:gd name="T39" fmla="*/ 30 h 120"/>
                  <a:gd name="T40" fmla="*/ 99 w 99"/>
                  <a:gd name="T41" fmla="*/ 30 h 120"/>
                  <a:gd name="T42" fmla="*/ 99 w 99"/>
                  <a:gd name="T4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2" y="83"/>
                      <a:pt x="4" y="101"/>
                      <a:pt x="5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0" name="Freeform 1312"/>
              <p:cNvSpPr>
                <a:spLocks noEditPoints="1"/>
              </p:cNvSpPr>
              <p:nvPr/>
            </p:nvSpPr>
            <p:spPr bwMode="auto">
              <a:xfrm>
                <a:off x="885" y="1396"/>
                <a:ext cx="234" cy="38"/>
              </a:xfrm>
              <a:custGeom>
                <a:avLst/>
                <a:gdLst>
                  <a:gd name="T0" fmla="*/ 9 w 99"/>
                  <a:gd name="T1" fmla="*/ 0 h 16"/>
                  <a:gd name="T2" fmla="*/ 0 w 99"/>
                  <a:gd name="T3" fmla="*/ 0 h 16"/>
                  <a:gd name="T4" fmla="*/ 1 w 99"/>
                  <a:gd name="T5" fmla="*/ 16 h 16"/>
                  <a:gd name="T6" fmla="*/ 9 w 99"/>
                  <a:gd name="T7" fmla="*/ 16 h 16"/>
                  <a:gd name="T8" fmla="*/ 9 w 99"/>
                  <a:gd name="T9" fmla="*/ 0 h 16"/>
                  <a:gd name="T10" fmla="*/ 99 w 99"/>
                  <a:gd name="T11" fmla="*/ 0 h 16"/>
                  <a:gd name="T12" fmla="*/ 59 w 99"/>
                  <a:gd name="T13" fmla="*/ 0 h 16"/>
                  <a:gd name="T14" fmla="*/ 59 w 99"/>
                  <a:gd name="T15" fmla="*/ 16 h 16"/>
                  <a:gd name="T16" fmla="*/ 99 w 99"/>
                  <a:gd name="T17" fmla="*/ 16 h 16"/>
                  <a:gd name="T18" fmla="*/ 99 w 99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16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1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1" name="Freeform 1313"/>
              <p:cNvSpPr>
                <a:spLocks noEditPoints="1"/>
              </p:cNvSpPr>
              <p:nvPr/>
            </p:nvSpPr>
            <p:spPr bwMode="auto">
              <a:xfrm>
                <a:off x="887" y="1434"/>
                <a:ext cx="232" cy="19"/>
              </a:xfrm>
              <a:custGeom>
                <a:avLst/>
                <a:gdLst>
                  <a:gd name="T0" fmla="*/ 8 w 98"/>
                  <a:gd name="T1" fmla="*/ 0 h 8"/>
                  <a:gd name="T2" fmla="*/ 0 w 98"/>
                  <a:gd name="T3" fmla="*/ 0 h 8"/>
                  <a:gd name="T4" fmla="*/ 0 w 98"/>
                  <a:gd name="T5" fmla="*/ 8 h 8"/>
                  <a:gd name="T6" fmla="*/ 8 w 98"/>
                  <a:gd name="T7" fmla="*/ 8 h 8"/>
                  <a:gd name="T8" fmla="*/ 8 w 98"/>
                  <a:gd name="T9" fmla="*/ 0 h 8"/>
                  <a:gd name="T10" fmla="*/ 98 w 98"/>
                  <a:gd name="T11" fmla="*/ 0 h 8"/>
                  <a:gd name="T12" fmla="*/ 58 w 98"/>
                  <a:gd name="T13" fmla="*/ 0 h 8"/>
                  <a:gd name="T14" fmla="*/ 58 w 98"/>
                  <a:gd name="T15" fmla="*/ 8 h 8"/>
                  <a:gd name="T16" fmla="*/ 98 w 98"/>
                  <a:gd name="T17" fmla="*/ 8 h 8"/>
                  <a:gd name="T18" fmla="*/ 98 w 9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2" name="Freeform 1314"/>
              <p:cNvSpPr>
                <a:spLocks noEditPoints="1"/>
              </p:cNvSpPr>
              <p:nvPr/>
            </p:nvSpPr>
            <p:spPr bwMode="auto">
              <a:xfrm>
                <a:off x="887" y="1453"/>
                <a:ext cx="232" cy="28"/>
              </a:xfrm>
              <a:custGeom>
                <a:avLst/>
                <a:gdLst>
                  <a:gd name="T0" fmla="*/ 8 w 98"/>
                  <a:gd name="T1" fmla="*/ 0 h 12"/>
                  <a:gd name="T2" fmla="*/ 0 w 98"/>
                  <a:gd name="T3" fmla="*/ 0 h 12"/>
                  <a:gd name="T4" fmla="*/ 0 w 98"/>
                  <a:gd name="T5" fmla="*/ 12 h 12"/>
                  <a:gd name="T6" fmla="*/ 8 w 98"/>
                  <a:gd name="T7" fmla="*/ 12 h 12"/>
                  <a:gd name="T8" fmla="*/ 8 w 98"/>
                  <a:gd name="T9" fmla="*/ 0 h 12"/>
                  <a:gd name="T10" fmla="*/ 98 w 98"/>
                  <a:gd name="T11" fmla="*/ 0 h 12"/>
                  <a:gd name="T12" fmla="*/ 58 w 98"/>
                  <a:gd name="T13" fmla="*/ 0 h 12"/>
                  <a:gd name="T14" fmla="*/ 58 w 98"/>
                  <a:gd name="T15" fmla="*/ 12 h 12"/>
                  <a:gd name="T16" fmla="*/ 98 w 98"/>
                  <a:gd name="T17" fmla="*/ 12 h 12"/>
                  <a:gd name="T18" fmla="*/ 98 w 98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3" name="Rectangle 1315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4" name="Rectangle 1316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5" name="Rectangle 1317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6" name="Rectangle 1318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7" name="Rectangle 1319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8" name="Rectangle 1320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9" name="Rectangle 1321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0" name="Rectangle 1322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1" name="Rectangle 1323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2" name="Rectangle 1324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3" name="Rectangle 1325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4" name="Rectangle 1326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5" name="Rectangle 1327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6" name="Rectangle 1328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7" name="Rectangle 1329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8" name="Rectangle 1330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9" name="Rectangle 1331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0" name="Rectangle 1332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1" name="Rectangle 1333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2" name="Rectangle 1334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3" name="Freeform 1335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4" name="Freeform 1336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5" name="Freeform 1337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6" name="Freeform 1338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7" name="Freeform 1339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8" name="Freeform 1340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9" name="Freeform 1341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0" name="Freeform 1342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1" name="Rectangle 1343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2" name="Rectangle 1344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3" name="Rectangle 1345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4" name="Rectangle 1346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5" name="Rectangle 1347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6" name="Rectangle 1348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7" name="Rectangle 1349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8" name="Rectangle 1350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9" name="Rectangle 1351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0" name="Rectangle 1352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1" name="Rectangle 1353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2" name="Rectangle 1354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3" name="Rectangle 1355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4" name="Rectangle 1356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5" name="Rectangle 1357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6" name="Rectangle 1358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7" name="Rectangle 1359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8" name="Rectangle 1360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9" name="Rectangle 1361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0" name="Rectangle 1362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1" name="Freeform 1363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2" name="Freeform 1364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3" name="Freeform 1365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4" name="Freeform 1366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5" name="Freeform 1367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6" name="Freeform 1368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7" name="Freeform 1369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8" name="Freeform 1370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9" name="Rectangle 1371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0" name="Rectangle 1372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1" name="Rectangle 1373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2" name="Rectangle 1374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3" name="Rectangle 1375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4" name="Rectangle 1376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5" name="Rectangle 1377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6" name="Rectangle 1378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7" name="Rectangle 1379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8" name="Rectangle 1380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9" name="Rectangle 1381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0" name="Rectangle 1382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1" name="Rectangle 1383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2" name="Rectangle 1384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3" name="Rectangle 1385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4" name="Rectangle 1386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5" name="Rectangle 1387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6" name="Rectangle 1388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7" name="Rectangle 1389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8" name="Rectangle 1390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9" name="Freeform 1391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0" name="Freeform 1392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1" name="Freeform 1393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2" name="Freeform 1394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3" name="Freeform 1395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4" name="Freeform 1396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5" name="Freeform 1397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6" name="Freeform 1398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7" name="Rectangle 1399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8" name="Rectangle 1400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9" name="Rectangle 1401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0" name="Rectangle 1402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1" name="Rectangle 1403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2" name="Rectangle 1404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3" name="Rectangle 1405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4" name="Rectangle 1406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5" name="Rectangle 1407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6" name="Rectangle 1408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7" name="Rectangle 1409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8" name="Rectangle 1410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612"/>
            <p:cNvGrpSpPr>
              <a:grpSpLocks/>
            </p:cNvGrpSpPr>
            <p:nvPr/>
          </p:nvGrpSpPr>
          <p:grpSpPr bwMode="auto">
            <a:xfrm>
              <a:off x="2933700" y="2103438"/>
              <a:ext cx="3351213" cy="450850"/>
              <a:chOff x="1848" y="1325"/>
              <a:chExt cx="2111" cy="284"/>
            </a:xfrm>
          </p:grpSpPr>
          <p:sp>
            <p:nvSpPr>
              <p:cNvPr id="899" name="Rectangle 1412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0" name="Rectangle 1413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1" name="Rectangle 1414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2" name="Rectangle 1415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3" name="Rectangle 1416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4" name="Rectangle 1417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5" name="Rectangle 1418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6" name="Rectangle 1419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7" name="Freeform 1420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8" name="Freeform 1421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09" name="Freeform 1422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0" name="Freeform 1423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1" name="Freeform 1424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2" name="Freeform 1425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3" name="Freeform 1426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4" name="Freeform 1427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5" name="Rectangle 1428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6" name="Rectangle 1429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7" name="Rectangle 1430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8" name="Rectangle 1431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19" name="Rectangle 1432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0" name="Rectangle 1433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1" name="Rectangle 1434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2" name="Rectangle 1435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3" name="Rectangle 1436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4" name="Rectangle 1437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5" name="Rectangle 1438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6" name="Rectangle 1439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7" name="Rectangle 1440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8" name="Rectangle 1441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29" name="Rectangle 1442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0" name="Rectangle 1443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1" name="Rectangle 1444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2" name="Rectangle 1445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3" name="Rectangle 1446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4" name="Rectangle 1447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5" name="Freeform 1448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6" name="Freeform 1449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7" name="Freeform 1450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8" name="Freeform 1451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39" name="Freeform 1452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0" name="Freeform 1453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1" name="Freeform 1454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2" name="Freeform 1455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3" name="Rectangle 1456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4" name="Rectangle 1457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5" name="Rectangle 1458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6" name="Rectangle 1459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7" name="Rectangle 1460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8" name="Rectangle 1461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49" name="Rectangle 1462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0" name="Rectangle 1463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1" name="Rectangle 1464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2" name="Rectangle 1465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3" name="Rectangle 1466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4" name="Rectangle 1467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5" name="Rectangle 1468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6" name="Rectangle 1469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7" name="Rectangle 1470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8" name="Rectangle 1471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59" name="Rectangle 1472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0" name="Rectangle 1473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1" name="Rectangle 1474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2" name="Rectangle 1475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3" name="Freeform 1476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4" name="Freeform 1477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5" name="Freeform 1478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6" name="Freeform 1479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7" name="Freeform 1480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8" name="Freeform 1481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69" name="Freeform 1482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0" name="Freeform 1483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1" name="Rectangle 1484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2" name="Rectangle 1485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3" name="Rectangle 1486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4" name="Rectangle 1487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5" name="Rectangle 1488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6" name="Rectangle 1489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7" name="Rectangle 1490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8" name="Rectangle 1491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79" name="Rectangle 1492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0" name="Rectangle 1493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1" name="Rectangle 1494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2" name="Rectangle 1495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3" name="Rectangle 1496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4" name="Rectangle 1497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5" name="Rectangle 1498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6" name="Rectangle 1499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7" name="Rectangle 1500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8" name="Rectangle 1501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89" name="Rectangle 1502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0" name="Rectangle 1503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1" name="Freeform 1504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2" name="Freeform 1505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3" name="Freeform 1506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4" name="Freeform 1507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5" name="Freeform 1508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6" name="Freeform 1509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7" name="Freeform 1510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8" name="Freeform 1511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999" name="Rectangle 1512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0" name="Rectangle 1513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1" name="Rectangle 1514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2" name="Rectangle 1515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3" name="Rectangle 1516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4" name="Rectangle 1517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5" name="Rectangle 1518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6" name="Rectangle 1519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7" name="Rectangle 1520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8" name="Rectangle 1521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9" name="Rectangle 1522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0" name="Rectangle 1523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1" name="Rectangle 1524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2" name="Rectangle 1525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3" name="Rectangle 1526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4" name="Rectangle 1527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5" name="Rectangle 1528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6" name="Rectangle 1529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7" name="Rectangle 1530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8" name="Rectangle 1531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9" name="Freeform 1532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0" name="Freeform 1533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1" name="Freeform 1534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2" name="Freeform 1535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3" name="Freeform 1536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4" name="Freeform 1537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5" name="Freeform 1538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6" name="Freeform 1539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7" name="Rectangle 1540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8" name="Rectangle 1541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9" name="Rectangle 1542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0" name="Rectangle 1543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1" name="Rectangle 1544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2" name="Rectangle 1545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3" name="Rectangle 1546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4" name="Rectangle 1547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5" name="Rectangle 1548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6" name="Rectangle 1549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7" name="Rectangle 1550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8" name="Rectangle 1551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9" name="Rectangle 1552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0" name="Rectangle 1553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1" name="Rectangle 1554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2" name="Rectangle 1555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3" name="Rectangle 1556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4" name="Rectangle 1557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5" name="Rectangle 1558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6" name="Rectangle 1559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7" name="Freeform 1560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8" name="Freeform 1561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9" name="Freeform 1562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0" name="Freeform 1563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1" name="Freeform 1564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2" name="Freeform 1565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3" name="Freeform 1566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4" name="Freeform 1567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5" name="Rectangle 1568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6" name="Rectangle 1569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7" name="Rectangle 1570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8" name="Rectangle 1571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9" name="Rectangle 1572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0" name="Rectangle 1573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1" name="Rectangle 1574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2" name="Rectangle 1575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3" name="Rectangle 1576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4" name="Rectangle 1577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5" name="Rectangle 1578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6" name="Rectangle 1579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7" name="Rectangle 1580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8" name="Rectangle 1581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9" name="Rectangle 1582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0" name="Rectangle 1583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1" name="Rectangle 1584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2" name="Rectangle 1585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3" name="Rectangle 1586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4" name="Rectangle 1587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5" name="Freeform 1588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6" name="Freeform 1589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7" name="Freeform 1590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8" name="Freeform 1591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9" name="Freeform 1592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0" name="Freeform 1593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1" name="Freeform 1594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2" name="Freeform 1595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3" name="Rectangle 1596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4" name="Rectangle 1597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5" name="Rectangle 1598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6" name="Rectangle 1599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7" name="Rectangle 1600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8" name="Rectangle 1601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9" name="Rectangle 1602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0" name="Rectangle 1603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1" name="Rectangle 1604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2" name="Rectangle 1605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3" name="Rectangle 1606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4" name="Rectangle 1607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5" name="Rectangle 1608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6" name="Rectangle 1609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7" name="Rectangle 1610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8" name="Rectangle 1611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813"/>
            <p:cNvGrpSpPr>
              <a:grpSpLocks/>
            </p:cNvGrpSpPr>
            <p:nvPr/>
          </p:nvGrpSpPr>
          <p:grpSpPr bwMode="auto">
            <a:xfrm>
              <a:off x="1404938" y="1652588"/>
              <a:ext cx="6229350" cy="901700"/>
              <a:chOff x="885" y="1041"/>
              <a:chExt cx="3924" cy="568"/>
            </a:xfrm>
          </p:grpSpPr>
          <p:sp>
            <p:nvSpPr>
              <p:cNvPr id="699" name="Rectangle 1613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0" name="Rectangle 1614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1" name="Rectangle 1615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2" name="Rectangle 1616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3" name="Freeform 1617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4" name="Freeform 1618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5" name="Freeform 1619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6" name="Freeform 1620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7" name="Freeform 1621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8" name="Freeform 1622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09" name="Freeform 1623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0" name="Freeform 1624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1" name="Rectangle 1625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2" name="Rectangle 1626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3" name="Rectangle 1627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4" name="Rectangle 1628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5" name="Rectangle 1629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6" name="Rectangle 1630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7" name="Rectangle 1631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8" name="Rectangle 1632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19" name="Rectangle 1633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0" name="Rectangle 1634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1" name="Rectangle 1635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2" name="Rectangle 1636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3" name="Rectangle 1637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4" name="Rectangle 1638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5" name="Rectangle 1639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6" name="Rectangle 1640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7" name="Rectangle 1641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8" name="Rectangle 1642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29" name="Rectangle 1643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0" name="Rectangle 1644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1" name="Freeform 1645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2" name="Freeform 1646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3" name="Freeform 1647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4" name="Freeform 1648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5" name="Freeform 1649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6" name="Freeform 1650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7" name="Freeform 1651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8" name="Freeform 1652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39" name="Rectangle 1653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0" name="Rectangle 1654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1" name="Rectangle 1655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2" name="Rectangle 1656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3" name="Rectangle 1657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4" name="Rectangle 1658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5" name="Rectangle 1659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6" name="Rectangle 1660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7" name="Rectangle 1661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8" name="Rectangle 1662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49" name="Rectangle 1663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0" name="Rectangle 1664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1" name="Rectangle 1665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2" name="Rectangle 1666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3" name="Rectangle 1667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4" name="Rectangle 1668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5" name="Rectangle 1669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6" name="Rectangle 1670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7" name="Rectangle 1671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8" name="Rectangle 1672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59" name="Freeform 1673"/>
              <p:cNvSpPr>
                <a:spLocks/>
              </p:cNvSpPr>
              <p:nvPr/>
            </p:nvSpPr>
            <p:spPr bwMode="auto">
              <a:xfrm>
                <a:off x="4716" y="1325"/>
                <a:ext cx="50" cy="71"/>
              </a:xfrm>
              <a:custGeom>
                <a:avLst/>
                <a:gdLst>
                  <a:gd name="T0" fmla="*/ 21 w 21"/>
                  <a:gd name="T1" fmla="*/ 0 h 30"/>
                  <a:gd name="T2" fmla="*/ 0 w 21"/>
                  <a:gd name="T3" fmla="*/ 0 h 30"/>
                  <a:gd name="T4" fmla="*/ 0 w 21"/>
                  <a:gd name="T5" fmla="*/ 30 h 30"/>
                  <a:gd name="T6" fmla="*/ 21 w 21"/>
                  <a:gd name="T7" fmla="*/ 30 h 30"/>
                  <a:gd name="T8" fmla="*/ 21 w 2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19"/>
                      <a:pt x="21" y="9"/>
                      <a:pt x="2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0" name="Freeform 1674"/>
              <p:cNvSpPr>
                <a:spLocks/>
              </p:cNvSpPr>
              <p:nvPr/>
            </p:nvSpPr>
            <p:spPr bwMode="auto">
              <a:xfrm>
                <a:off x="4766" y="1325"/>
                <a:ext cx="21" cy="71"/>
              </a:xfrm>
              <a:custGeom>
                <a:avLst/>
                <a:gdLst>
                  <a:gd name="T0" fmla="*/ 5 w 9"/>
                  <a:gd name="T1" fmla="*/ 0 h 30"/>
                  <a:gd name="T2" fmla="*/ 0 w 9"/>
                  <a:gd name="T3" fmla="*/ 0 h 30"/>
                  <a:gd name="T4" fmla="*/ 0 w 9"/>
                  <a:gd name="T5" fmla="*/ 30 h 30"/>
                  <a:gd name="T6" fmla="*/ 9 w 9"/>
                  <a:gd name="T7" fmla="*/ 30 h 30"/>
                  <a:gd name="T8" fmla="*/ 5 w 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20"/>
                      <a:pt x="6" y="1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1" name="Freeform 1675"/>
              <p:cNvSpPr>
                <a:spLocks/>
              </p:cNvSpPr>
              <p:nvPr/>
            </p:nvSpPr>
            <p:spPr bwMode="auto">
              <a:xfrm>
                <a:off x="4527" y="1325"/>
                <a:ext cx="237" cy="284"/>
              </a:xfrm>
              <a:custGeom>
                <a:avLst/>
                <a:gdLst>
                  <a:gd name="T0" fmla="*/ 30 w 100"/>
                  <a:gd name="T1" fmla="*/ 0 h 120"/>
                  <a:gd name="T2" fmla="*/ 0 w 100"/>
                  <a:gd name="T3" fmla="*/ 0 h 120"/>
                  <a:gd name="T4" fmla="*/ 0 w 100"/>
                  <a:gd name="T5" fmla="*/ 120 h 120"/>
                  <a:gd name="T6" fmla="*/ 97 w 100"/>
                  <a:gd name="T7" fmla="*/ 120 h 120"/>
                  <a:gd name="T8" fmla="*/ 100 w 100"/>
                  <a:gd name="T9" fmla="*/ 66 h 120"/>
                  <a:gd name="T10" fmla="*/ 80 w 100"/>
                  <a:gd name="T11" fmla="*/ 66 h 120"/>
                  <a:gd name="T12" fmla="*/ 80 w 100"/>
                  <a:gd name="T13" fmla="*/ 120 h 120"/>
                  <a:gd name="T14" fmla="*/ 68 w 100"/>
                  <a:gd name="T15" fmla="*/ 120 h 120"/>
                  <a:gd name="T16" fmla="*/ 68 w 100"/>
                  <a:gd name="T17" fmla="*/ 66 h 120"/>
                  <a:gd name="T18" fmla="*/ 68 w 100"/>
                  <a:gd name="T19" fmla="*/ 120 h 120"/>
                  <a:gd name="T20" fmla="*/ 30 w 100"/>
                  <a:gd name="T21" fmla="*/ 120 h 120"/>
                  <a:gd name="T22" fmla="*/ 30 w 100"/>
                  <a:gd name="T23" fmla="*/ 66 h 120"/>
                  <a:gd name="T24" fmla="*/ 0 w 100"/>
                  <a:gd name="T25" fmla="*/ 66 h 120"/>
                  <a:gd name="T26" fmla="*/ 0 w 100"/>
                  <a:gd name="T27" fmla="*/ 58 h 120"/>
                  <a:gd name="T28" fmla="*/ 0 w 100"/>
                  <a:gd name="T29" fmla="*/ 56 h 120"/>
                  <a:gd name="T30" fmla="*/ 0 w 100"/>
                  <a:gd name="T31" fmla="*/ 30 h 120"/>
                  <a:gd name="T32" fmla="*/ 30 w 100"/>
                  <a:gd name="T33" fmla="*/ 30 h 120"/>
                  <a:gd name="T34" fmla="*/ 30 w 100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8" y="101"/>
                      <a:pt x="99" y="82"/>
                      <a:pt x="10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2" name="Freeform 1676"/>
              <p:cNvSpPr>
                <a:spLocks/>
              </p:cNvSpPr>
              <p:nvPr/>
            </p:nvSpPr>
            <p:spPr bwMode="auto">
              <a:xfrm>
                <a:off x="4757" y="1481"/>
                <a:ext cx="52" cy="128"/>
              </a:xfrm>
              <a:custGeom>
                <a:avLst/>
                <a:gdLst>
                  <a:gd name="T0" fmla="*/ 16 w 22"/>
                  <a:gd name="T1" fmla="*/ 0 h 54"/>
                  <a:gd name="T2" fmla="*/ 3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  <a:gd name="T8" fmla="*/ 16 w 2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4">
                    <a:moveTo>
                      <a:pt x="1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6"/>
                      <a:pt x="1" y="35"/>
                      <a:pt x="0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0" y="37"/>
                      <a:pt x="18" y="18"/>
                      <a:pt x="1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3" name="Freeform 1677"/>
              <p:cNvSpPr>
                <a:spLocks/>
              </p:cNvSpPr>
              <p:nvPr/>
            </p:nvSpPr>
            <p:spPr bwMode="auto">
              <a:xfrm>
                <a:off x="4716" y="1396"/>
                <a:ext cx="50" cy="38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20 w 21"/>
                  <a:gd name="T7" fmla="*/ 16 h 16"/>
                  <a:gd name="T8" fmla="*/ 21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1"/>
                      <a:pt x="21" y="5"/>
                      <a:pt x="2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4" name="Freeform 1678"/>
              <p:cNvSpPr>
                <a:spLocks/>
              </p:cNvSpPr>
              <p:nvPr/>
            </p:nvSpPr>
            <p:spPr bwMode="auto">
              <a:xfrm>
                <a:off x="4764" y="1396"/>
                <a:ext cx="26" cy="38"/>
              </a:xfrm>
              <a:custGeom>
                <a:avLst/>
                <a:gdLst>
                  <a:gd name="T0" fmla="*/ 10 w 11"/>
                  <a:gd name="T1" fmla="*/ 0 h 16"/>
                  <a:gd name="T2" fmla="*/ 1 w 11"/>
                  <a:gd name="T3" fmla="*/ 0 h 16"/>
                  <a:gd name="T4" fmla="*/ 0 w 11"/>
                  <a:gd name="T5" fmla="*/ 16 h 16"/>
                  <a:gd name="T6" fmla="*/ 11 w 11"/>
                  <a:gd name="T7" fmla="*/ 16 h 16"/>
                  <a:gd name="T8" fmla="*/ 10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1"/>
                      <a:pt x="10" y="5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5" name="Freeform 1679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6" name="Freeform 1680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7" name="Freeform 1681"/>
              <p:cNvSpPr>
                <a:spLocks/>
              </p:cNvSpPr>
              <p:nvPr/>
            </p:nvSpPr>
            <p:spPr bwMode="auto">
              <a:xfrm>
                <a:off x="4716" y="1434"/>
                <a:ext cx="48" cy="19"/>
              </a:xfrm>
              <a:custGeom>
                <a:avLst/>
                <a:gdLst>
                  <a:gd name="T0" fmla="*/ 20 w 20"/>
                  <a:gd name="T1" fmla="*/ 0 h 8"/>
                  <a:gd name="T2" fmla="*/ 0 w 20"/>
                  <a:gd name="T3" fmla="*/ 0 h 8"/>
                  <a:gd name="T4" fmla="*/ 0 w 20"/>
                  <a:gd name="T5" fmla="*/ 8 h 8"/>
                  <a:gd name="T6" fmla="*/ 20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3"/>
                      <a:pt x="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8" name="Freeform 1682"/>
              <p:cNvSpPr>
                <a:spLocks/>
              </p:cNvSpPr>
              <p:nvPr/>
            </p:nvSpPr>
            <p:spPr bwMode="auto">
              <a:xfrm>
                <a:off x="4764" y="1434"/>
                <a:ext cx="28" cy="19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8 h 8"/>
                  <a:gd name="T8" fmla="*/ 11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2" y="3"/>
                      <a:pt x="11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69" name="Freeform 1683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0" name="Freeform 1684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1" name="Freeform 1685"/>
              <p:cNvSpPr>
                <a:spLocks/>
              </p:cNvSpPr>
              <p:nvPr/>
            </p:nvSpPr>
            <p:spPr bwMode="auto">
              <a:xfrm>
                <a:off x="4716" y="1453"/>
                <a:ext cx="48" cy="28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0 h 12"/>
                  <a:gd name="T4" fmla="*/ 0 w 20"/>
                  <a:gd name="T5" fmla="*/ 12 h 12"/>
                  <a:gd name="T6" fmla="*/ 20 w 20"/>
                  <a:gd name="T7" fmla="*/ 12 h 12"/>
                  <a:gd name="T8" fmla="*/ 20 w 2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20" y="4"/>
                      <a:pt x="2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2" name="Freeform 1686"/>
              <p:cNvSpPr>
                <a:spLocks/>
              </p:cNvSpPr>
              <p:nvPr/>
            </p:nvSpPr>
            <p:spPr bwMode="auto">
              <a:xfrm>
                <a:off x="4764" y="1453"/>
                <a:ext cx="30" cy="28"/>
              </a:xfrm>
              <a:custGeom>
                <a:avLst/>
                <a:gdLst>
                  <a:gd name="T0" fmla="*/ 12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3 w 13"/>
                  <a:gd name="T7" fmla="*/ 12 h 12"/>
                  <a:gd name="T8" fmla="*/ 12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8"/>
                      <a:pt x="13" y="4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3" name="Freeform 1687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4" name="Freeform 1688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5" name="Rectangle 1689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6" name="Rectangle 1690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7" name="Rectangle 1691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8" name="Rectangle 1692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79" name="Rectangle 1693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0" name="Rectangle 1694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1" name="Rectangle 1695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2" name="Rectangle 1696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3" name="Rectangle 1697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4" name="Rectangle 1698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5" name="Rectangle 1699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6" name="Rectangle 1700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7" name="Rectangle 1701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8" name="Rectangle 1702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89" name="Rectangle 1703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0" name="Rectangle 1704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1" name="Rectangle 1705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2" name="Rectangle 1706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3" name="Rectangle 1707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4" name="Rectangle 1708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5" name="Freeform 1709"/>
              <p:cNvSpPr>
                <a:spLocks noEditPoints="1"/>
              </p:cNvSpPr>
              <p:nvPr/>
            </p:nvSpPr>
            <p:spPr bwMode="auto">
              <a:xfrm>
                <a:off x="885" y="1041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6 w 99"/>
                  <a:gd name="T17" fmla="*/ 66 h 120"/>
                  <a:gd name="T18" fmla="*/ 4 w 99"/>
                  <a:gd name="T19" fmla="*/ 73 h 120"/>
                  <a:gd name="T20" fmla="*/ 0 w 99"/>
                  <a:gd name="T21" fmla="*/ 120 h 120"/>
                  <a:gd name="T22" fmla="*/ 99 w 99"/>
                  <a:gd name="T23" fmla="*/ 120 h 120"/>
                  <a:gd name="T24" fmla="*/ 99 w 99"/>
                  <a:gd name="T25" fmla="*/ 66 h 120"/>
                  <a:gd name="T26" fmla="*/ 99 w 99"/>
                  <a:gd name="T27" fmla="*/ 0 h 120"/>
                  <a:gd name="T28" fmla="*/ 59 w 99"/>
                  <a:gd name="T29" fmla="*/ 0 h 120"/>
                  <a:gd name="T30" fmla="*/ 59 w 99"/>
                  <a:gd name="T31" fmla="*/ 30 h 120"/>
                  <a:gd name="T32" fmla="*/ 99 w 99"/>
                  <a:gd name="T33" fmla="*/ 30 h 120"/>
                  <a:gd name="T34" fmla="*/ 99 w 99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8"/>
                      <a:pt x="5" y="71"/>
                      <a:pt x="4" y="73"/>
                    </a:cubicBezTo>
                    <a:cubicBezTo>
                      <a:pt x="2" y="86"/>
                      <a:pt x="0" y="102"/>
                      <a:pt x="0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6" name="Rectangle 1710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7" name="Rectangle 1711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8" name="Rectangle 1712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799" name="Rectangle 1713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0" name="Freeform 1714"/>
              <p:cNvSpPr>
                <a:spLocks noEditPoints="1"/>
              </p:cNvSpPr>
              <p:nvPr/>
            </p:nvSpPr>
            <p:spPr bwMode="auto">
              <a:xfrm>
                <a:off x="899" y="1169"/>
                <a:ext cx="220" cy="28"/>
              </a:xfrm>
              <a:custGeom>
                <a:avLst/>
                <a:gdLst>
                  <a:gd name="T0" fmla="*/ 3 w 93"/>
                  <a:gd name="T1" fmla="*/ 1 h 12"/>
                  <a:gd name="T2" fmla="*/ 0 w 93"/>
                  <a:gd name="T3" fmla="*/ 12 h 12"/>
                  <a:gd name="T4" fmla="*/ 3 w 93"/>
                  <a:gd name="T5" fmla="*/ 12 h 12"/>
                  <a:gd name="T6" fmla="*/ 3 w 93"/>
                  <a:gd name="T7" fmla="*/ 1 h 12"/>
                  <a:gd name="T8" fmla="*/ 93 w 93"/>
                  <a:gd name="T9" fmla="*/ 0 h 12"/>
                  <a:gd name="T10" fmla="*/ 53 w 93"/>
                  <a:gd name="T11" fmla="*/ 0 h 12"/>
                  <a:gd name="T12" fmla="*/ 53 w 93"/>
                  <a:gd name="T13" fmla="*/ 12 h 12"/>
                  <a:gd name="T14" fmla="*/ 93 w 93"/>
                  <a:gd name="T15" fmla="*/ 12 h 12"/>
                  <a:gd name="T16" fmla="*/ 93 w 9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">
                    <a:moveTo>
                      <a:pt x="3" y="1"/>
                    </a:moveTo>
                    <a:cubicBezTo>
                      <a:pt x="2" y="5"/>
                      <a:pt x="1" y="8"/>
                      <a:pt x="0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9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0"/>
                      <a:pt x="93" y="0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1" name="Freeform 1715"/>
              <p:cNvSpPr>
                <a:spLocks/>
              </p:cNvSpPr>
              <p:nvPr/>
            </p:nvSpPr>
            <p:spPr bwMode="auto">
              <a:xfrm>
                <a:off x="937" y="1045"/>
                <a:ext cx="59" cy="67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8 h 28"/>
                  <a:gd name="T4" fmla="*/ 25 w 25"/>
                  <a:gd name="T5" fmla="*/ 28 h 28"/>
                  <a:gd name="T6" fmla="*/ 25 w 2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16" y="8"/>
                      <a:pt x="7" y="17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2" name="Freeform 1716"/>
              <p:cNvSpPr>
                <a:spLocks/>
              </p:cNvSpPr>
              <p:nvPr/>
            </p:nvSpPr>
            <p:spPr bwMode="auto">
              <a:xfrm>
                <a:off x="916" y="1112"/>
                <a:ext cx="80" cy="38"/>
              </a:xfrm>
              <a:custGeom>
                <a:avLst/>
                <a:gdLst>
                  <a:gd name="T0" fmla="*/ 34 w 34"/>
                  <a:gd name="T1" fmla="*/ 0 h 16"/>
                  <a:gd name="T2" fmla="*/ 9 w 34"/>
                  <a:gd name="T3" fmla="*/ 0 h 16"/>
                  <a:gd name="T4" fmla="*/ 0 w 34"/>
                  <a:gd name="T5" fmla="*/ 16 h 16"/>
                  <a:gd name="T6" fmla="*/ 34 w 34"/>
                  <a:gd name="T7" fmla="*/ 16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5"/>
                      <a:pt x="2" y="11"/>
                      <a:pt x="0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3" name="Freeform 1717"/>
              <p:cNvSpPr>
                <a:spLocks/>
              </p:cNvSpPr>
              <p:nvPr/>
            </p:nvSpPr>
            <p:spPr bwMode="auto">
              <a:xfrm>
                <a:off x="906" y="1150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4 w 38"/>
                  <a:gd name="T3" fmla="*/ 0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5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4" name="Rectangle 1718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5" name="Rectangle 1719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6" name="Freeform 1720"/>
              <p:cNvSpPr>
                <a:spLocks/>
              </p:cNvSpPr>
              <p:nvPr/>
            </p:nvSpPr>
            <p:spPr bwMode="auto">
              <a:xfrm>
                <a:off x="906" y="1169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7" name="Freeform 1721"/>
              <p:cNvSpPr>
                <a:spLocks/>
              </p:cNvSpPr>
              <p:nvPr/>
            </p:nvSpPr>
            <p:spPr bwMode="auto">
              <a:xfrm>
                <a:off x="996" y="1041"/>
                <a:ext cx="29" cy="71"/>
              </a:xfrm>
              <a:custGeom>
                <a:avLst/>
                <a:gdLst>
                  <a:gd name="T0" fmla="*/ 12 w 12"/>
                  <a:gd name="T1" fmla="*/ 0 h 30"/>
                  <a:gd name="T2" fmla="*/ 2 w 12"/>
                  <a:gd name="T3" fmla="*/ 0 h 30"/>
                  <a:gd name="T4" fmla="*/ 0 w 12"/>
                  <a:gd name="T5" fmla="*/ 2 h 30"/>
                  <a:gd name="T6" fmla="*/ 0 w 12"/>
                  <a:gd name="T7" fmla="*/ 30 h 30"/>
                  <a:gd name="T8" fmla="*/ 12 w 12"/>
                  <a:gd name="T9" fmla="*/ 30 h 30"/>
                  <a:gd name="T10" fmla="*/ 12 w 1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8" name="Rectangle 1722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09" name="Rectangle 1723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0" name="Rectangle 1724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1" name="Rectangle 1725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2" name="Rectangle 1726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3" name="Rectangle 1727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4" name="Rectangle 1728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5" name="Rectangle 1729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6" name="Freeform 1730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7" name="Freeform 1731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8" name="Freeform 1732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19" name="Freeform 1733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0" name="Freeform 1734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1" name="Freeform 1735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2" name="Freeform 1736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3" name="Freeform 1737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4" name="Rectangle 1738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5" name="Rectangle 1739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6" name="Rectangle 1740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7" name="Rectangle 1741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8" name="Rectangle 1742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29" name="Rectangle 1743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0" name="Rectangle 1744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1" name="Rectangle 1745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2" name="Rectangle 1746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3" name="Rectangle 1747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4" name="Rectangle 1748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5" name="Rectangle 1749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6" name="Rectangle 1750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7" name="Rectangle 1751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8" name="Rectangle 1752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39" name="Rectangle 1753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0" name="Rectangle 1754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1" name="Rectangle 1755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2" name="Rectangle 1756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3" name="Rectangle 1757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4" name="Freeform 1758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5" name="Freeform 1759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6" name="Freeform 1760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7" name="Freeform 1761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8" name="Freeform 1762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49" name="Freeform 1763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0" name="Freeform 1764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1" name="Freeform 1765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2" name="Rectangle 1766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3" name="Rectangle 1767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4" name="Rectangle 1768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5" name="Rectangle 1769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6" name="Rectangle 1770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7" name="Rectangle 1771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8" name="Rectangle 1772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59" name="Rectangle 1773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0" name="Rectangle 1774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1" name="Rectangle 1775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2" name="Rectangle 1776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3" name="Rectangle 1777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4" name="Rectangle 1778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5" name="Rectangle 1779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6" name="Rectangle 1780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7" name="Rectangle 1781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8" name="Rectangle 1782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69" name="Rectangle 1783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0" name="Rectangle 1784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1" name="Rectangle 1785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2" name="Freeform 1786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3" name="Freeform 1787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4" name="Freeform 1788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5" name="Freeform 1789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6" name="Freeform 1790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7" name="Freeform 1791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8" name="Freeform 1792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79" name="Freeform 1793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0" name="Rectangle 1794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1" name="Rectangle 1795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2" name="Rectangle 1796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3" name="Rectangle 1797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4" name="Rectangle 1798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5" name="Rectangle 1799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6" name="Rectangle 1800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7" name="Rectangle 1801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8" name="Rectangle 1802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89" name="Rectangle 1803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0" name="Rectangle 1804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1" name="Rectangle 1805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2" name="Rectangle 1806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3" name="Rectangle 1807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4" name="Rectangle 1808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5" name="Rectangle 1809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6" name="Rectangle 1810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7" name="Rectangle 1811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898" name="Rectangle 1812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2014"/>
            <p:cNvGrpSpPr>
              <a:grpSpLocks/>
            </p:cNvGrpSpPr>
            <p:nvPr/>
          </p:nvGrpSpPr>
          <p:grpSpPr bwMode="auto">
            <a:xfrm>
              <a:off x="2933700" y="1652588"/>
              <a:ext cx="3802063" cy="450850"/>
              <a:chOff x="1848" y="1041"/>
              <a:chExt cx="2395" cy="284"/>
            </a:xfrm>
          </p:grpSpPr>
          <p:sp>
            <p:nvSpPr>
              <p:cNvPr id="499" name="Rectangle 1814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0" name="Freeform 1815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1" name="Freeform 1816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2" name="Freeform 1817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3" name="Freeform 1818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4" name="Freeform 1819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5" name="Freeform 1820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6" name="Freeform 1821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7" name="Freeform 1822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8" name="Rectangle 1823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09" name="Rectangle 1824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0" name="Rectangle 1825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1" name="Rectangle 1826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2" name="Rectangle 1827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3" name="Rectangle 1828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4" name="Rectangle 1829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5" name="Rectangle 1830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6" name="Rectangle 1831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7" name="Rectangle 1832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8" name="Rectangle 1833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19" name="Rectangle 1834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0" name="Rectangle 1835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1" name="Rectangle 1836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2" name="Rectangle 1837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3" name="Rectangle 1838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4" name="Rectangle 1839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5" name="Rectangle 1840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6" name="Rectangle 1841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7" name="Rectangle 1842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8" name="Freeform 1843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29" name="Freeform 1844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0" name="Freeform 1845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1" name="Freeform 1846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2" name="Freeform 1847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3" name="Freeform 1848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4" name="Freeform 1849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5" name="Freeform 1850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6" name="Rectangle 1851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7" name="Rectangle 1852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8" name="Rectangle 1853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39" name="Rectangle 1854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0" name="Rectangle 1855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1" name="Rectangle 1856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2" name="Rectangle 1857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3" name="Rectangle 1858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4" name="Rectangle 1859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5" name="Rectangle 1860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6" name="Rectangle 1861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7" name="Rectangle 1862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8" name="Rectangle 1863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49" name="Rectangle 1864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0" name="Rectangle 1865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1" name="Rectangle 1866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2" name="Rectangle 1867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3" name="Rectangle 1868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4" name="Rectangle 1869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5" name="Rectangle 1870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6" name="Freeform 1871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7" name="Freeform 1872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8" name="Freeform 1873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59" name="Freeform 1874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0" name="Freeform 1875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1" name="Freeform 1876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2" name="Freeform 1877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3" name="Freeform 1878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4" name="Rectangle 1879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5" name="Rectangle 1880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6" name="Rectangle 1881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7" name="Rectangle 1882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8" name="Rectangle 1883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69" name="Rectangle 1884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0" name="Rectangle 1885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1" name="Rectangle 1886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2" name="Rectangle 1887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3" name="Rectangle 1888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4" name="Rectangle 1889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5" name="Rectangle 1890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6" name="Rectangle 1891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7" name="Rectangle 1892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8" name="Rectangle 1893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79" name="Rectangle 1894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0" name="Rectangle 1895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1" name="Rectangle 1896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2" name="Rectangle 1897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3" name="Rectangle 1898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4" name="Freeform 1899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5" name="Freeform 1900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6" name="Freeform 1901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7" name="Freeform 1902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8" name="Freeform 1903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89" name="Freeform 1904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0" name="Freeform 1905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1" name="Freeform 1906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2" name="Rectangle 1907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3" name="Rectangle 1908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4" name="Rectangle 1909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5" name="Rectangle 1910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6" name="Rectangle 1911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7" name="Rectangle 1912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8" name="Rectangle 1913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599" name="Rectangle 1914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0" name="Rectangle 1915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1" name="Rectangle 1916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2" name="Rectangle 1917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3" name="Rectangle 1918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4" name="Rectangle 1919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5" name="Rectangle 1920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6" name="Rectangle 1921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7" name="Rectangle 1922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8" name="Rectangle 1923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09" name="Rectangle 1924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0" name="Rectangle 1925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1" name="Rectangle 1926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2" name="Freeform 1927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3" name="Freeform 1928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4" name="Freeform 1929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5" name="Freeform 1930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6" name="Freeform 1931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7" name="Freeform 1932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8" name="Freeform 1933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19" name="Freeform 1934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0" name="Rectangle 1935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1" name="Rectangle 1936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2" name="Rectangle 1937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3" name="Rectangle 1938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4" name="Rectangle 1939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5" name="Rectangle 1940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6" name="Rectangle 1941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7" name="Rectangle 1942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8" name="Rectangle 1943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29" name="Rectangle 1944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0" name="Rectangle 1945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1" name="Rectangle 1946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2" name="Rectangle 1947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3" name="Rectangle 1948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4" name="Rectangle 1949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5" name="Rectangle 1950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6" name="Rectangle 1951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7" name="Rectangle 1952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8" name="Rectangle 1953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39" name="Rectangle 1954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0" name="Freeform 1955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1" name="Freeform 1956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2" name="Freeform 1957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3" name="Freeform 1958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4" name="Freeform 1959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5" name="Freeform 1960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6" name="Freeform 1961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7" name="Freeform 1962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8" name="Rectangle 1963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49" name="Rectangle 1964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0" name="Rectangle 1965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1" name="Rectangle 1966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2" name="Rectangle 1967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3" name="Rectangle 1968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4" name="Rectangle 1969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5" name="Rectangle 1970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6" name="Rectangle 1971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7" name="Rectangle 1972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8" name="Rectangle 1973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59" name="Rectangle 1974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0" name="Rectangle 1975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1" name="Rectangle 1976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2" name="Rectangle 1977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3" name="Rectangle 1978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4" name="Rectangle 1979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5" name="Rectangle 1980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6" name="Rectangle 1981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7" name="Rectangle 1982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8" name="Freeform 1983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69" name="Freeform 1984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0" name="Freeform 1985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1" name="Freeform 1986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2" name="Freeform 1987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3" name="Freeform 1988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4" name="Freeform 1989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5" name="Freeform 1990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6" name="Rectangle 1991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7" name="Rectangle 1992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8" name="Rectangle 1993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79" name="Rectangle 1994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0" name="Rectangle 1995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1" name="Rectangle 1996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2" name="Rectangle 1997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3" name="Rectangle 1998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4" name="Rectangle 1999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5" name="Rectangle 2000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6" name="Rectangle 2001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7" name="Rectangle 2002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8" name="Rectangle 2003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89" name="Rectangle 2004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0" name="Rectangle 2005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1" name="Rectangle 2006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2" name="Rectangle 2007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3" name="Rectangle 2008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4" name="Rectangle 2009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5" name="Rectangle 2010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6" name="Freeform 2011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7" name="Freeform 2012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698" name="Freeform 2013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2215"/>
            <p:cNvGrpSpPr>
              <a:grpSpLocks/>
            </p:cNvGrpSpPr>
            <p:nvPr/>
          </p:nvGrpSpPr>
          <p:grpSpPr bwMode="auto">
            <a:xfrm>
              <a:off x="1589088" y="1200150"/>
              <a:ext cx="5995988" cy="903288"/>
              <a:chOff x="1001" y="756"/>
              <a:chExt cx="3777" cy="569"/>
            </a:xfrm>
          </p:grpSpPr>
          <p:sp>
            <p:nvSpPr>
              <p:cNvPr id="299" name="Freeform 2015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0" name="Freeform 2016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1" name="Freeform 2017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2" name="Freeform 2018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3" name="Freeform 2019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4" name="Rectangle 2020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5" name="Rectangle 2021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6" name="Rectangle 2022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7" name="Rectangle 2023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8" name="Rectangle 2024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09" name="Rectangle 2025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0" name="Rectangle 2026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1" name="Rectangle 2027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2" name="Rectangle 2028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3" name="Rectangle 2029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4" name="Rectangle 2030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5" name="Rectangle 2031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6" name="Rectangle 2032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7" name="Rectangle 2033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8" name="Rectangle 2034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19" name="Rectangle 2035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0" name="Rectangle 2036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1" name="Rectangle 2037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2" name="Rectangle 2038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3" name="Rectangle 2039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4" name="Freeform 2040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5" name="Freeform 2041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6" name="Freeform 2042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7" name="Freeform 2043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8" name="Freeform 2044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29" name="Freeform 2045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0" name="Freeform 2046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1" name="Freeform 2047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2" name="Rectangle 2048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3" name="Rectangle 2049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4" name="Rectangle 2050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5" name="Rectangle 2051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6" name="Rectangle 2052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7" name="Rectangle 2053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8" name="Rectangle 2054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39" name="Rectangle 2055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0" name="Rectangle 2056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1" name="Rectangle 2057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2" name="Rectangle 2058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3" name="Rectangle 2059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4" name="Rectangle 2060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5" name="Rectangle 2061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6" name="Rectangle 2062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7" name="Rectangle 2063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8" name="Rectangle 2064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49" name="Rectangle 2065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0" name="Rectangle 2066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1" name="Rectangle 2067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2" name="Freeform 2068"/>
              <p:cNvSpPr>
                <a:spLocks noEditPoints="1"/>
              </p:cNvSpPr>
              <p:nvPr/>
            </p:nvSpPr>
            <p:spPr bwMode="auto">
              <a:xfrm>
                <a:off x="4527" y="1041"/>
                <a:ext cx="246" cy="284"/>
              </a:xfrm>
              <a:custGeom>
                <a:avLst/>
                <a:gdLst>
                  <a:gd name="T0" fmla="*/ 30 w 104"/>
                  <a:gd name="T1" fmla="*/ 0 h 120"/>
                  <a:gd name="T2" fmla="*/ 0 w 104"/>
                  <a:gd name="T3" fmla="*/ 0 h 120"/>
                  <a:gd name="T4" fmla="*/ 0 w 104"/>
                  <a:gd name="T5" fmla="*/ 120 h 120"/>
                  <a:gd name="T6" fmla="*/ 101 w 104"/>
                  <a:gd name="T7" fmla="*/ 120 h 120"/>
                  <a:gd name="T8" fmla="*/ 101 w 104"/>
                  <a:gd name="T9" fmla="*/ 86 h 120"/>
                  <a:gd name="T10" fmla="*/ 104 w 104"/>
                  <a:gd name="T11" fmla="*/ 100 h 120"/>
                  <a:gd name="T12" fmla="*/ 99 w 104"/>
                  <a:gd name="T13" fmla="*/ 66 h 120"/>
                  <a:gd name="T14" fmla="*/ 80 w 104"/>
                  <a:gd name="T15" fmla="*/ 66 h 120"/>
                  <a:gd name="T16" fmla="*/ 80 w 104"/>
                  <a:gd name="T17" fmla="*/ 120 h 120"/>
                  <a:gd name="T18" fmla="*/ 68 w 104"/>
                  <a:gd name="T19" fmla="*/ 120 h 120"/>
                  <a:gd name="T20" fmla="*/ 68 w 104"/>
                  <a:gd name="T21" fmla="*/ 66 h 120"/>
                  <a:gd name="T22" fmla="*/ 68 w 104"/>
                  <a:gd name="T23" fmla="*/ 120 h 120"/>
                  <a:gd name="T24" fmla="*/ 30 w 104"/>
                  <a:gd name="T25" fmla="*/ 120 h 120"/>
                  <a:gd name="T26" fmla="*/ 30 w 104"/>
                  <a:gd name="T27" fmla="*/ 66 h 120"/>
                  <a:gd name="T28" fmla="*/ 0 w 104"/>
                  <a:gd name="T29" fmla="*/ 66 h 120"/>
                  <a:gd name="T30" fmla="*/ 0 w 104"/>
                  <a:gd name="T31" fmla="*/ 58 h 120"/>
                  <a:gd name="T32" fmla="*/ 0 w 104"/>
                  <a:gd name="T33" fmla="*/ 56 h 120"/>
                  <a:gd name="T34" fmla="*/ 0 w 104"/>
                  <a:gd name="T35" fmla="*/ 30 h 120"/>
                  <a:gd name="T36" fmla="*/ 30 w 104"/>
                  <a:gd name="T37" fmla="*/ 30 h 120"/>
                  <a:gd name="T38" fmla="*/ 30 w 104"/>
                  <a:gd name="T39" fmla="*/ 0 h 120"/>
                  <a:gd name="T40" fmla="*/ 88 w 104"/>
                  <a:gd name="T41" fmla="*/ 0 h 120"/>
                  <a:gd name="T42" fmla="*/ 80 w 104"/>
                  <a:gd name="T43" fmla="*/ 0 h 120"/>
                  <a:gd name="T44" fmla="*/ 80 w 104"/>
                  <a:gd name="T45" fmla="*/ 30 h 120"/>
                  <a:gd name="T46" fmla="*/ 94 w 104"/>
                  <a:gd name="T47" fmla="*/ 30 h 120"/>
                  <a:gd name="T48" fmla="*/ 88 w 104"/>
                  <a:gd name="T4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1" y="99"/>
                      <a:pt x="101" y="86"/>
                      <a:pt x="101" y="86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2" y="89"/>
                      <a:pt x="100" y="77"/>
                      <a:pt x="99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88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2" y="20"/>
                      <a:pt x="90" y="10"/>
                      <a:pt x="8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3" name="Freeform 2069"/>
              <p:cNvSpPr>
                <a:spLocks/>
              </p:cNvSpPr>
              <p:nvPr/>
            </p:nvSpPr>
            <p:spPr bwMode="auto">
              <a:xfrm>
                <a:off x="4766" y="1244"/>
                <a:ext cx="12" cy="81"/>
              </a:xfrm>
              <a:custGeom>
                <a:avLst/>
                <a:gdLst>
                  <a:gd name="T0" fmla="*/ 0 w 5"/>
                  <a:gd name="T1" fmla="*/ 0 h 34"/>
                  <a:gd name="T2" fmla="*/ 0 w 5"/>
                  <a:gd name="T3" fmla="*/ 34 h 34"/>
                  <a:gd name="T4" fmla="*/ 5 w 5"/>
                  <a:gd name="T5" fmla="*/ 34 h 34"/>
                  <a:gd name="T6" fmla="*/ 3 w 5"/>
                  <a:gd name="T7" fmla="*/ 14 h 34"/>
                  <a:gd name="T8" fmla="*/ 0 w 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cubicBezTo>
                      <a:pt x="0" y="0"/>
                      <a:pt x="0" y="13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27"/>
                      <a:pt x="3" y="21"/>
                      <a:pt x="3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4" name="Freeform 2070"/>
              <p:cNvSpPr>
                <a:spLocks noEditPoints="1"/>
              </p:cNvSpPr>
              <p:nvPr/>
            </p:nvSpPr>
            <p:spPr bwMode="auto">
              <a:xfrm>
                <a:off x="4527" y="1112"/>
                <a:ext cx="227" cy="61"/>
              </a:xfrm>
              <a:custGeom>
                <a:avLst/>
                <a:gdLst>
                  <a:gd name="T0" fmla="*/ 30 w 96"/>
                  <a:gd name="T1" fmla="*/ 0 h 26"/>
                  <a:gd name="T2" fmla="*/ 0 w 96"/>
                  <a:gd name="T3" fmla="*/ 0 h 26"/>
                  <a:gd name="T4" fmla="*/ 0 w 96"/>
                  <a:gd name="T5" fmla="*/ 26 h 26"/>
                  <a:gd name="T6" fmla="*/ 0 w 96"/>
                  <a:gd name="T7" fmla="*/ 16 h 26"/>
                  <a:gd name="T8" fmla="*/ 30 w 96"/>
                  <a:gd name="T9" fmla="*/ 16 h 26"/>
                  <a:gd name="T10" fmla="*/ 30 w 96"/>
                  <a:gd name="T11" fmla="*/ 0 h 26"/>
                  <a:gd name="T12" fmla="*/ 94 w 96"/>
                  <a:gd name="T13" fmla="*/ 0 h 26"/>
                  <a:gd name="T14" fmla="*/ 80 w 96"/>
                  <a:gd name="T15" fmla="*/ 0 h 26"/>
                  <a:gd name="T16" fmla="*/ 80 w 96"/>
                  <a:gd name="T17" fmla="*/ 16 h 26"/>
                  <a:gd name="T18" fmla="*/ 96 w 96"/>
                  <a:gd name="T19" fmla="*/ 16 h 26"/>
                  <a:gd name="T20" fmla="*/ 94 w 96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4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5" y="11"/>
                      <a:pt x="94" y="5"/>
                      <a:pt x="94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5" name="Freeform 2071"/>
              <p:cNvSpPr>
                <a:spLocks noEditPoints="1"/>
              </p:cNvSpPr>
              <p:nvPr/>
            </p:nvSpPr>
            <p:spPr bwMode="auto">
              <a:xfrm>
                <a:off x="4527" y="1150"/>
                <a:ext cx="230" cy="23"/>
              </a:xfrm>
              <a:custGeom>
                <a:avLst/>
                <a:gdLst>
                  <a:gd name="T0" fmla="*/ 30 w 97"/>
                  <a:gd name="T1" fmla="*/ 0 h 10"/>
                  <a:gd name="T2" fmla="*/ 0 w 97"/>
                  <a:gd name="T3" fmla="*/ 0 h 10"/>
                  <a:gd name="T4" fmla="*/ 0 w 97"/>
                  <a:gd name="T5" fmla="*/ 10 h 10"/>
                  <a:gd name="T6" fmla="*/ 0 w 97"/>
                  <a:gd name="T7" fmla="*/ 8 h 10"/>
                  <a:gd name="T8" fmla="*/ 30 w 97"/>
                  <a:gd name="T9" fmla="*/ 8 h 10"/>
                  <a:gd name="T10" fmla="*/ 30 w 97"/>
                  <a:gd name="T11" fmla="*/ 0 h 10"/>
                  <a:gd name="T12" fmla="*/ 96 w 97"/>
                  <a:gd name="T13" fmla="*/ 0 h 10"/>
                  <a:gd name="T14" fmla="*/ 80 w 97"/>
                  <a:gd name="T15" fmla="*/ 0 h 10"/>
                  <a:gd name="T16" fmla="*/ 80 w 97"/>
                  <a:gd name="T17" fmla="*/ 8 h 10"/>
                  <a:gd name="T18" fmla="*/ 97 w 97"/>
                  <a:gd name="T19" fmla="*/ 8 h 10"/>
                  <a:gd name="T20" fmla="*/ 96 w 97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6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6"/>
                      <a:pt x="96" y="3"/>
                      <a:pt x="96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6" name="Freeform 2072"/>
              <p:cNvSpPr>
                <a:spLocks noEditPoints="1"/>
              </p:cNvSpPr>
              <p:nvPr/>
            </p:nvSpPr>
            <p:spPr bwMode="auto">
              <a:xfrm>
                <a:off x="4527" y="1169"/>
                <a:ext cx="234" cy="28"/>
              </a:xfrm>
              <a:custGeom>
                <a:avLst/>
                <a:gdLst>
                  <a:gd name="T0" fmla="*/ 30 w 99"/>
                  <a:gd name="T1" fmla="*/ 0 h 12"/>
                  <a:gd name="T2" fmla="*/ 0 w 99"/>
                  <a:gd name="T3" fmla="*/ 0 h 12"/>
                  <a:gd name="T4" fmla="*/ 0 w 99"/>
                  <a:gd name="T5" fmla="*/ 2 h 12"/>
                  <a:gd name="T6" fmla="*/ 0 w 99"/>
                  <a:gd name="T7" fmla="*/ 4 h 12"/>
                  <a:gd name="T8" fmla="*/ 0 w 99"/>
                  <a:gd name="T9" fmla="*/ 12 h 12"/>
                  <a:gd name="T10" fmla="*/ 30 w 99"/>
                  <a:gd name="T11" fmla="*/ 12 h 12"/>
                  <a:gd name="T12" fmla="*/ 30 w 99"/>
                  <a:gd name="T13" fmla="*/ 0 h 12"/>
                  <a:gd name="T14" fmla="*/ 97 w 99"/>
                  <a:gd name="T15" fmla="*/ 0 h 12"/>
                  <a:gd name="T16" fmla="*/ 80 w 99"/>
                  <a:gd name="T17" fmla="*/ 0 h 12"/>
                  <a:gd name="T18" fmla="*/ 80 w 99"/>
                  <a:gd name="T19" fmla="*/ 12 h 12"/>
                  <a:gd name="T20" fmla="*/ 99 w 99"/>
                  <a:gd name="T21" fmla="*/ 12 h 12"/>
                  <a:gd name="T22" fmla="*/ 97 w 99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7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8"/>
                      <a:pt x="98" y="4"/>
                      <a:pt x="9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7" name="Rectangle 2073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8" name="Rectangle 2074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59" name="Rectangle 2075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0" name="Rectangle 2076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1" name="Rectangle 2077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2" name="Rectangle 2078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3" name="Rectangle 2079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4" name="Rectangle 2080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5" name="Rectangle 2081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6" name="Rectangle 2082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7" name="Rectangle 2083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8" name="Rectangle 2084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69" name="Rectangle 2085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0" name="Rectangle 2086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1" name="Rectangle 2087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2" name="Rectangle 2088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3" name="Rectangle 2089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4" name="Rectangle 2090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5" name="Rectangle 2091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6" name="Rectangle 2092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7" name="Freeform 2093"/>
              <p:cNvSpPr>
                <a:spLocks/>
              </p:cNvSpPr>
              <p:nvPr/>
            </p:nvSpPr>
            <p:spPr bwMode="auto">
              <a:xfrm>
                <a:off x="1001" y="967"/>
                <a:ext cx="118" cy="74"/>
              </a:xfrm>
              <a:custGeom>
                <a:avLst/>
                <a:gdLst>
                  <a:gd name="T0" fmla="*/ 50 w 50"/>
                  <a:gd name="T1" fmla="*/ 0 h 31"/>
                  <a:gd name="T2" fmla="*/ 10 w 50"/>
                  <a:gd name="T3" fmla="*/ 23 h 31"/>
                  <a:gd name="T4" fmla="*/ 10 w 50"/>
                  <a:gd name="T5" fmla="*/ 31 h 31"/>
                  <a:gd name="T6" fmla="*/ 0 w 50"/>
                  <a:gd name="T7" fmla="*/ 31 h 31"/>
                  <a:gd name="T8" fmla="*/ 0 w 50"/>
                  <a:gd name="T9" fmla="*/ 31 h 31"/>
                  <a:gd name="T10" fmla="*/ 50 w 50"/>
                  <a:gd name="T11" fmla="*/ 31 h 31"/>
                  <a:gd name="T12" fmla="*/ 50 w 5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cubicBezTo>
                      <a:pt x="36" y="6"/>
                      <a:pt x="23" y="14"/>
                      <a:pt x="10" y="2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8" name="Freeform 2094"/>
              <p:cNvSpPr>
                <a:spLocks/>
              </p:cNvSpPr>
              <p:nvPr/>
            </p:nvSpPr>
            <p:spPr bwMode="auto">
              <a:xfrm>
                <a:off x="1001" y="1022"/>
                <a:ext cx="24" cy="19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8 h 8"/>
                  <a:gd name="T6" fmla="*/ 1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79" name="Freeform 2095"/>
              <p:cNvSpPr>
                <a:spLocks/>
              </p:cNvSpPr>
              <p:nvPr/>
            </p:nvSpPr>
            <p:spPr bwMode="auto">
              <a:xfrm>
                <a:off x="1119" y="913"/>
                <a:ext cx="284" cy="128"/>
              </a:xfrm>
              <a:custGeom>
                <a:avLst/>
                <a:gdLst>
                  <a:gd name="T0" fmla="*/ 120 w 120"/>
                  <a:gd name="T1" fmla="*/ 0 h 54"/>
                  <a:gd name="T2" fmla="*/ 80 w 120"/>
                  <a:gd name="T3" fmla="*/ 0 h 54"/>
                  <a:gd name="T4" fmla="*/ 80 w 120"/>
                  <a:gd name="T5" fmla="*/ 54 h 54"/>
                  <a:gd name="T6" fmla="*/ 68 w 120"/>
                  <a:gd name="T7" fmla="*/ 54 h 54"/>
                  <a:gd name="T8" fmla="*/ 68 w 120"/>
                  <a:gd name="T9" fmla="*/ 1 h 54"/>
                  <a:gd name="T10" fmla="*/ 68 w 120"/>
                  <a:gd name="T11" fmla="*/ 1 h 54"/>
                  <a:gd name="T12" fmla="*/ 68 w 120"/>
                  <a:gd name="T13" fmla="*/ 54 h 54"/>
                  <a:gd name="T14" fmla="*/ 30 w 120"/>
                  <a:gd name="T15" fmla="*/ 54 h 54"/>
                  <a:gd name="T16" fmla="*/ 30 w 120"/>
                  <a:gd name="T17" fmla="*/ 12 h 54"/>
                  <a:gd name="T18" fmla="*/ 0 w 120"/>
                  <a:gd name="T19" fmla="*/ 23 h 54"/>
                  <a:gd name="T20" fmla="*/ 0 w 120"/>
                  <a:gd name="T21" fmla="*/ 54 h 54"/>
                  <a:gd name="T22" fmla="*/ 120 w 120"/>
                  <a:gd name="T23" fmla="*/ 54 h 54"/>
                  <a:gd name="T24" fmla="*/ 120 w 120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54"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5"/>
                      <a:pt x="10" y="19"/>
                      <a:pt x="0" y="2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0" name="Freeform 2096"/>
              <p:cNvSpPr>
                <a:spLocks/>
              </p:cNvSpPr>
              <p:nvPr/>
            </p:nvSpPr>
            <p:spPr bwMode="auto">
              <a:xfrm>
                <a:off x="1309" y="898"/>
                <a:ext cx="94" cy="15"/>
              </a:xfrm>
              <a:custGeom>
                <a:avLst/>
                <a:gdLst>
                  <a:gd name="T0" fmla="*/ 40 w 40"/>
                  <a:gd name="T1" fmla="*/ 0 h 6"/>
                  <a:gd name="T2" fmla="*/ 8 w 40"/>
                  <a:gd name="T3" fmla="*/ 4 h 6"/>
                  <a:gd name="T4" fmla="*/ 0 w 40"/>
                  <a:gd name="T5" fmla="*/ 5 h 6"/>
                  <a:gd name="T6" fmla="*/ 0 w 40"/>
                  <a:gd name="T7" fmla="*/ 6 h 6"/>
                  <a:gd name="T8" fmla="*/ 40 w 40"/>
                  <a:gd name="T9" fmla="*/ 6 h 6"/>
                  <a:gd name="T10" fmla="*/ 40 w 4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5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1" name="Freeform 2097"/>
              <p:cNvSpPr>
                <a:spLocks/>
              </p:cNvSpPr>
              <p:nvPr/>
            </p:nvSpPr>
            <p:spPr bwMode="auto">
              <a:xfrm>
                <a:off x="1190" y="915"/>
                <a:ext cx="90" cy="126"/>
              </a:xfrm>
              <a:custGeom>
                <a:avLst/>
                <a:gdLst>
                  <a:gd name="T0" fmla="*/ 38 w 38"/>
                  <a:gd name="T1" fmla="*/ 0 h 53"/>
                  <a:gd name="T2" fmla="*/ 0 w 38"/>
                  <a:gd name="T3" fmla="*/ 11 h 53"/>
                  <a:gd name="T4" fmla="*/ 0 w 38"/>
                  <a:gd name="T5" fmla="*/ 53 h 53"/>
                  <a:gd name="T6" fmla="*/ 38 w 38"/>
                  <a:gd name="T7" fmla="*/ 53 h 53"/>
                  <a:gd name="T8" fmla="*/ 38 w 3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8" y="0"/>
                    </a:moveTo>
                    <a:cubicBezTo>
                      <a:pt x="28" y="2"/>
                      <a:pt x="15" y="6"/>
                      <a:pt x="0" y="1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2" name="Freeform 2098"/>
              <p:cNvSpPr>
                <a:spLocks/>
              </p:cNvSpPr>
              <p:nvPr/>
            </p:nvSpPr>
            <p:spPr bwMode="auto">
              <a:xfrm>
                <a:off x="1280" y="913"/>
                <a:ext cx="29" cy="128"/>
              </a:xfrm>
              <a:custGeom>
                <a:avLst/>
                <a:gdLst>
                  <a:gd name="T0" fmla="*/ 12 w 12"/>
                  <a:gd name="T1" fmla="*/ 0 h 54"/>
                  <a:gd name="T2" fmla="*/ 7 w 12"/>
                  <a:gd name="T3" fmla="*/ 0 h 54"/>
                  <a:gd name="T4" fmla="*/ 0 w 12"/>
                  <a:gd name="T5" fmla="*/ 1 h 54"/>
                  <a:gd name="T6" fmla="*/ 0 w 12"/>
                  <a:gd name="T7" fmla="*/ 54 h 54"/>
                  <a:gd name="T8" fmla="*/ 12 w 12"/>
                  <a:gd name="T9" fmla="*/ 54 h 54"/>
                  <a:gd name="T10" fmla="*/ 12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3" name="Freeform 2099"/>
              <p:cNvSpPr>
                <a:spLocks/>
              </p:cNvSpPr>
              <p:nvPr/>
            </p:nvSpPr>
            <p:spPr bwMode="auto">
              <a:xfrm>
                <a:off x="1297" y="910"/>
                <a:ext cx="12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4" name="Freeform 2100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5" name="Freeform 2101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6" name="Freeform 2102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7" name="Freeform 2103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8" name="Freeform 2104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89" name="Freeform 2105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0" name="Freeform 2106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1" name="Freeform 2107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2" name="Freeform 2108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3" name="Freeform 2109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4" name="Rectangle 2110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5" name="Rectangle 2111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6" name="Freeform 2112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7" name="Freeform 2113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8" name="Freeform 2114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399" name="Freeform 2115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0" name="Rectangle 2116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1" name="Rectangle 2117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2" name="Rectangle 2118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3" name="Rectangle 2119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4" name="Freeform 2120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5" name="Freeform 2121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6" name="Freeform 2122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7" name="Freeform 2123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8" name="Freeform 2124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09" name="Freeform 2125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0" name="Freeform 2126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1" name="Freeform 2127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2" name="Freeform 2128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3" name="Freeform 2129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4" name="Rectangle 2130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5" name="Rectangle 2131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6" name="Rectangle 2132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7" name="Rectangle 2133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8" name="Rectangle 2134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19" name="Rectangle 2135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0" name="Freeform 2136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1" name="Freeform 2137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2" name="Rectangle 2138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3" name="Rectangle 2139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4" name="Rectangle 2140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5" name="Rectangle 2141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6" name="Rectangle 2142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7" name="Rectangle 2143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8" name="Freeform 2144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close/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29" name="Freeform 2145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0" name="Freeform 2146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1" name="Freeform 2147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2" name="Freeform 2148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3" name="Freeform 2149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4" name="Freeform 2150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5" name="Freeform 2151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6" name="Freeform 2152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7" name="Freeform 2153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8" name="Rectangle 2154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39" name="Rectangle 2155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0" name="Rectangle 2156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1" name="Rectangle 2157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2" name="Rectangle 2158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3" name="Rectangle 2159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4" name="Rectangle 2160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5" name="Rectangle 2161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6" name="Freeform 2162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7" name="Freeform 2163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8" name="Rectangle 2164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49" name="Rectangle 2165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0" name="Rectangle 2166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1" name="Rectangle 2167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2" name="Rectangle 2168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3" name="Rectangle 2169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4" name="Rectangle 2170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5" name="Rectangle 2171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6" name="Freeform 2172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7" name="Freeform 2173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8" name="Freeform 2174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59" name="Freeform 2175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0" name="Freeform 2176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1" name="Freeform 2177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2" name="Freeform 2178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3" name="Freeform 2179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4" name="Freeform 2180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5" name="Freeform 2181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6" name="Rectangle 2182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7" name="Rectangle 2183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8" name="Rectangle 2184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69" name="Rectangle 2185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0" name="Rectangle 2186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1" name="Rectangle 2187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2" name="Rectangle 2188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3" name="Rectangle 2189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4" name="Freeform 2190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5" name="Freeform 2191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6" name="Rectangle 2192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7" name="Rectangle 2193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8" name="Rectangle 2194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79" name="Rectangle 2195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0" name="Rectangle 2196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1" name="Rectangle 2197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2" name="Rectangle 2198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3" name="Rectangle 2199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4" name="Freeform 2200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5" name="Freeform 2201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6" name="Freeform 2202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7" name="Freeform 2203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8" name="Freeform 2204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89" name="Freeform 2205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0" name="Freeform 2206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1" name="Freeform 2207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2" name="Rectangle 2208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3" name="Rectangle 2209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4" name="Rectangle 2210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5" name="Rectangle 2211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6" name="Rectangle 2212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7" name="Rectangle 2213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498" name="Rectangle 2214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2416"/>
            <p:cNvGrpSpPr>
              <a:grpSpLocks/>
            </p:cNvGrpSpPr>
            <p:nvPr/>
          </p:nvGrpSpPr>
          <p:grpSpPr bwMode="auto">
            <a:xfrm>
              <a:off x="4143375" y="1200150"/>
              <a:ext cx="3373438" cy="452438"/>
              <a:chOff x="2610" y="756"/>
              <a:chExt cx="2125" cy="285"/>
            </a:xfrm>
          </p:grpSpPr>
          <p:sp>
            <p:nvSpPr>
              <p:cNvPr id="99" name="Rectangle 2216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0" name="Rectangle 2217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1" name="Rectangle 2218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2" name="Rectangle 2219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3" name="Rectangle 2220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4" name="Rectangle 2221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5" name="Rectangle 2222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6" name="Rectangle 2223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7" name="Rectangle 2224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8" name="Rectangle 2225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09" name="Rectangle 2226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0" name="Rectangle 2227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1" name="Rectangle 2228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2" name="Freeform 2229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3" name="Freeform 2230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4" name="Freeform 2231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5" name="Freeform 2232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6" name="Freeform 2233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7" name="Freeform 2234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8" name="Freeform 2235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19" name="Freeform 2236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0" name="Rectangle 2237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1" name="Rectangle 2238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2" name="Rectangle 2239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3" name="Rectangle 2240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4" name="Rectangle 2241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5" name="Rectangle 2242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6" name="Rectangle 2243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7" name="Rectangle 2244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8" name="Rectangle 2245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29" name="Rectangle 2246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0" name="Rectangle 2247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1" name="Rectangle 2248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2" name="Rectangle 2249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3" name="Rectangle 2250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4" name="Rectangle 2251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5" name="Rectangle 2252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6" name="Rectangle 2253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7" name="Rectangle 2254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8" name="Rectangle 2255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9" name="Rectangle 2256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0" name="Freeform 2257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1" name="Freeform 2258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2" name="Freeform 2259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3" name="Freeform 2260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4" name="Freeform 2261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5" name="Freeform 2262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6" name="Freeform 2263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7" name="Freeform 2264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8" name="Rectangle 2265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49" name="Rectangle 2266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0" name="Rectangle 2267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1" name="Rectangle 2268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2" name="Rectangle 2269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3" name="Rectangle 2270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4" name="Rectangle 2271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5" name="Rectangle 2272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6" name="Rectangle 2273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7" name="Rectangle 2274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8" name="Rectangle 2275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59" name="Rectangle 2276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0" name="Rectangle 2277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1" name="Rectangle 2278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2" name="Rectangle 2279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3" name="Rectangle 2280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4" name="Rectangle 2281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5" name="Rectangle 2282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6" name="Rectangle 2283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7" name="Rectangle 2284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8" name="Freeform 2285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69" name="Freeform 2286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0" name="Freeform 2287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1" name="Freeform 2288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2" name="Freeform 2289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3" name="Freeform 2290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4" name="Freeform 2291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5" name="Freeform 2292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6" name="Rectangle 2293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7" name="Rectangle 2294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8" name="Rectangle 2295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79" name="Rectangle 2296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0" name="Rectangle 2297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1" name="Rectangle 2298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2" name="Rectangle 2299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3" name="Rectangle 2300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4" name="Rectangle 2301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5" name="Rectangle 2302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6" name="Rectangle 2303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7" name="Rectangle 2304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8" name="Rectangle 2305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89" name="Rectangle 2306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0" name="Rectangle 2307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1" name="Rectangle 2308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2" name="Rectangle 2309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3" name="Rectangle 2310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4" name="Rectangle 2311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5" name="Rectangle 2312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6" name="Freeform 2313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7" name="Freeform 2314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8" name="Freeform 2315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99" name="Freeform 2316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0" name="Freeform 2317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1" name="Freeform 2318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2" name="Freeform 2319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3" name="Freeform 2320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4" name="Rectangle 2321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5" name="Rectangle 2322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6" name="Rectangle 2323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7" name="Rectangle 2324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8" name="Rectangle 2325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09" name="Rectangle 2326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0" name="Rectangle 2327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1" name="Rectangle 2328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2" name="Rectangle 2329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3" name="Rectangle 2330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4" name="Rectangle 2331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5" name="Rectangle 2332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6" name="Rectangle 2333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7" name="Rectangle 2334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8" name="Rectangle 2335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19" name="Rectangle 2336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0" name="Rectangle 2337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1" name="Rectangle 2338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2" name="Rectangle 2339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3" name="Rectangle 2340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4" name="Freeform 2341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5" name="Freeform 2342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6" name="Freeform 2343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7" name="Freeform 2344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8" name="Freeform 2345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29" name="Freeform 2346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0" name="Freeform 2347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1" name="Freeform 2348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2" name="Rectangle 2349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3" name="Rectangle 2350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4" name="Rectangle 2351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5" name="Rectangle 2352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6" name="Rectangle 2353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7" name="Rectangle 2354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8" name="Rectangle 2355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39" name="Rectangle 2356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0" name="Rectangle 2357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1" name="Rectangle 2358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2" name="Rectangle 2359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3" name="Rectangle 2360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4" name="Rectangle 2361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5" name="Rectangle 2362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6" name="Rectangle 2363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7" name="Rectangle 2364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8" name="Rectangle 2365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49" name="Rectangle 2366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0" name="Rectangle 2367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1" name="Rectangle 2368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2" name="Freeform 2369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3" name="Freeform 2370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4" name="Freeform 2371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5" name="Freeform 2372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6" name="Freeform 2373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7" name="Freeform 2374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8" name="Freeform 2375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59" name="Freeform 2376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0" name="Rectangle 2377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1" name="Rectangle 2378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2" name="Rectangle 2379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3" name="Rectangle 2380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4" name="Rectangle 2381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5" name="Rectangle 2382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6" name="Rectangle 2383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7" name="Rectangle 2384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8" name="Rectangle 2385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69" name="Rectangle 2386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0" name="Rectangle 2387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1" name="Rectangle 2388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2" name="Rectangle 2389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3" name="Rectangle 2390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4" name="Rectangle 2391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5" name="Rectangle 2392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6" name="Rectangle 2393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7" name="Rectangle 2394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8" name="Rectangle 2395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79" name="Rectangle 2396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0" name="Freeform 2397"/>
              <p:cNvSpPr>
                <a:spLocks/>
              </p:cNvSpPr>
              <p:nvPr/>
            </p:nvSpPr>
            <p:spPr bwMode="auto">
              <a:xfrm>
                <a:off x="4527" y="756"/>
                <a:ext cx="208" cy="285"/>
              </a:xfrm>
              <a:custGeom>
                <a:avLst/>
                <a:gdLst>
                  <a:gd name="T0" fmla="*/ 30 w 88"/>
                  <a:gd name="T1" fmla="*/ 0 h 120"/>
                  <a:gd name="T2" fmla="*/ 0 w 88"/>
                  <a:gd name="T3" fmla="*/ 0 h 120"/>
                  <a:gd name="T4" fmla="*/ 0 w 88"/>
                  <a:gd name="T5" fmla="*/ 120 h 120"/>
                  <a:gd name="T6" fmla="*/ 88 w 88"/>
                  <a:gd name="T7" fmla="*/ 120 h 120"/>
                  <a:gd name="T8" fmla="*/ 80 w 88"/>
                  <a:gd name="T9" fmla="*/ 77 h 120"/>
                  <a:gd name="T10" fmla="*/ 80 w 88"/>
                  <a:gd name="T11" fmla="*/ 120 h 120"/>
                  <a:gd name="T12" fmla="*/ 68 w 88"/>
                  <a:gd name="T13" fmla="*/ 120 h 120"/>
                  <a:gd name="T14" fmla="*/ 68 w 88"/>
                  <a:gd name="T15" fmla="*/ 66 h 120"/>
                  <a:gd name="T16" fmla="*/ 68 w 88"/>
                  <a:gd name="T17" fmla="*/ 120 h 120"/>
                  <a:gd name="T18" fmla="*/ 30 w 88"/>
                  <a:gd name="T19" fmla="*/ 120 h 120"/>
                  <a:gd name="T20" fmla="*/ 30 w 88"/>
                  <a:gd name="T21" fmla="*/ 66 h 120"/>
                  <a:gd name="T22" fmla="*/ 0 w 88"/>
                  <a:gd name="T23" fmla="*/ 66 h 120"/>
                  <a:gd name="T24" fmla="*/ 0 w 88"/>
                  <a:gd name="T25" fmla="*/ 58 h 120"/>
                  <a:gd name="T26" fmla="*/ 0 w 88"/>
                  <a:gd name="T27" fmla="*/ 56 h 120"/>
                  <a:gd name="T28" fmla="*/ 0 w 88"/>
                  <a:gd name="T29" fmla="*/ 30 h 120"/>
                  <a:gd name="T30" fmla="*/ 30 w 88"/>
                  <a:gd name="T31" fmla="*/ 30 h 120"/>
                  <a:gd name="T32" fmla="*/ 30 w 88"/>
                  <a:gd name="T3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05"/>
                      <a:pt x="83" y="90"/>
                      <a:pt x="80" y="77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1" name="Freeform 2398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2" name="Freeform 2399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3" name="Freeform 2400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4" name="Freeform 2401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5" name="Freeform 2402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6" name="Freeform 2403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7" name="Freeform 2404"/>
              <p:cNvSpPr>
                <a:spLocks/>
              </p:cNvSpPr>
              <p:nvPr/>
            </p:nvSpPr>
            <p:spPr bwMode="auto">
              <a:xfrm>
                <a:off x="4598" y="756"/>
                <a:ext cx="90" cy="71"/>
              </a:xfrm>
              <a:custGeom>
                <a:avLst/>
                <a:gdLst>
                  <a:gd name="T0" fmla="*/ 26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8 w 38"/>
                  <a:gd name="T7" fmla="*/ 30 h 30"/>
                  <a:gd name="T8" fmla="*/ 29 w 38"/>
                  <a:gd name="T9" fmla="*/ 4 h 30"/>
                  <a:gd name="T10" fmla="*/ 26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0"/>
                      <a:pt x="32" y="12"/>
                      <a:pt x="29" y="4"/>
                    </a:cubicBezTo>
                    <a:cubicBezTo>
                      <a:pt x="28" y="3"/>
                      <a:pt x="27" y="1"/>
                      <a:pt x="26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8" name="Freeform 2405"/>
              <p:cNvSpPr>
                <a:spLocks/>
              </p:cNvSpPr>
              <p:nvPr/>
            </p:nvSpPr>
            <p:spPr bwMode="auto">
              <a:xfrm>
                <a:off x="4598" y="827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16 h 16"/>
                  <a:gd name="T6" fmla="*/ 38 w 38"/>
                  <a:gd name="T7" fmla="*/ 16 h 16"/>
                  <a:gd name="T8" fmla="*/ 38 w 38"/>
                  <a:gd name="T9" fmla="*/ 0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89" name="Rectangle 2406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0" name="Rectangle 2407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1" name="Rectangle 2408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2" name="Rectangle 2409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3" name="Rectangle 2410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4" name="Rectangle 2411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5" name="Freeform 2412"/>
              <p:cNvSpPr>
                <a:spLocks/>
              </p:cNvSpPr>
              <p:nvPr/>
            </p:nvSpPr>
            <p:spPr bwMode="auto">
              <a:xfrm>
                <a:off x="4688" y="827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0 w 5"/>
                  <a:gd name="T3" fmla="*/ 16 h 16"/>
                  <a:gd name="T4" fmla="*/ 5 w 5"/>
                  <a:gd name="T5" fmla="*/ 16 h 16"/>
                  <a:gd name="T6" fmla="*/ 0 w 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1"/>
                      <a:pt x="2" y="5"/>
                      <a:pt x="0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6" name="Freeform 2413"/>
              <p:cNvSpPr>
                <a:spLocks/>
              </p:cNvSpPr>
              <p:nvPr/>
            </p:nvSpPr>
            <p:spPr bwMode="auto">
              <a:xfrm>
                <a:off x="4688" y="865"/>
                <a:ext cx="16" cy="19"/>
              </a:xfrm>
              <a:custGeom>
                <a:avLst/>
                <a:gdLst>
                  <a:gd name="T0" fmla="*/ 5 w 7"/>
                  <a:gd name="T1" fmla="*/ 0 h 8"/>
                  <a:gd name="T2" fmla="*/ 0 w 7"/>
                  <a:gd name="T3" fmla="*/ 0 h 8"/>
                  <a:gd name="T4" fmla="*/ 0 w 7"/>
                  <a:gd name="T5" fmla="*/ 8 h 8"/>
                  <a:gd name="T6" fmla="*/ 7 w 7"/>
                  <a:gd name="T7" fmla="*/ 8 h 8"/>
                  <a:gd name="T8" fmla="*/ 5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3"/>
                      <a:pt x="5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7" name="Freeform 2414"/>
              <p:cNvSpPr>
                <a:spLocks/>
              </p:cNvSpPr>
              <p:nvPr/>
            </p:nvSpPr>
            <p:spPr bwMode="auto">
              <a:xfrm>
                <a:off x="4688" y="913"/>
                <a:ext cx="28" cy="128"/>
              </a:xfrm>
              <a:custGeom>
                <a:avLst/>
                <a:gdLst>
                  <a:gd name="T0" fmla="*/ 10 w 12"/>
                  <a:gd name="T1" fmla="*/ 0 h 54"/>
                  <a:gd name="T2" fmla="*/ 0 w 12"/>
                  <a:gd name="T3" fmla="*/ 0 h 54"/>
                  <a:gd name="T4" fmla="*/ 0 w 12"/>
                  <a:gd name="T5" fmla="*/ 54 h 54"/>
                  <a:gd name="T6" fmla="*/ 12 w 12"/>
                  <a:gd name="T7" fmla="*/ 54 h 54"/>
                  <a:gd name="T8" fmla="*/ 12 w 12"/>
                  <a:gd name="T9" fmla="*/ 11 h 54"/>
                  <a:gd name="T10" fmla="*/ 10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7"/>
                      <a:pt x="10" y="3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298" name="Freeform 2415"/>
              <p:cNvSpPr>
                <a:spLocks/>
              </p:cNvSpPr>
              <p:nvPr/>
            </p:nvSpPr>
            <p:spPr bwMode="auto">
              <a:xfrm>
                <a:off x="4688" y="884"/>
                <a:ext cx="24" cy="29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0 h 12"/>
                  <a:gd name="T4" fmla="*/ 0 w 10"/>
                  <a:gd name="T5" fmla="*/ 12 h 12"/>
                  <a:gd name="T6" fmla="*/ 10 w 10"/>
                  <a:gd name="T7" fmla="*/ 1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8"/>
                      <a:pt x="8" y="4"/>
                      <a:pt x="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5F5F5F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2417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7" name="Freeform 2418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8" name="Freeform 2419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9" name="Freeform 2420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0" name="Freeform 2421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1" name="Freeform 2422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2" name="Freeform 2423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3" name="Freeform 2424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4" name="Freeform 2425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5" name="Freeform 2426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6" name="Freeform 2427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7" name="Freeform 2428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8" name="Freeform 2429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29" name="Freeform 2430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0" name="Freeform 2431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1" name="Freeform 2432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2" name="Freeform 2433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3" name="Freeform 2434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4" name="Freeform 2435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5" name="Freeform 2436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6" name="Freeform 2437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7" name="Freeform 2438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8" name="Freeform 2439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39" name="Freeform 2440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0" name="Freeform 2441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1" name="Freeform 2442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2" name="Freeform 2443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3" name="Freeform 2444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4" name="Freeform 2445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close/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5" name="Freeform 2446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6" name="Rectangle 2447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7" name="Rectangle 2448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8" name="Freeform 2449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49" name="Freeform 2450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0" name="Rectangle 2451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1" name="Rectangle 2452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2" name="Freeform 2453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3" name="Freeform 2454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4" name="Freeform 2455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5" name="Freeform 2456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6" name="Freeform 2457"/>
            <p:cNvSpPr>
              <a:spLocks/>
            </p:cNvSpPr>
            <p:nvPr/>
          </p:nvSpPr>
          <p:spPr bwMode="auto">
            <a:xfrm>
              <a:off x="6584950" y="898525"/>
              <a:ext cx="150813" cy="23813"/>
            </a:xfrm>
            <a:custGeom>
              <a:avLst/>
              <a:gdLst>
                <a:gd name="T0" fmla="*/ 40 w 40"/>
                <a:gd name="T1" fmla="*/ 0 h 6"/>
                <a:gd name="T2" fmla="*/ 10 w 40"/>
                <a:gd name="T3" fmla="*/ 1 h 6"/>
                <a:gd name="T4" fmla="*/ 0 w 40"/>
                <a:gd name="T5" fmla="*/ 2 h 6"/>
                <a:gd name="T6" fmla="*/ 0 w 40"/>
                <a:gd name="T7" fmla="*/ 6 h 6"/>
                <a:gd name="T8" fmla="*/ 40 w 40"/>
                <a:gd name="T9" fmla="*/ 6 h 6"/>
                <a:gd name="T10" fmla="*/ 40 w 4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">
                  <a:moveTo>
                    <a:pt x="40" y="0"/>
                  </a:moveTo>
                  <a:cubicBezTo>
                    <a:pt x="22" y="0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7" name="Freeform 2458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8" name="Freeform 2459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59" name="Freeform 2460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0" name="Freeform 2461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1" name="Freeform 2462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2" name="Freeform 2463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3" name="Freeform 2464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4" name="Freeform 2465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5" name="Rectangle 2466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6" name="Rectangle 2467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7" name="Rectangle 2468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8" name="Rectangle 2469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9" name="Freeform 2470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0" name="Freeform 2471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1" name="Rectangle 2472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2" name="Rectangle 2473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3" name="Rectangle 2474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4" name="Rectangle 2475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5" name="Rectangle 2476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6" name="Rectangle 2477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7" name="Freeform 2478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8" name="Freeform 2479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79" name="Freeform 2480"/>
            <p:cNvSpPr>
              <a:spLocks/>
            </p:cNvSpPr>
            <p:nvPr/>
          </p:nvSpPr>
          <p:spPr bwMode="auto">
            <a:xfrm>
              <a:off x="6735763" y="898525"/>
              <a:ext cx="112713" cy="60325"/>
            </a:xfrm>
            <a:custGeom>
              <a:avLst/>
              <a:gdLst>
                <a:gd name="T0" fmla="*/ 0 w 30"/>
                <a:gd name="T1" fmla="*/ 0 h 16"/>
                <a:gd name="T2" fmla="*/ 0 w 30"/>
                <a:gd name="T3" fmla="*/ 0 h 16"/>
                <a:gd name="T4" fmla="*/ 0 w 30"/>
                <a:gd name="T5" fmla="*/ 16 h 16"/>
                <a:gd name="T6" fmla="*/ 0 w 30"/>
                <a:gd name="T7" fmla="*/ 6 h 16"/>
                <a:gd name="T8" fmla="*/ 30 w 30"/>
                <a:gd name="T9" fmla="*/ 6 h 16"/>
                <a:gd name="T10" fmla="*/ 30 w 30"/>
                <a:gd name="T11" fmla="*/ 1 h 16"/>
                <a:gd name="T12" fmla="*/ 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0" name="Freeform 2481"/>
            <p:cNvSpPr>
              <a:spLocks noEditPoints="1"/>
            </p:cNvSpPr>
            <p:nvPr/>
          </p:nvSpPr>
          <p:spPr bwMode="auto">
            <a:xfrm>
              <a:off x="6735763" y="922338"/>
              <a:ext cx="357188" cy="36513"/>
            </a:xfrm>
            <a:custGeom>
              <a:avLst/>
              <a:gdLst>
                <a:gd name="T0" fmla="*/ 80 w 95"/>
                <a:gd name="T1" fmla="*/ 4 h 10"/>
                <a:gd name="T2" fmla="*/ 80 w 95"/>
                <a:gd name="T3" fmla="*/ 8 h 10"/>
                <a:gd name="T4" fmla="*/ 95 w 95"/>
                <a:gd name="T5" fmla="*/ 8 h 10"/>
                <a:gd name="T6" fmla="*/ 80 w 95"/>
                <a:gd name="T7" fmla="*/ 4 h 10"/>
                <a:gd name="T8" fmla="*/ 30 w 95"/>
                <a:gd name="T9" fmla="*/ 0 h 10"/>
                <a:gd name="T10" fmla="*/ 0 w 95"/>
                <a:gd name="T11" fmla="*/ 0 h 10"/>
                <a:gd name="T12" fmla="*/ 0 w 95"/>
                <a:gd name="T13" fmla="*/ 10 h 10"/>
                <a:gd name="T14" fmla="*/ 0 w 95"/>
                <a:gd name="T15" fmla="*/ 8 h 10"/>
                <a:gd name="T16" fmla="*/ 30 w 95"/>
                <a:gd name="T17" fmla="*/ 8 h 10"/>
                <a:gd name="T18" fmla="*/ 30 w 9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">
                  <a:moveTo>
                    <a:pt x="80" y="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0" y="6"/>
                    <a:pt x="85" y="5"/>
                    <a:pt x="80" y="4"/>
                  </a:cubicBezTo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1" name="Freeform 2482"/>
            <p:cNvSpPr>
              <a:spLocks noEditPoints="1"/>
            </p:cNvSpPr>
            <p:nvPr/>
          </p:nvSpPr>
          <p:spPr bwMode="auto">
            <a:xfrm>
              <a:off x="6735763" y="952500"/>
              <a:ext cx="450850" cy="44450"/>
            </a:xfrm>
            <a:custGeom>
              <a:avLst/>
              <a:gdLst>
                <a:gd name="T0" fmla="*/ 30 w 120"/>
                <a:gd name="T1" fmla="*/ 0 h 12"/>
                <a:gd name="T2" fmla="*/ 0 w 120"/>
                <a:gd name="T3" fmla="*/ 0 h 12"/>
                <a:gd name="T4" fmla="*/ 0 w 120"/>
                <a:gd name="T5" fmla="*/ 2 h 12"/>
                <a:gd name="T6" fmla="*/ 0 w 120"/>
                <a:gd name="T7" fmla="*/ 4 h 12"/>
                <a:gd name="T8" fmla="*/ 0 w 120"/>
                <a:gd name="T9" fmla="*/ 12 h 12"/>
                <a:gd name="T10" fmla="*/ 30 w 120"/>
                <a:gd name="T11" fmla="*/ 12 h 12"/>
                <a:gd name="T12" fmla="*/ 30 w 120"/>
                <a:gd name="T13" fmla="*/ 0 h 12"/>
                <a:gd name="T14" fmla="*/ 95 w 120"/>
                <a:gd name="T15" fmla="*/ 0 h 12"/>
                <a:gd name="T16" fmla="*/ 80 w 120"/>
                <a:gd name="T17" fmla="*/ 0 h 12"/>
                <a:gd name="T18" fmla="*/ 80 w 120"/>
                <a:gd name="T19" fmla="*/ 12 h 12"/>
                <a:gd name="T20" fmla="*/ 120 w 120"/>
                <a:gd name="T21" fmla="*/ 12 h 12"/>
                <a:gd name="T22" fmla="*/ 120 w 120"/>
                <a:gd name="T23" fmla="*/ 11 h 12"/>
                <a:gd name="T24" fmla="*/ 95 w 12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moveTo>
                    <a:pt x="95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2" y="7"/>
                    <a:pt x="104" y="3"/>
                    <a:pt x="95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2" name="Freeform 2483"/>
            <p:cNvSpPr>
              <a:spLocks/>
            </p:cNvSpPr>
            <p:nvPr/>
          </p:nvSpPr>
          <p:spPr bwMode="auto">
            <a:xfrm>
              <a:off x="6848475" y="903288"/>
              <a:ext cx="134938" cy="19050"/>
            </a:xfrm>
            <a:custGeom>
              <a:avLst/>
              <a:gdLst>
                <a:gd name="T0" fmla="*/ 0 w 36"/>
                <a:gd name="T1" fmla="*/ 0 h 5"/>
                <a:gd name="T2" fmla="*/ 0 w 36"/>
                <a:gd name="T3" fmla="*/ 5 h 5"/>
                <a:gd name="T4" fmla="*/ 36 w 36"/>
                <a:gd name="T5" fmla="*/ 5 h 5"/>
                <a:gd name="T6" fmla="*/ 0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4" y="3"/>
                    <a:pt x="11" y="1"/>
                    <a:pt x="0" y="0"/>
                  </a:cubicBezTo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3" name="Freeform 2484"/>
            <p:cNvSpPr>
              <a:spLocks/>
            </p:cNvSpPr>
            <p:nvPr/>
          </p:nvSpPr>
          <p:spPr bwMode="auto">
            <a:xfrm>
              <a:off x="6848475" y="922338"/>
              <a:ext cx="142875" cy="30163"/>
            </a:xfrm>
            <a:custGeom>
              <a:avLst/>
              <a:gdLst>
                <a:gd name="T0" fmla="*/ 36 w 38"/>
                <a:gd name="T1" fmla="*/ 0 h 8"/>
                <a:gd name="T2" fmla="*/ 0 w 38"/>
                <a:gd name="T3" fmla="*/ 0 h 8"/>
                <a:gd name="T4" fmla="*/ 0 w 38"/>
                <a:gd name="T5" fmla="*/ 8 h 8"/>
                <a:gd name="T6" fmla="*/ 38 w 38"/>
                <a:gd name="T7" fmla="*/ 8 h 8"/>
                <a:gd name="T8" fmla="*/ 38 w 38"/>
                <a:gd name="T9" fmla="*/ 1 h 8"/>
                <a:gd name="T10" fmla="*/ 36 w 3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7" y="0"/>
                    <a:pt x="36" y="0"/>
                  </a:cubicBezTo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4" name="Rectangle 2485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5" name="Rectangle 2486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6" name="Rectangle 2487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7" name="Rectangle 2488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8" name="Freeform 2489"/>
            <p:cNvSpPr>
              <a:spLocks/>
            </p:cNvSpPr>
            <p:nvPr/>
          </p:nvSpPr>
          <p:spPr bwMode="auto">
            <a:xfrm>
              <a:off x="6991350" y="925513"/>
              <a:ext cx="44450" cy="26988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3 h 7"/>
                <a:gd name="T8" fmla="*/ 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89" name="Rectangle 2490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0" name="Rectangle 2491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1" name="Rectangle 2492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2" name="Rectangle 2493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3" name="Freeform 2494"/>
            <p:cNvSpPr>
              <a:spLocks/>
            </p:cNvSpPr>
            <p:nvPr/>
          </p:nvSpPr>
          <p:spPr bwMode="auto">
            <a:xfrm>
              <a:off x="7186613" y="993775"/>
              <a:ext cx="211138" cy="206375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55 h 55"/>
                <a:gd name="T4" fmla="*/ 56 w 56"/>
                <a:gd name="T5" fmla="*/ 55 h 55"/>
                <a:gd name="T6" fmla="*/ 56 w 56"/>
                <a:gd name="T7" fmla="*/ 55 h 55"/>
                <a:gd name="T8" fmla="*/ 30 w 56"/>
                <a:gd name="T9" fmla="*/ 55 h 55"/>
                <a:gd name="T10" fmla="*/ 30 w 56"/>
                <a:gd name="T11" fmla="*/ 20 h 55"/>
                <a:gd name="T12" fmla="*/ 2 w 56"/>
                <a:gd name="T13" fmla="*/ 1 h 55"/>
                <a:gd name="T14" fmla="*/ 0 w 56"/>
                <a:gd name="T15" fmla="*/ 1 h 55"/>
                <a:gd name="T16" fmla="*/ 0 w 56"/>
                <a:gd name="T17" fmla="*/ 0 h 55"/>
                <a:gd name="T18" fmla="*/ 0 w 5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13"/>
                    <a:pt x="12" y="6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4" name="Freeform 2495"/>
            <p:cNvSpPr>
              <a:spLocks/>
            </p:cNvSpPr>
            <p:nvPr/>
          </p:nvSpPr>
          <p:spPr bwMode="auto">
            <a:xfrm>
              <a:off x="7186613" y="993775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5" name="Freeform 2496"/>
            <p:cNvSpPr>
              <a:spLocks/>
            </p:cNvSpPr>
            <p:nvPr/>
          </p:nvSpPr>
          <p:spPr bwMode="auto">
            <a:xfrm>
              <a:off x="7299325" y="1068388"/>
              <a:ext cx="98425" cy="131763"/>
            </a:xfrm>
            <a:custGeom>
              <a:avLst/>
              <a:gdLst>
                <a:gd name="T0" fmla="*/ 0 w 26"/>
                <a:gd name="T1" fmla="*/ 0 h 35"/>
                <a:gd name="T2" fmla="*/ 0 w 26"/>
                <a:gd name="T3" fmla="*/ 35 h 35"/>
                <a:gd name="T4" fmla="*/ 26 w 26"/>
                <a:gd name="T5" fmla="*/ 35 h 35"/>
                <a:gd name="T6" fmla="*/ 0 w 2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9" y="21"/>
                    <a:pt x="10" y="10"/>
                    <a:pt x="0" y="0"/>
                  </a:cubicBezTo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6" name="Freeform 2497"/>
            <p:cNvSpPr>
              <a:spLocks/>
            </p:cNvSpPr>
            <p:nvPr/>
          </p:nvSpPr>
          <p:spPr bwMode="auto">
            <a:xfrm>
              <a:off x="1397000" y="892175"/>
              <a:ext cx="6284913" cy="3352800"/>
            </a:xfrm>
            <a:custGeom>
              <a:avLst/>
              <a:gdLst>
                <a:gd name="T0" fmla="*/ 1601 w 1673"/>
                <a:gd name="T1" fmla="*/ 86 h 891"/>
                <a:gd name="T2" fmla="*/ 1421 w 1673"/>
                <a:gd name="T3" fmla="*/ 0 h 891"/>
                <a:gd name="T4" fmla="*/ 807 w 1673"/>
                <a:gd name="T5" fmla="*/ 70 h 891"/>
                <a:gd name="T6" fmla="*/ 189 w 1673"/>
                <a:gd name="T7" fmla="*/ 144 h 891"/>
                <a:gd name="T8" fmla="*/ 42 w 1673"/>
                <a:gd name="T9" fmla="*/ 207 h 891"/>
                <a:gd name="T10" fmla="*/ 0 w 1673"/>
                <a:gd name="T11" fmla="*/ 335 h 891"/>
                <a:gd name="T12" fmla="*/ 50 w 1673"/>
                <a:gd name="T13" fmla="*/ 776 h 891"/>
                <a:gd name="T14" fmla="*/ 82 w 1673"/>
                <a:gd name="T15" fmla="*/ 833 h 891"/>
                <a:gd name="T16" fmla="*/ 234 w 1673"/>
                <a:gd name="T17" fmla="*/ 890 h 891"/>
                <a:gd name="T18" fmla="*/ 1521 w 1673"/>
                <a:gd name="T19" fmla="*/ 737 h 891"/>
                <a:gd name="T20" fmla="*/ 1673 w 1673"/>
                <a:gd name="T21" fmla="*/ 583 h 891"/>
                <a:gd name="T22" fmla="*/ 1673 w 1673"/>
                <a:gd name="T23" fmla="*/ 583 h 891"/>
                <a:gd name="T24" fmla="*/ 1632 w 1673"/>
                <a:gd name="T25" fmla="*/ 207 h 891"/>
                <a:gd name="T26" fmla="*/ 1600 w 1673"/>
                <a:gd name="T27" fmla="*/ 86 h 891"/>
                <a:gd name="T28" fmla="*/ 1628 w 1673"/>
                <a:gd name="T29" fmla="*/ 208 h 891"/>
                <a:gd name="T30" fmla="*/ 1667 w 1673"/>
                <a:gd name="T31" fmla="*/ 546 h 891"/>
                <a:gd name="T32" fmla="*/ 1669 w 1673"/>
                <a:gd name="T33" fmla="*/ 584 h 891"/>
                <a:gd name="T34" fmla="*/ 1669 w 1673"/>
                <a:gd name="T35" fmla="*/ 583 h 891"/>
                <a:gd name="T36" fmla="*/ 1646 w 1673"/>
                <a:gd name="T37" fmla="*/ 657 h 891"/>
                <a:gd name="T38" fmla="*/ 532 w 1673"/>
                <a:gd name="T39" fmla="*/ 846 h 891"/>
                <a:gd name="T40" fmla="*/ 212 w 1673"/>
                <a:gd name="T41" fmla="*/ 887 h 891"/>
                <a:gd name="T42" fmla="*/ 61 w 1673"/>
                <a:gd name="T43" fmla="*/ 792 h 891"/>
                <a:gd name="T44" fmla="*/ 55 w 1673"/>
                <a:gd name="T45" fmla="*/ 776 h 891"/>
                <a:gd name="T46" fmla="*/ 54 w 1673"/>
                <a:gd name="T47" fmla="*/ 775 h 891"/>
                <a:gd name="T48" fmla="*/ 54 w 1673"/>
                <a:gd name="T49" fmla="*/ 775 h 891"/>
                <a:gd name="T50" fmla="*/ 4 w 1673"/>
                <a:gd name="T51" fmla="*/ 335 h 891"/>
                <a:gd name="T52" fmla="*/ 45 w 1673"/>
                <a:gd name="T53" fmla="*/ 210 h 891"/>
                <a:gd name="T54" fmla="*/ 175 w 1673"/>
                <a:gd name="T55" fmla="*/ 150 h 891"/>
                <a:gd name="T56" fmla="*/ 189 w 1673"/>
                <a:gd name="T57" fmla="*/ 148 h 891"/>
                <a:gd name="T58" fmla="*/ 773 w 1673"/>
                <a:gd name="T59" fmla="*/ 78 h 891"/>
                <a:gd name="T60" fmla="*/ 1391 w 1673"/>
                <a:gd name="T61" fmla="*/ 5 h 891"/>
                <a:gd name="T62" fmla="*/ 1421 w 1673"/>
                <a:gd name="T63" fmla="*/ 4 h 891"/>
                <a:gd name="T64" fmla="*/ 1598 w 1673"/>
                <a:gd name="T65" fmla="*/ 8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3" h="891">
                  <a:moveTo>
                    <a:pt x="1600" y="86"/>
                  </a:moveTo>
                  <a:cubicBezTo>
                    <a:pt x="1601" y="86"/>
                    <a:pt x="1601" y="86"/>
                    <a:pt x="1601" y="86"/>
                  </a:cubicBezTo>
                  <a:cubicBezTo>
                    <a:pt x="1584" y="48"/>
                    <a:pt x="1551" y="26"/>
                    <a:pt x="1517" y="14"/>
                  </a:cubicBezTo>
                  <a:cubicBezTo>
                    <a:pt x="1482" y="2"/>
                    <a:pt x="1446" y="0"/>
                    <a:pt x="1421" y="0"/>
                  </a:cubicBezTo>
                  <a:cubicBezTo>
                    <a:pt x="1403" y="0"/>
                    <a:pt x="1391" y="1"/>
                    <a:pt x="1391" y="1"/>
                  </a:cubicBezTo>
                  <a:cubicBezTo>
                    <a:pt x="807" y="70"/>
                    <a:pt x="807" y="70"/>
                    <a:pt x="807" y="70"/>
                  </a:cubicBezTo>
                  <a:cubicBezTo>
                    <a:pt x="773" y="74"/>
                    <a:pt x="773" y="74"/>
                    <a:pt x="773" y="7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4"/>
                    <a:pt x="148" y="149"/>
                    <a:pt x="105" y="167"/>
                  </a:cubicBezTo>
                  <a:cubicBezTo>
                    <a:pt x="83" y="177"/>
                    <a:pt x="61" y="190"/>
                    <a:pt x="42" y="207"/>
                  </a:cubicBezTo>
                  <a:cubicBezTo>
                    <a:pt x="24" y="225"/>
                    <a:pt x="10" y="247"/>
                    <a:pt x="4" y="275"/>
                  </a:cubicBezTo>
                  <a:cubicBezTo>
                    <a:pt x="1" y="290"/>
                    <a:pt x="0" y="311"/>
                    <a:pt x="0" y="335"/>
                  </a:cubicBezTo>
                  <a:cubicBezTo>
                    <a:pt x="0" y="485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1" y="776"/>
                    <a:pt x="58" y="805"/>
                    <a:pt x="82" y="833"/>
                  </a:cubicBezTo>
                  <a:cubicBezTo>
                    <a:pt x="106" y="862"/>
                    <a:pt x="146" y="891"/>
                    <a:pt x="212" y="891"/>
                  </a:cubicBezTo>
                  <a:cubicBezTo>
                    <a:pt x="219" y="891"/>
                    <a:pt x="227" y="891"/>
                    <a:pt x="234" y="890"/>
                  </a:cubicBezTo>
                  <a:cubicBezTo>
                    <a:pt x="336" y="881"/>
                    <a:pt x="431" y="866"/>
                    <a:pt x="532" y="850"/>
                  </a:cubicBezTo>
                  <a:cubicBezTo>
                    <a:pt x="858" y="801"/>
                    <a:pt x="1196" y="785"/>
                    <a:pt x="1521" y="737"/>
                  </a:cubicBezTo>
                  <a:cubicBezTo>
                    <a:pt x="1596" y="726"/>
                    <a:pt x="1634" y="688"/>
                    <a:pt x="1654" y="652"/>
                  </a:cubicBezTo>
                  <a:cubicBezTo>
                    <a:pt x="1673" y="616"/>
                    <a:pt x="1673" y="584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67" y="485"/>
                    <a:pt x="1655" y="373"/>
                  </a:cubicBezTo>
                  <a:cubicBezTo>
                    <a:pt x="1649" y="317"/>
                    <a:pt x="1641" y="258"/>
                    <a:pt x="1632" y="207"/>
                  </a:cubicBezTo>
                  <a:cubicBezTo>
                    <a:pt x="1623" y="156"/>
                    <a:pt x="1613" y="112"/>
                    <a:pt x="1601" y="86"/>
                  </a:cubicBezTo>
                  <a:cubicBezTo>
                    <a:pt x="1600" y="86"/>
                    <a:pt x="1600" y="86"/>
                    <a:pt x="1600" y="86"/>
                  </a:cubicBezTo>
                  <a:cubicBezTo>
                    <a:pt x="1598" y="87"/>
                    <a:pt x="1598" y="87"/>
                    <a:pt x="1598" y="87"/>
                  </a:cubicBezTo>
                  <a:cubicBezTo>
                    <a:pt x="1609" y="113"/>
                    <a:pt x="1620" y="156"/>
                    <a:pt x="1628" y="208"/>
                  </a:cubicBezTo>
                  <a:cubicBezTo>
                    <a:pt x="1642" y="285"/>
                    <a:pt x="1652" y="379"/>
                    <a:pt x="1659" y="453"/>
                  </a:cubicBezTo>
                  <a:cubicBezTo>
                    <a:pt x="1662" y="491"/>
                    <a:pt x="1665" y="523"/>
                    <a:pt x="1667" y="546"/>
                  </a:cubicBezTo>
                  <a:cubicBezTo>
                    <a:pt x="1668" y="558"/>
                    <a:pt x="1668" y="567"/>
                    <a:pt x="1669" y="574"/>
                  </a:cubicBezTo>
                  <a:cubicBezTo>
                    <a:pt x="1669" y="580"/>
                    <a:pt x="1669" y="584"/>
                    <a:pt x="1669" y="584"/>
                  </a:cubicBezTo>
                  <a:cubicBezTo>
                    <a:pt x="1671" y="583"/>
                    <a:pt x="1671" y="583"/>
                    <a:pt x="1671" y="583"/>
                  </a:cubicBezTo>
                  <a:cubicBezTo>
                    <a:pt x="1669" y="583"/>
                    <a:pt x="1669" y="583"/>
                    <a:pt x="1669" y="583"/>
                  </a:cubicBezTo>
                  <a:cubicBezTo>
                    <a:pt x="1669" y="583"/>
                    <a:pt x="1669" y="584"/>
                    <a:pt x="1669" y="585"/>
                  </a:cubicBezTo>
                  <a:cubicBezTo>
                    <a:pt x="1669" y="592"/>
                    <a:pt x="1666" y="624"/>
                    <a:pt x="1646" y="657"/>
                  </a:cubicBezTo>
                  <a:cubicBezTo>
                    <a:pt x="1627" y="689"/>
                    <a:pt x="1590" y="723"/>
                    <a:pt x="1521" y="733"/>
                  </a:cubicBezTo>
                  <a:cubicBezTo>
                    <a:pt x="1195" y="781"/>
                    <a:pt x="858" y="797"/>
                    <a:pt x="532" y="846"/>
                  </a:cubicBezTo>
                  <a:cubicBezTo>
                    <a:pt x="431" y="862"/>
                    <a:pt x="336" y="877"/>
                    <a:pt x="234" y="886"/>
                  </a:cubicBezTo>
                  <a:cubicBezTo>
                    <a:pt x="227" y="887"/>
                    <a:pt x="219" y="887"/>
                    <a:pt x="212" y="887"/>
                  </a:cubicBezTo>
                  <a:cubicBezTo>
                    <a:pt x="148" y="887"/>
                    <a:pt x="108" y="859"/>
                    <a:pt x="85" y="831"/>
                  </a:cubicBezTo>
                  <a:cubicBezTo>
                    <a:pt x="73" y="817"/>
                    <a:pt x="66" y="803"/>
                    <a:pt x="61" y="792"/>
                  </a:cubicBezTo>
                  <a:cubicBezTo>
                    <a:pt x="58" y="787"/>
                    <a:pt x="57" y="783"/>
                    <a:pt x="56" y="780"/>
                  </a:cubicBezTo>
                  <a:cubicBezTo>
                    <a:pt x="55" y="778"/>
                    <a:pt x="55" y="777"/>
                    <a:pt x="55" y="776"/>
                  </a:cubicBezTo>
                  <a:cubicBezTo>
                    <a:pt x="55" y="776"/>
                    <a:pt x="54" y="775"/>
                    <a:pt x="54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2" y="775"/>
                    <a:pt x="52" y="775"/>
                    <a:pt x="52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4" y="775"/>
                    <a:pt x="54" y="771"/>
                    <a:pt x="52" y="762"/>
                  </a:cubicBezTo>
                  <a:cubicBezTo>
                    <a:pt x="43" y="705"/>
                    <a:pt x="4" y="466"/>
                    <a:pt x="4" y="335"/>
                  </a:cubicBezTo>
                  <a:cubicBezTo>
                    <a:pt x="4" y="311"/>
                    <a:pt x="5" y="291"/>
                    <a:pt x="8" y="276"/>
                  </a:cubicBezTo>
                  <a:cubicBezTo>
                    <a:pt x="13" y="249"/>
                    <a:pt x="27" y="227"/>
                    <a:pt x="45" y="210"/>
                  </a:cubicBezTo>
                  <a:cubicBezTo>
                    <a:pt x="72" y="184"/>
                    <a:pt x="108" y="169"/>
                    <a:pt x="138" y="159"/>
                  </a:cubicBezTo>
                  <a:cubicBezTo>
                    <a:pt x="152" y="155"/>
                    <a:pt x="165" y="152"/>
                    <a:pt x="175" y="150"/>
                  </a:cubicBezTo>
                  <a:cubicBezTo>
                    <a:pt x="179" y="149"/>
                    <a:pt x="183" y="149"/>
                    <a:pt x="186" y="148"/>
                  </a:cubicBezTo>
                  <a:cubicBezTo>
                    <a:pt x="187" y="148"/>
                    <a:pt x="188" y="148"/>
                    <a:pt x="189" y="148"/>
                  </a:cubicBezTo>
                  <a:cubicBezTo>
                    <a:pt x="189" y="148"/>
                    <a:pt x="190" y="148"/>
                    <a:pt x="190" y="148"/>
                  </a:cubicBezTo>
                  <a:cubicBezTo>
                    <a:pt x="773" y="78"/>
                    <a:pt x="773" y="78"/>
                    <a:pt x="773" y="78"/>
                  </a:cubicBezTo>
                  <a:cubicBezTo>
                    <a:pt x="807" y="74"/>
                    <a:pt x="807" y="74"/>
                    <a:pt x="807" y="74"/>
                  </a:cubicBezTo>
                  <a:cubicBezTo>
                    <a:pt x="1391" y="5"/>
                    <a:pt x="1391" y="5"/>
                    <a:pt x="1391" y="5"/>
                  </a:cubicBezTo>
                  <a:cubicBezTo>
                    <a:pt x="1391" y="5"/>
                    <a:pt x="1392" y="5"/>
                    <a:pt x="1393" y="5"/>
                  </a:cubicBezTo>
                  <a:cubicBezTo>
                    <a:pt x="1397" y="5"/>
                    <a:pt x="1408" y="4"/>
                    <a:pt x="1421" y="4"/>
                  </a:cubicBezTo>
                  <a:cubicBezTo>
                    <a:pt x="1446" y="4"/>
                    <a:pt x="1482" y="6"/>
                    <a:pt x="1515" y="18"/>
                  </a:cubicBezTo>
                  <a:cubicBezTo>
                    <a:pt x="1549" y="30"/>
                    <a:pt x="1581" y="51"/>
                    <a:pt x="1598" y="87"/>
                  </a:cubicBezTo>
                  <a:lnTo>
                    <a:pt x="1600" y="86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98" name="Freeform 2499"/>
            <p:cNvSpPr>
              <a:spLocks/>
            </p:cNvSpPr>
            <p:nvPr/>
          </p:nvSpPr>
          <p:spPr bwMode="auto">
            <a:xfrm>
              <a:off x="1698625" y="1106488"/>
              <a:ext cx="5683250" cy="2924175"/>
            </a:xfrm>
            <a:custGeom>
              <a:avLst/>
              <a:gdLst>
                <a:gd name="T0" fmla="*/ 1450 w 1513"/>
                <a:gd name="T1" fmla="*/ 73 h 777"/>
                <a:gd name="T2" fmla="*/ 1289 w 1513"/>
                <a:gd name="T3" fmla="*/ 0 h 777"/>
                <a:gd name="T4" fmla="*/ 731 w 1513"/>
                <a:gd name="T5" fmla="*/ 64 h 777"/>
                <a:gd name="T6" fmla="*/ 172 w 1513"/>
                <a:gd name="T7" fmla="*/ 130 h 777"/>
                <a:gd name="T8" fmla="*/ 39 w 1513"/>
                <a:gd name="T9" fmla="*/ 186 h 777"/>
                <a:gd name="T10" fmla="*/ 0 w 1513"/>
                <a:gd name="T11" fmla="*/ 300 h 777"/>
                <a:gd name="T12" fmla="*/ 44 w 1513"/>
                <a:gd name="T13" fmla="*/ 678 h 777"/>
                <a:gd name="T14" fmla="*/ 71 w 1513"/>
                <a:gd name="T15" fmla="*/ 727 h 777"/>
                <a:gd name="T16" fmla="*/ 210 w 1513"/>
                <a:gd name="T17" fmla="*/ 776 h 777"/>
                <a:gd name="T18" fmla="*/ 1374 w 1513"/>
                <a:gd name="T19" fmla="*/ 638 h 777"/>
                <a:gd name="T20" fmla="*/ 1513 w 1513"/>
                <a:gd name="T21" fmla="*/ 504 h 777"/>
                <a:gd name="T22" fmla="*/ 1513 w 1513"/>
                <a:gd name="T23" fmla="*/ 503 h 777"/>
                <a:gd name="T24" fmla="*/ 1477 w 1513"/>
                <a:gd name="T25" fmla="*/ 178 h 777"/>
                <a:gd name="T26" fmla="*/ 1448 w 1513"/>
                <a:gd name="T27" fmla="*/ 74 h 777"/>
                <a:gd name="T28" fmla="*/ 1473 w 1513"/>
                <a:gd name="T29" fmla="*/ 179 h 777"/>
                <a:gd name="T30" fmla="*/ 1507 w 1513"/>
                <a:gd name="T31" fmla="*/ 472 h 777"/>
                <a:gd name="T32" fmla="*/ 1509 w 1513"/>
                <a:gd name="T33" fmla="*/ 504 h 777"/>
                <a:gd name="T34" fmla="*/ 1509 w 1513"/>
                <a:gd name="T35" fmla="*/ 504 h 777"/>
                <a:gd name="T36" fmla="*/ 1488 w 1513"/>
                <a:gd name="T37" fmla="*/ 567 h 777"/>
                <a:gd name="T38" fmla="*/ 479 w 1513"/>
                <a:gd name="T39" fmla="*/ 736 h 777"/>
                <a:gd name="T40" fmla="*/ 188 w 1513"/>
                <a:gd name="T41" fmla="*/ 773 h 777"/>
                <a:gd name="T42" fmla="*/ 53 w 1513"/>
                <a:gd name="T43" fmla="*/ 692 h 777"/>
                <a:gd name="T44" fmla="*/ 48 w 1513"/>
                <a:gd name="T45" fmla="*/ 678 h 777"/>
                <a:gd name="T46" fmla="*/ 47 w 1513"/>
                <a:gd name="T47" fmla="*/ 677 h 777"/>
                <a:gd name="T48" fmla="*/ 47 w 1513"/>
                <a:gd name="T49" fmla="*/ 677 h 777"/>
                <a:gd name="T50" fmla="*/ 4 w 1513"/>
                <a:gd name="T51" fmla="*/ 300 h 777"/>
                <a:gd name="T52" fmla="*/ 42 w 1513"/>
                <a:gd name="T53" fmla="*/ 189 h 777"/>
                <a:gd name="T54" fmla="*/ 159 w 1513"/>
                <a:gd name="T55" fmla="*/ 136 h 777"/>
                <a:gd name="T56" fmla="*/ 173 w 1513"/>
                <a:gd name="T57" fmla="*/ 134 h 777"/>
                <a:gd name="T58" fmla="*/ 732 w 1513"/>
                <a:gd name="T59" fmla="*/ 68 h 777"/>
                <a:gd name="T60" fmla="*/ 1262 w 1513"/>
                <a:gd name="T61" fmla="*/ 5 h 777"/>
                <a:gd name="T62" fmla="*/ 1374 w 1513"/>
                <a:gd name="T63" fmla="*/ 16 h 777"/>
                <a:gd name="T64" fmla="*/ 1448 w 1513"/>
                <a:gd name="T65" fmla="*/ 74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3" h="777">
                  <a:moveTo>
                    <a:pt x="1448" y="74"/>
                  </a:moveTo>
                  <a:cubicBezTo>
                    <a:pt x="1450" y="73"/>
                    <a:pt x="1450" y="73"/>
                    <a:pt x="1450" y="73"/>
                  </a:cubicBezTo>
                  <a:cubicBezTo>
                    <a:pt x="1435" y="41"/>
                    <a:pt x="1405" y="23"/>
                    <a:pt x="1375" y="12"/>
                  </a:cubicBezTo>
                  <a:cubicBezTo>
                    <a:pt x="1344" y="2"/>
                    <a:pt x="1312" y="0"/>
                    <a:pt x="1289" y="0"/>
                  </a:cubicBezTo>
                  <a:cubicBezTo>
                    <a:pt x="1271" y="0"/>
                    <a:pt x="1260" y="1"/>
                    <a:pt x="1260" y="1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00" y="67"/>
                    <a:pt x="700" y="67"/>
                    <a:pt x="700" y="67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30"/>
                    <a:pt x="135" y="134"/>
                    <a:pt x="96" y="151"/>
                  </a:cubicBezTo>
                  <a:cubicBezTo>
                    <a:pt x="76" y="159"/>
                    <a:pt x="56" y="170"/>
                    <a:pt x="39" y="186"/>
                  </a:cubicBezTo>
                  <a:cubicBezTo>
                    <a:pt x="22" y="201"/>
                    <a:pt x="9" y="220"/>
                    <a:pt x="4" y="245"/>
                  </a:cubicBezTo>
                  <a:cubicBezTo>
                    <a:pt x="1" y="259"/>
                    <a:pt x="0" y="278"/>
                    <a:pt x="0" y="300"/>
                  </a:cubicBezTo>
                  <a:cubicBezTo>
                    <a:pt x="0" y="431"/>
                    <a:pt x="43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50" y="703"/>
                    <a:pt x="71" y="727"/>
                  </a:cubicBezTo>
                  <a:cubicBezTo>
                    <a:pt x="93" y="752"/>
                    <a:pt x="129" y="777"/>
                    <a:pt x="188" y="777"/>
                  </a:cubicBezTo>
                  <a:cubicBezTo>
                    <a:pt x="195" y="777"/>
                    <a:pt x="202" y="776"/>
                    <a:pt x="210" y="776"/>
                  </a:cubicBezTo>
                  <a:cubicBezTo>
                    <a:pt x="302" y="767"/>
                    <a:pt x="388" y="754"/>
                    <a:pt x="479" y="740"/>
                  </a:cubicBezTo>
                  <a:cubicBezTo>
                    <a:pt x="774" y="696"/>
                    <a:pt x="1080" y="681"/>
                    <a:pt x="1374" y="638"/>
                  </a:cubicBezTo>
                  <a:cubicBezTo>
                    <a:pt x="1442" y="628"/>
                    <a:pt x="1477" y="594"/>
                    <a:pt x="1494" y="563"/>
                  </a:cubicBezTo>
                  <a:cubicBezTo>
                    <a:pt x="1512" y="532"/>
                    <a:pt x="1513" y="504"/>
                    <a:pt x="1513" y="504"/>
                  </a:cubicBezTo>
                  <a:cubicBezTo>
                    <a:pt x="1513" y="504"/>
                    <a:pt x="1513" y="504"/>
                    <a:pt x="1513" y="504"/>
                  </a:cubicBezTo>
                  <a:cubicBezTo>
                    <a:pt x="1513" y="503"/>
                    <a:pt x="1513" y="503"/>
                    <a:pt x="1513" y="503"/>
                  </a:cubicBezTo>
                  <a:cubicBezTo>
                    <a:pt x="1513" y="503"/>
                    <a:pt x="1507" y="418"/>
                    <a:pt x="1497" y="322"/>
                  </a:cubicBezTo>
                  <a:cubicBezTo>
                    <a:pt x="1492" y="274"/>
                    <a:pt x="1485" y="223"/>
                    <a:pt x="1477" y="178"/>
                  </a:cubicBezTo>
                  <a:cubicBezTo>
                    <a:pt x="1470" y="134"/>
                    <a:pt x="1460" y="96"/>
                    <a:pt x="1450" y="73"/>
                  </a:cubicBezTo>
                  <a:cubicBezTo>
                    <a:pt x="1448" y="74"/>
                    <a:pt x="1448" y="74"/>
                    <a:pt x="1448" y="74"/>
                  </a:cubicBezTo>
                  <a:cubicBezTo>
                    <a:pt x="1446" y="75"/>
                    <a:pt x="1446" y="75"/>
                    <a:pt x="1446" y="75"/>
                  </a:cubicBezTo>
                  <a:cubicBezTo>
                    <a:pt x="1457" y="97"/>
                    <a:pt x="1466" y="135"/>
                    <a:pt x="1473" y="179"/>
                  </a:cubicBezTo>
                  <a:cubicBezTo>
                    <a:pt x="1485" y="245"/>
                    <a:pt x="1494" y="327"/>
                    <a:pt x="1500" y="391"/>
                  </a:cubicBezTo>
                  <a:cubicBezTo>
                    <a:pt x="1503" y="423"/>
                    <a:pt x="1505" y="452"/>
                    <a:pt x="1507" y="472"/>
                  </a:cubicBezTo>
                  <a:cubicBezTo>
                    <a:pt x="1507" y="482"/>
                    <a:pt x="1508" y="490"/>
                    <a:pt x="1508" y="495"/>
                  </a:cubicBezTo>
                  <a:cubicBezTo>
                    <a:pt x="1509" y="501"/>
                    <a:pt x="1509" y="504"/>
                    <a:pt x="1509" y="504"/>
                  </a:cubicBezTo>
                  <a:cubicBezTo>
                    <a:pt x="1511" y="504"/>
                    <a:pt x="1511" y="504"/>
                    <a:pt x="1511" y="504"/>
                  </a:cubicBezTo>
                  <a:cubicBezTo>
                    <a:pt x="1509" y="504"/>
                    <a:pt x="1509" y="504"/>
                    <a:pt x="1509" y="504"/>
                  </a:cubicBezTo>
                  <a:cubicBezTo>
                    <a:pt x="1509" y="504"/>
                    <a:pt x="1509" y="504"/>
                    <a:pt x="1509" y="505"/>
                  </a:cubicBezTo>
                  <a:cubicBezTo>
                    <a:pt x="1508" y="511"/>
                    <a:pt x="1506" y="538"/>
                    <a:pt x="1488" y="567"/>
                  </a:cubicBezTo>
                  <a:cubicBezTo>
                    <a:pt x="1469" y="595"/>
                    <a:pt x="1436" y="624"/>
                    <a:pt x="1374" y="634"/>
                  </a:cubicBezTo>
                  <a:cubicBezTo>
                    <a:pt x="1079" y="677"/>
                    <a:pt x="774" y="692"/>
                    <a:pt x="479" y="736"/>
                  </a:cubicBezTo>
                  <a:cubicBezTo>
                    <a:pt x="387" y="750"/>
                    <a:pt x="301" y="763"/>
                    <a:pt x="209" y="772"/>
                  </a:cubicBezTo>
                  <a:cubicBezTo>
                    <a:pt x="202" y="772"/>
                    <a:pt x="195" y="773"/>
                    <a:pt x="188" y="773"/>
                  </a:cubicBezTo>
                  <a:cubicBezTo>
                    <a:pt x="130" y="773"/>
                    <a:pt x="95" y="749"/>
                    <a:pt x="74" y="725"/>
                  </a:cubicBezTo>
                  <a:cubicBezTo>
                    <a:pt x="64" y="713"/>
                    <a:pt x="57" y="701"/>
                    <a:pt x="53" y="692"/>
                  </a:cubicBezTo>
                  <a:cubicBezTo>
                    <a:pt x="51" y="687"/>
                    <a:pt x="50" y="684"/>
                    <a:pt x="49" y="681"/>
                  </a:cubicBezTo>
                  <a:cubicBezTo>
                    <a:pt x="48" y="680"/>
                    <a:pt x="48" y="679"/>
                    <a:pt x="48" y="678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3"/>
                    <a:pt x="46" y="666"/>
                  </a:cubicBezTo>
                  <a:cubicBezTo>
                    <a:pt x="37" y="617"/>
                    <a:pt x="4" y="414"/>
                    <a:pt x="4" y="300"/>
                  </a:cubicBezTo>
                  <a:cubicBezTo>
                    <a:pt x="4" y="278"/>
                    <a:pt x="5" y="259"/>
                    <a:pt x="8" y="246"/>
                  </a:cubicBezTo>
                  <a:cubicBezTo>
                    <a:pt x="13" y="222"/>
                    <a:pt x="25" y="204"/>
                    <a:pt x="42" y="189"/>
                  </a:cubicBezTo>
                  <a:cubicBezTo>
                    <a:pt x="66" y="166"/>
                    <a:pt x="99" y="153"/>
                    <a:pt x="126" y="145"/>
                  </a:cubicBezTo>
                  <a:cubicBezTo>
                    <a:pt x="139" y="141"/>
                    <a:pt x="151" y="138"/>
                    <a:pt x="159" y="136"/>
                  </a:cubicBezTo>
                  <a:cubicBezTo>
                    <a:pt x="163" y="135"/>
                    <a:pt x="167" y="135"/>
                    <a:pt x="169" y="135"/>
                  </a:cubicBezTo>
                  <a:cubicBezTo>
                    <a:pt x="171" y="134"/>
                    <a:pt x="173" y="134"/>
                    <a:pt x="173" y="134"/>
                  </a:cubicBezTo>
                  <a:cubicBezTo>
                    <a:pt x="701" y="71"/>
                    <a:pt x="701" y="71"/>
                    <a:pt x="701" y="71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1260" y="5"/>
                    <a:pt x="1260" y="5"/>
                    <a:pt x="1260" y="5"/>
                  </a:cubicBezTo>
                  <a:cubicBezTo>
                    <a:pt x="1260" y="5"/>
                    <a:pt x="1261" y="5"/>
                    <a:pt x="1262" y="5"/>
                  </a:cubicBezTo>
                  <a:cubicBezTo>
                    <a:pt x="1266" y="5"/>
                    <a:pt x="1276" y="4"/>
                    <a:pt x="1289" y="4"/>
                  </a:cubicBezTo>
                  <a:cubicBezTo>
                    <a:pt x="1311" y="4"/>
                    <a:pt x="1343" y="6"/>
                    <a:pt x="1374" y="16"/>
                  </a:cubicBezTo>
                  <a:cubicBezTo>
                    <a:pt x="1404" y="26"/>
                    <a:pt x="1432" y="44"/>
                    <a:pt x="1446" y="75"/>
                  </a:cubicBezTo>
                  <a:lnTo>
                    <a:pt x="1448" y="74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7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</p:grpSp>
      <p:sp>
        <p:nvSpPr>
          <p:cNvPr id="2516" name="TextBox 2515">
            <a:extLst>
              <a:ext uri="{FF2B5EF4-FFF2-40B4-BE49-F238E27FC236}">
                <a16:creationId xmlns:a16="http://schemas.microsoft.com/office/drawing/2014/main" id="{BDA4BDC0-5D39-4BC9-BBB0-D5998E57B980}"/>
              </a:ext>
            </a:extLst>
          </p:cNvPr>
          <p:cNvSpPr txBox="1"/>
          <p:nvPr/>
        </p:nvSpPr>
        <p:spPr>
          <a:xfrm rot="21123560">
            <a:off x="2008958" y="2180226"/>
            <a:ext cx="8114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Picture 96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B405E02B-BADD-2C86-5296-2029322E6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610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179694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xét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mối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quan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hệ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giữa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máy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đài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thanh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37240" y="327809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1C3C8-CE56-4203-A5C3-B82CBB7A6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04" y="1349879"/>
            <a:ext cx="4333458" cy="532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0BD128-BF1D-4884-98D7-8477E5BB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2836"/>
            <a:ext cx="4220845" cy="521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A2E9888-DDEB-61F9-AAAD-DAE9E9EDE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481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238886E-369C-4398-9389-BB3B7670EB61}"/>
              </a:ext>
            </a:extLst>
          </p:cNvPr>
          <p:cNvGrpSpPr/>
          <p:nvPr/>
        </p:nvGrpSpPr>
        <p:grpSpPr>
          <a:xfrm>
            <a:off x="223520" y="345440"/>
            <a:ext cx="11653520" cy="1289639"/>
            <a:chOff x="223520" y="345440"/>
            <a:chExt cx="11653520" cy="1289639"/>
          </a:xfrm>
        </p:grpSpPr>
        <p:grpSp>
          <p:nvGrpSpPr>
            <p:cNvPr id="17" name="组合 48">
              <a:extLst>
                <a:ext uri="{FF2B5EF4-FFF2-40B4-BE49-F238E27FC236}">
                  <a16:creationId xmlns:a16="http://schemas.microsoft.com/office/drawing/2014/main" id="{0BE9AED8-E7A0-4147-8FC0-D43CCD06F150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18" name="任意多边形: 形状 45">
                <a:extLst>
                  <a:ext uri="{FF2B5EF4-FFF2-40B4-BE49-F238E27FC236}">
                    <a16:creationId xmlns:a16="http://schemas.microsoft.com/office/drawing/2014/main" id="{E464883A-850C-41FB-A356-0EB0796313EA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任意多边形: 形状 44">
                <a:extLst>
                  <a:ext uri="{FF2B5EF4-FFF2-40B4-BE49-F238E27FC236}">
                    <a16:creationId xmlns:a16="http://schemas.microsoft.com/office/drawing/2014/main" id="{24D0785F-F5D1-4653-8CD9-7F1A32C7F497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D8847A-69B9-4277-B541-6FF12D9B25F4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ìm từ thích hợp và hoàn thiện câu dưới đây để thể hiện mối quan hệ giữa máy thu thanh và đài phát thanh?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333CAA-B9D6-4605-87F2-3897E4368570}"/>
              </a:ext>
            </a:extLst>
          </p:cNvPr>
          <p:cNvGrpSpPr/>
          <p:nvPr/>
        </p:nvGrpSpPr>
        <p:grpSpPr>
          <a:xfrm>
            <a:off x="223521" y="2641600"/>
            <a:ext cx="11610158" cy="2641600"/>
            <a:chOff x="812800" y="2641600"/>
            <a:chExt cx="10342880" cy="26416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1056BE-5FFA-490B-82CE-D683710B216E}"/>
                </a:ext>
              </a:extLst>
            </p:cNvPr>
            <p:cNvSpPr/>
            <p:nvPr/>
          </p:nvSpPr>
          <p:spPr>
            <a:xfrm>
              <a:off x="812800" y="2641600"/>
              <a:ext cx="10342880" cy="2641600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822C8AE-F0CF-4E1C-9716-054F188C0F65}"/>
                </a:ext>
              </a:extLst>
            </p:cNvPr>
            <p:cNvSpPr txBox="1"/>
            <p:nvPr/>
          </p:nvSpPr>
          <p:spPr>
            <a:xfrm>
              <a:off x="1238841" y="2905760"/>
              <a:ext cx="9703479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…….(1)…….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ăng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ten.</a:t>
              </a:r>
            </a:p>
            <a:p>
              <a:pPr algn="just"/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….…(2)….….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ăng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ten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loa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2E4DA62-68F7-4B5E-AA77-A0F2DBA702C1}"/>
              </a:ext>
            </a:extLst>
          </p:cNvPr>
          <p:cNvSpPr/>
          <p:nvPr/>
        </p:nvSpPr>
        <p:spPr>
          <a:xfrm>
            <a:off x="223520" y="2885440"/>
            <a:ext cx="2976881" cy="5943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B889B03-BD16-4D4F-A342-96B5CC7BF28E}"/>
              </a:ext>
            </a:extLst>
          </p:cNvPr>
          <p:cNvSpPr/>
          <p:nvPr/>
        </p:nvSpPr>
        <p:spPr>
          <a:xfrm>
            <a:off x="223519" y="3926651"/>
            <a:ext cx="2976881" cy="5943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260CF01E-CC57-5A5B-7D93-C10722D8A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95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67" b="0" i="0" u="none" strike="noStrike" kern="1200" cap="none" spc="0" normalizeH="0" baseline="0" noProof="0">
                  <a:ln>
                    <a:noFill/>
                  </a:ln>
                  <a:solidFill>
                    <a:srgbClr val="1D9BB8"/>
                  </a:solidFill>
                  <a:effectLst/>
                  <a:uLnTx/>
                  <a:uFillTx/>
                  <a:latin typeface="Lato Light"/>
                  <a:ea typeface="+mn-ea"/>
                  <a:cs typeface="+mn-cs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E5286F5-B6EE-4598-A8E6-0E0DDEE218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011" y="1842231"/>
            <a:ext cx="5005250" cy="1774090"/>
          </a:xfrm>
          <a:prstGeom prst="rect">
            <a:avLst/>
          </a:prstGeom>
        </p:spPr>
      </p:pic>
      <p:pic>
        <p:nvPicPr>
          <p:cNvPr id="14" name="Picture 13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6809DFF-EE64-75CD-A7E7-53EE0E162D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57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402854-60B0-4935-BBAD-A68173778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3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E046E0-C25A-4629-8C25-DF075096D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939" y="3140710"/>
            <a:ext cx="1652159" cy="2548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A3F16-13C0-4D5F-A4E8-3BE154119BF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9ADBF9"/>
              </a:clrFrom>
              <a:clrTo>
                <a:srgbClr val="9ADB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1043" y="2459189"/>
            <a:ext cx="1573620" cy="26996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64F713-2DB5-4F28-8252-58678548A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5250" y="3048211"/>
            <a:ext cx="1621677" cy="262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4A317A-46B0-4AA1-96C5-948AC9995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241" y="3195807"/>
            <a:ext cx="1993565" cy="255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1A0BFC-C556-4B45-B8E4-268709762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51" y="2732415"/>
            <a:ext cx="1475360" cy="24264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2AC5D6-4D77-4949-9ACD-309E1E3BEE40}"/>
              </a:ext>
            </a:extLst>
          </p:cNvPr>
          <p:cNvSpPr txBox="1"/>
          <p:nvPr/>
        </p:nvSpPr>
        <p:spPr>
          <a:xfrm>
            <a:off x="1145751" y="162875"/>
            <a:ext cx="10361077" cy="222535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 BÉ ĐẾN TRƯỜNG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B8D422AD-3A8E-D020-37CA-413557C62E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801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-19812000" y="174529"/>
            <a:chExt cx="24384000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19812000" y="174529"/>
              <a:ext cx="12192000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620000" y="174529"/>
              <a:ext cx="12192000" cy="6858000"/>
            </a:xfrm>
            <a:prstGeom prst="rect">
              <a:avLst/>
            </a:prstGeom>
          </p:spPr>
        </p:pic>
      </p:grpSp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45" y="4166631"/>
            <a:ext cx="3524192" cy="1632647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983" y="2793557"/>
            <a:ext cx="4004306" cy="3163824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33BC124-B8D0-41C2-8EB6-EA1CE85AF9DD}"/>
              </a:ext>
            </a:extLst>
          </p:cNvPr>
          <p:cNvSpPr/>
          <p:nvPr/>
        </p:nvSpPr>
        <p:spPr>
          <a:xfrm>
            <a:off x="65430" y="73295"/>
            <a:ext cx="5582199" cy="239778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1F061A00-EEE1-426E-A43F-DD7AE62B4BEF}"/>
              </a:ext>
            </a:extLst>
          </p:cNvPr>
          <p:cNvSpPr txBox="1"/>
          <p:nvPr/>
        </p:nvSpPr>
        <p:spPr>
          <a:xfrm>
            <a:off x="20303" y="317235"/>
            <a:ext cx="5466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Đúng">
            <a:extLst>
              <a:ext uri="{FF2B5EF4-FFF2-40B4-BE49-F238E27FC236}">
                <a16:creationId xmlns:a16="http://schemas.microsoft.com/office/drawing/2014/main" id="{A84D7174-B6C6-4774-B0B7-2BF58A89415B}"/>
              </a:ext>
            </a:extLst>
          </p:cNvPr>
          <p:cNvSpPr/>
          <p:nvPr/>
        </p:nvSpPr>
        <p:spPr>
          <a:xfrm>
            <a:off x="8801539" y="1349608"/>
            <a:ext cx="3110864" cy="110883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ten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ai 2">
            <a:extLst>
              <a:ext uri="{FF2B5EF4-FFF2-40B4-BE49-F238E27FC236}">
                <a16:creationId xmlns:a16="http://schemas.microsoft.com/office/drawing/2014/main" id="{C8B0173B-6326-4D55-968C-687F64A45DE4}"/>
              </a:ext>
            </a:extLst>
          </p:cNvPr>
          <p:cNvSpPr/>
          <p:nvPr/>
        </p:nvSpPr>
        <p:spPr>
          <a:xfrm>
            <a:off x="5706631" y="1328563"/>
            <a:ext cx="3023021" cy="110883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Sai 1">
            <a:extLst>
              <a:ext uri="{FF2B5EF4-FFF2-40B4-BE49-F238E27FC236}">
                <a16:creationId xmlns:a16="http://schemas.microsoft.com/office/drawing/2014/main" id="{968F9521-E7E1-4B2B-8621-8FB51539901A}"/>
              </a:ext>
            </a:extLst>
          </p:cNvPr>
          <p:cNvSpPr/>
          <p:nvPr/>
        </p:nvSpPr>
        <p:spPr>
          <a:xfrm>
            <a:off x="5692756" y="127495"/>
            <a:ext cx="3036896" cy="110883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ai 3">
            <a:extLst>
              <a:ext uri="{FF2B5EF4-FFF2-40B4-BE49-F238E27FC236}">
                <a16:creationId xmlns:a16="http://schemas.microsoft.com/office/drawing/2014/main" id="{888A14F1-8CAE-47CF-99E7-0C98AB635B28}"/>
              </a:ext>
            </a:extLst>
          </p:cNvPr>
          <p:cNvSpPr/>
          <p:nvPr/>
        </p:nvSpPr>
        <p:spPr>
          <a:xfrm>
            <a:off x="8805213" y="148542"/>
            <a:ext cx="3072496" cy="110883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99" y="173823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Káº¿t quáº£ hÃ¬nh áº£nh cho wrong icon">
            <a:extLst>
              <a:ext uri="{FF2B5EF4-FFF2-40B4-BE49-F238E27FC236}">
                <a16:creationId xmlns:a16="http://schemas.microsoft.com/office/drawing/2014/main" id="{7B585F90-1666-4A79-8A2C-F17E749B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99" y="68191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Káº¿t quáº£ hÃ¬nh áº£nh cho wrong icon">
            <a:extLst>
              <a:ext uri="{FF2B5EF4-FFF2-40B4-BE49-F238E27FC236}">
                <a16:creationId xmlns:a16="http://schemas.microsoft.com/office/drawing/2014/main" id="{885356AF-F5C0-42B9-A0C0-8088F38AE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564" y="56465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Káº¿t quáº£ hÃ¬nh áº£nh cho wrong icon">
            <a:extLst>
              <a:ext uri="{FF2B5EF4-FFF2-40B4-BE49-F238E27FC236}">
                <a16:creationId xmlns:a16="http://schemas.microsoft.com/office/drawing/2014/main" id="{59738515-B996-4DFC-B8C5-51D8F25BF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564" y="173413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01 NK PowerSkills">
            <a:extLst>
              <a:ext uri="{FF2B5EF4-FFF2-40B4-BE49-F238E27FC236}">
                <a16:creationId xmlns:a16="http://schemas.microsoft.com/office/drawing/2014/main" id="{C29D1B06-004F-4A15-AD26-82B18D61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1979" y="169799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693D08-94F0-4B9D-84FD-6DC697EE2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939" y="3140710"/>
            <a:ext cx="1652159" cy="254834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5FE3D51-C38D-4684-8C34-CABA3BCA4BA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ADBF9"/>
              </a:clrFrom>
              <a:clrTo>
                <a:srgbClr val="9ADB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2910" y="3050608"/>
            <a:ext cx="1573620" cy="26996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BCA6CF-ABB4-462D-9FC7-0F476D9DAE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3574" y="3140710"/>
            <a:ext cx="1621677" cy="2621507"/>
          </a:xfrm>
          <a:prstGeom prst="rect">
            <a:avLst/>
          </a:prstGeom>
        </p:spPr>
      </p:pic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418EAEA2-DC47-6996-F4C3-466187EBF5F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"/>
                            </p:stCondLst>
                            <p:childTnLst>
                              <p:par>
                                <p:cTn id="9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800"/>
                            </p:stCondLst>
                            <p:childTnLst>
                              <p:par>
                                <p:cTn id="12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12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1 -2.96296E-6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0"/>
            <a:ext cx="24384000" cy="6858000"/>
            <a:chOff x="-19812000" y="174529"/>
            <a:chExt cx="24384000" cy="6858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812000" y="174529"/>
              <a:ext cx="12192000" cy="6858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7620000" y="174529"/>
              <a:ext cx="12192000" cy="6858000"/>
            </a:xfrm>
            <a:prstGeom prst="rect">
              <a:avLst/>
            </a:prstGeom>
          </p:spPr>
        </p:pic>
      </p:grpSp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5475" y="2793557"/>
            <a:ext cx="4003758" cy="3163824"/>
          </a:xfrm>
          <a:prstGeom prst="rect">
            <a:avLst/>
          </a:prstGeom>
        </p:spPr>
      </p:pic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19359" y="4766960"/>
            <a:ext cx="5054582" cy="1005891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33BC124-B8D0-41C2-8EB6-EA1CE85AF9DD}"/>
              </a:ext>
            </a:extLst>
          </p:cNvPr>
          <p:cNvSpPr/>
          <p:nvPr/>
        </p:nvSpPr>
        <p:spPr>
          <a:xfrm>
            <a:off x="65430" y="73295"/>
            <a:ext cx="5582199" cy="239778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06 NK PowerSkills">
            <a:extLst>
              <a:ext uri="{FF2B5EF4-FFF2-40B4-BE49-F238E27FC236}">
                <a16:creationId xmlns:a16="http://schemas.microsoft.com/office/drawing/2014/main" id="{1F061A00-EEE1-426E-A43F-DD7AE62B4BEF}"/>
              </a:ext>
            </a:extLst>
          </p:cNvPr>
          <p:cNvSpPr txBox="1"/>
          <p:nvPr/>
        </p:nvSpPr>
        <p:spPr>
          <a:xfrm>
            <a:off x="214604" y="233714"/>
            <a:ext cx="5428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Đúng">
            <a:extLst>
              <a:ext uri="{FF2B5EF4-FFF2-40B4-BE49-F238E27FC236}">
                <a16:creationId xmlns:a16="http://schemas.microsoft.com/office/drawing/2014/main" id="{A84D7174-B6C6-4774-B0B7-2BF58A89415B}"/>
              </a:ext>
            </a:extLst>
          </p:cNvPr>
          <p:cNvSpPr/>
          <p:nvPr/>
        </p:nvSpPr>
        <p:spPr>
          <a:xfrm>
            <a:off x="8813153" y="94340"/>
            <a:ext cx="3110864" cy="110883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Loa</a:t>
            </a:r>
          </a:p>
        </p:txBody>
      </p:sp>
      <p:sp>
        <p:nvSpPr>
          <p:cNvPr id="38" name="Sai 2">
            <a:extLst>
              <a:ext uri="{FF2B5EF4-FFF2-40B4-BE49-F238E27FC236}">
                <a16:creationId xmlns:a16="http://schemas.microsoft.com/office/drawing/2014/main" id="{C8B0173B-6326-4D55-968C-687F64A45DE4}"/>
              </a:ext>
            </a:extLst>
          </p:cNvPr>
          <p:cNvSpPr/>
          <p:nvPr/>
        </p:nvSpPr>
        <p:spPr>
          <a:xfrm>
            <a:off x="5718245" y="73295"/>
            <a:ext cx="3023021" cy="110883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Sai 1">
            <a:extLst>
              <a:ext uri="{FF2B5EF4-FFF2-40B4-BE49-F238E27FC236}">
                <a16:creationId xmlns:a16="http://schemas.microsoft.com/office/drawing/2014/main" id="{968F9521-E7E1-4B2B-8621-8FB51539901A}"/>
              </a:ext>
            </a:extLst>
          </p:cNvPr>
          <p:cNvSpPr/>
          <p:nvPr/>
        </p:nvSpPr>
        <p:spPr>
          <a:xfrm>
            <a:off x="5718245" y="1289321"/>
            <a:ext cx="3036896" cy="110883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ten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Sai 3">
            <a:extLst>
              <a:ext uri="{FF2B5EF4-FFF2-40B4-BE49-F238E27FC236}">
                <a16:creationId xmlns:a16="http://schemas.microsoft.com/office/drawing/2014/main" id="{888A14F1-8CAE-47CF-99E7-0C98AB635B28}"/>
              </a:ext>
            </a:extLst>
          </p:cNvPr>
          <p:cNvSpPr/>
          <p:nvPr/>
        </p:nvSpPr>
        <p:spPr>
          <a:xfrm>
            <a:off x="8830702" y="1310368"/>
            <a:ext cx="3072496" cy="110883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" descr="Káº¿t quáº£ hÃ¬nh áº£nh cho right icon">
            <a:extLst>
              <a:ext uri="{FF2B5EF4-FFF2-40B4-BE49-F238E27FC236}">
                <a16:creationId xmlns:a16="http://schemas.microsoft.com/office/drawing/2014/main" id="{66F070A3-477D-4E95-8D58-D4FD23031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213" y="48296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Káº¿t quáº£ hÃ¬nh áº£nh cho wrong icon">
            <a:extLst>
              <a:ext uri="{FF2B5EF4-FFF2-40B4-BE49-F238E27FC236}">
                <a16:creationId xmlns:a16="http://schemas.microsoft.com/office/drawing/2014/main" id="{7B585F90-1666-4A79-8A2C-F17E749B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088" y="184373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Káº¿t quáº£ hÃ¬nh áº£nh cho wrong icon">
            <a:extLst>
              <a:ext uri="{FF2B5EF4-FFF2-40B4-BE49-F238E27FC236}">
                <a16:creationId xmlns:a16="http://schemas.microsoft.com/office/drawing/2014/main" id="{885356AF-F5C0-42B9-A0C0-8088F38AE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53" y="172647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Káº¿t quáº£ hÃ¬nh áº£nh cho wrong icon">
            <a:extLst>
              <a:ext uri="{FF2B5EF4-FFF2-40B4-BE49-F238E27FC236}">
                <a16:creationId xmlns:a16="http://schemas.microsoft.com/office/drawing/2014/main" id="{59738515-B996-4DFC-B8C5-51D8F25BF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78" y="478868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01 NK PowerSkills">
            <a:extLst>
              <a:ext uri="{FF2B5EF4-FFF2-40B4-BE49-F238E27FC236}">
                <a16:creationId xmlns:a16="http://schemas.microsoft.com/office/drawing/2014/main" id="{C29D1B06-004F-4A15-AD26-82B18D61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3417" y="133550"/>
            <a:ext cx="2977886" cy="29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693D08-94F0-4B9D-84FD-6DC697EE2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939" y="3140710"/>
            <a:ext cx="1652159" cy="254834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5FE3D51-C38D-4684-8C34-CABA3BCA4BA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9ADBF9"/>
              </a:clrFrom>
              <a:clrTo>
                <a:srgbClr val="9ADB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2910" y="3050608"/>
            <a:ext cx="1573620" cy="26996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BCA6CF-ABB4-462D-9FC7-0F476D9DAE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3574" y="3140710"/>
            <a:ext cx="1621677" cy="2621507"/>
          </a:xfrm>
          <a:prstGeom prst="rect">
            <a:avLst/>
          </a:prstGeom>
        </p:spPr>
      </p:pic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18D9B14-B1AC-21F9-E4C8-56675CCB61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784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5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"/>
                            </p:stCondLst>
                            <p:childTnLst>
                              <p:par>
                                <p:cTn id="9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800"/>
                            </p:stCondLst>
                            <p:childTnLst>
                              <p:par>
                                <p:cTn id="12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12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1 2.96296E-6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406" y="469084"/>
            <a:ext cx="3525249" cy="1484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71" y="3674657"/>
            <a:ext cx="3901133" cy="3153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382400" y="272124"/>
            <a:ext cx="8434282" cy="4665827"/>
            <a:chOff x="-6300496" y="5642681"/>
            <a:chExt cx="23412450" cy="11961811"/>
          </a:xfrm>
        </p:grpSpPr>
        <p:grpSp>
          <p:nvGrpSpPr>
            <p:cNvPr id="8" name="组合 7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004" y="2100105"/>
            <a:ext cx="3500165" cy="45785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2A0E9E-5164-4BF0-BBCC-8D4794AD3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1083" y="2056809"/>
            <a:ext cx="6913463" cy="2103302"/>
          </a:xfrm>
          <a:prstGeom prst="rect">
            <a:avLst/>
          </a:prstGeom>
        </p:spPr>
      </p:pic>
      <p:pic>
        <p:nvPicPr>
          <p:cNvPr id="4" name="Picture 3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EA51E37B-D884-D72A-607A-323010CA23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401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61 0.14815 L 0.44861 0.14846 C 0.44757 0.12654 0.44775 0.10494 0.44584 0.08395 C 0.44532 0.07901 0.44306 0.07531 0.44167 0.07161 C 0.43802 0.06204 0.4283 0.03549 0.42223 0.02469 C 0.41146 0.00556 0.41094 0.00803 0.39861 -0.00741 C 0.37796 -0.03333 0.39757 -0.01327 0.37361 -0.0321 C 0.35973 -0.04321 0.35261 -0.05463 0.33611 -0.06173 L 0.31389 -0.0716 C 0.31007 -0.07346 0.30643 -0.07593 0.30278 -0.07654 C 0.29289 -0.0787 0.28855 -0.07932 0.27917 -0.08148 L 0.26945 -0.08395 L 0.22917 -0.08148 C 0.2125 -0.07716 0.20816 -0.06697 0.19584 -0.05432 C 0.19306 -0.05185 0.19011 -0.05 0.1875 -0.04691 C 0.17049 -0.02963 0.18855 -0.04444 0.16806 -0.02716 C 0.16476 -0.02469 0.16146 -0.02253 0.15834 -0.01975 C 0.14809 -0.01142 0.1474 -0.00926 0.1375 -0.00247 C 0.13334 -7.40741E-7 0.129 0.00216 0.125 0.00494 C 0.12118 0.0071 0.11754 0.01019 0.11389 0.01235 C 0.10973 0.0142 0.10539 0.01512 0.10139 0.01728 C 0.06042 0.03766 0.08212 0.03117 0.05973 0.03704 C 0.04584 0.03519 0.0316 0.03642 0.01806 0.0321 C 0.01372 0.03056 0.00695 0.01975 0.00695 0.02006 C 0.00556 0.01636 0.00382 0.01327 0.00278 0.00988 C -0.00156 -0.00339 0.00348 0.00617 -3.61111E-6 -7.40741E-7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23">
            <a:extLst>
              <a:ext uri="{FF2B5EF4-FFF2-40B4-BE49-F238E27FC236}">
                <a16:creationId xmlns:a16="http://schemas.microsoft.com/office/drawing/2014/main" id="{CA584A92-E857-428C-BBEA-A8F1DFE60C6B}"/>
              </a:ext>
            </a:extLst>
          </p:cNvPr>
          <p:cNvGrpSpPr/>
          <p:nvPr/>
        </p:nvGrpSpPr>
        <p:grpSpPr>
          <a:xfrm>
            <a:off x="357660" y="1756808"/>
            <a:ext cx="937535" cy="783002"/>
            <a:chOff x="5493105" y="1228234"/>
            <a:chExt cx="937535" cy="783002"/>
          </a:xfrm>
        </p:grpSpPr>
        <p:grpSp>
          <p:nvGrpSpPr>
            <p:cNvPr id="10" name="组合 54">
              <a:extLst>
                <a:ext uri="{FF2B5EF4-FFF2-40B4-BE49-F238E27FC236}">
                  <a16:creationId xmlns:a16="http://schemas.microsoft.com/office/drawing/2014/main" id="{097E57C3-FBAB-4A22-92B2-5E9C47F02F6B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12" name="任意多边形: 形状 55">
                <a:extLst>
                  <a:ext uri="{FF2B5EF4-FFF2-40B4-BE49-F238E27FC236}">
                    <a16:creationId xmlns:a16="http://schemas.microsoft.com/office/drawing/2014/main" id="{795292A7-365D-4C31-9D01-A1FE6E93A245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任意多边形: 形状 56">
                <a:extLst>
                  <a:ext uri="{FF2B5EF4-FFF2-40B4-BE49-F238E27FC236}">
                    <a16:creationId xmlns:a16="http://schemas.microsoft.com/office/drawing/2014/main" id="{BBD1B89A-1736-4CC7-A626-F2AA402CB69D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文本框 58">
              <a:extLst>
                <a:ext uri="{FF2B5EF4-FFF2-40B4-BE49-F238E27FC236}">
                  <a16:creationId xmlns:a16="http://schemas.microsoft.com/office/drawing/2014/main" id="{96029795-7887-43FE-996D-8D0F6F944039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2">
            <a:extLst>
              <a:ext uri="{FF2B5EF4-FFF2-40B4-BE49-F238E27FC236}">
                <a16:creationId xmlns:a16="http://schemas.microsoft.com/office/drawing/2014/main" id="{07C28F37-3F40-4BA1-8576-CB3494F7EE55}"/>
              </a:ext>
            </a:extLst>
          </p:cNvPr>
          <p:cNvGrpSpPr/>
          <p:nvPr/>
        </p:nvGrpSpPr>
        <p:grpSpPr>
          <a:xfrm>
            <a:off x="1510281" y="1895951"/>
            <a:ext cx="9299960" cy="643859"/>
            <a:chOff x="6595396" y="1327445"/>
            <a:chExt cx="4372210" cy="643859"/>
          </a:xfrm>
        </p:grpSpPr>
        <p:grpSp>
          <p:nvGrpSpPr>
            <p:cNvPr id="15" name="组合 48">
              <a:extLst>
                <a:ext uri="{FF2B5EF4-FFF2-40B4-BE49-F238E27FC236}">
                  <a16:creationId xmlns:a16="http://schemas.microsoft.com/office/drawing/2014/main" id="{5B8A6ACC-D862-412B-A19E-692E7F8C6683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17" name="任意多边形: 形状 45">
                <a:extLst>
                  <a:ext uri="{FF2B5EF4-FFF2-40B4-BE49-F238E27FC236}">
                    <a16:creationId xmlns:a16="http://schemas.microsoft.com/office/drawing/2014/main" id="{94C744B7-8282-4732-989E-354DB04428D7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任意多边形: 形状 44">
                <a:extLst>
                  <a:ext uri="{FF2B5EF4-FFF2-40B4-BE49-F238E27FC236}">
                    <a16:creationId xmlns:a16="http://schemas.microsoft.com/office/drawing/2014/main" id="{A7F40063-E05F-4244-A77C-21022C06D7B1}"/>
                  </a:ext>
                </a:extLst>
              </p:cNvPr>
              <p:cNvSpPr/>
              <p:nvPr/>
            </p:nvSpPr>
            <p:spPr>
              <a:xfrm>
                <a:off x="2972496" y="1226865"/>
                <a:ext cx="6192000" cy="2833484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文本框 69">
              <a:extLst>
                <a:ext uri="{FF2B5EF4-FFF2-40B4-BE49-F238E27FC236}">
                  <a16:creationId xmlns:a16="http://schemas.microsoft.com/office/drawing/2014/main" id="{0508C866-A280-446A-BF8B-8A328EB07C03}"/>
                </a:ext>
              </a:extLst>
            </p:cNvPr>
            <p:cNvSpPr txBox="1"/>
            <p:nvPr/>
          </p:nvSpPr>
          <p:spPr>
            <a:xfrm>
              <a:off x="6791420" y="1355920"/>
              <a:ext cx="3830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Nêu được tác dụng của máy thu thanh.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70">
            <a:extLst>
              <a:ext uri="{FF2B5EF4-FFF2-40B4-BE49-F238E27FC236}">
                <a16:creationId xmlns:a16="http://schemas.microsoft.com/office/drawing/2014/main" id="{D33CAF06-A67A-448D-A646-09C9C7C3BEA5}"/>
              </a:ext>
            </a:extLst>
          </p:cNvPr>
          <p:cNvGrpSpPr/>
          <p:nvPr/>
        </p:nvGrpSpPr>
        <p:grpSpPr>
          <a:xfrm>
            <a:off x="314725" y="3286078"/>
            <a:ext cx="937535" cy="783002"/>
            <a:chOff x="5493105" y="1228234"/>
            <a:chExt cx="937535" cy="783002"/>
          </a:xfrm>
        </p:grpSpPr>
        <p:grpSp>
          <p:nvGrpSpPr>
            <p:cNvPr id="20" name="组合 71">
              <a:extLst>
                <a:ext uri="{FF2B5EF4-FFF2-40B4-BE49-F238E27FC236}">
                  <a16:creationId xmlns:a16="http://schemas.microsoft.com/office/drawing/2014/main" id="{3CF42BE0-EFE4-4DA5-825A-5D1B279CD38A}"/>
                </a:ext>
              </a:extLst>
            </p:cNvPr>
            <p:cNvGrpSpPr/>
            <p:nvPr/>
          </p:nvGrpSpPr>
          <p:grpSpPr>
            <a:xfrm>
              <a:off x="5493105" y="1228234"/>
              <a:ext cx="937535" cy="783002"/>
              <a:chOff x="2900496" y="1028113"/>
              <a:chExt cx="6336001" cy="3420001"/>
            </a:xfrm>
          </p:grpSpPr>
          <p:sp>
            <p:nvSpPr>
              <p:cNvPr id="22" name="任意多边形: 形状 73">
                <a:extLst>
                  <a:ext uri="{FF2B5EF4-FFF2-40B4-BE49-F238E27FC236}">
                    <a16:creationId xmlns:a16="http://schemas.microsoft.com/office/drawing/2014/main" id="{420027B3-5B58-4904-96F6-D24DAB569753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custGeom>
                <a:avLst/>
                <a:gdLst>
                  <a:gd name="connsiteX0" fmla="*/ 3218105 w 6336001"/>
                  <a:gd name="connsiteY0" fmla="*/ 0 h 3420001"/>
                  <a:gd name="connsiteX1" fmla="*/ 3916423 w 6336001"/>
                  <a:gd name="connsiteY1" fmla="*/ 250373 h 3420001"/>
                  <a:gd name="connsiteX2" fmla="*/ 3929273 w 6336001"/>
                  <a:gd name="connsiteY2" fmla="*/ 262037 h 3420001"/>
                  <a:gd name="connsiteX3" fmla="*/ 3935218 w 6336001"/>
                  <a:gd name="connsiteY3" fmla="*/ 259177 h 3420001"/>
                  <a:gd name="connsiteX4" fmla="*/ 4362540 w 6336001"/>
                  <a:gd name="connsiteY4" fmla="*/ 173013 h 3420001"/>
                  <a:gd name="connsiteX5" fmla="*/ 5138819 w 6336001"/>
                  <a:gd name="connsiteY5" fmla="*/ 494152 h 3420001"/>
                  <a:gd name="connsiteX6" fmla="*/ 5212838 w 6336001"/>
                  <a:gd name="connsiteY6" fmla="*/ 583751 h 3420001"/>
                  <a:gd name="connsiteX7" fmla="*/ 5238177 w 6336001"/>
                  <a:gd name="connsiteY7" fmla="*/ 582473 h 3420001"/>
                  <a:gd name="connsiteX8" fmla="*/ 6336001 w 6336001"/>
                  <a:gd name="connsiteY8" fmla="*/ 1678911 h 3420001"/>
                  <a:gd name="connsiteX9" fmla="*/ 5238177 w 6336001"/>
                  <a:gd name="connsiteY9" fmla="*/ 2775349 h 3420001"/>
                  <a:gd name="connsiteX10" fmla="*/ 4911718 w 6336001"/>
                  <a:gd name="connsiteY10" fmla="*/ 2726055 h 3420001"/>
                  <a:gd name="connsiteX11" fmla="*/ 4889499 w 6336001"/>
                  <a:gd name="connsiteY11" fmla="*/ 2717933 h 3420001"/>
                  <a:gd name="connsiteX12" fmla="*/ 4879425 w 6336001"/>
                  <a:gd name="connsiteY12" fmla="*/ 2750346 h 3420001"/>
                  <a:gd name="connsiteX13" fmla="*/ 3867873 w 6336001"/>
                  <a:gd name="connsiteY13" fmla="*/ 3420001 h 3420001"/>
                  <a:gd name="connsiteX14" fmla="*/ 3091595 w 6336001"/>
                  <a:gd name="connsiteY14" fmla="*/ 3098862 h 3420001"/>
                  <a:gd name="connsiteX15" fmla="*/ 3032475 w 6336001"/>
                  <a:gd name="connsiteY15" fmla="*/ 3027298 h 3420001"/>
                  <a:gd name="connsiteX16" fmla="*/ 3001738 w 6336001"/>
                  <a:gd name="connsiteY16" fmla="*/ 3064505 h 3420001"/>
                  <a:gd name="connsiteX17" fmla="*/ 2225459 w 6336001"/>
                  <a:gd name="connsiteY17" fmla="*/ 3385644 h 3420001"/>
                  <a:gd name="connsiteX18" fmla="*/ 1449181 w 6336001"/>
                  <a:gd name="connsiteY18" fmla="*/ 3064505 h 3420001"/>
                  <a:gd name="connsiteX19" fmla="*/ 1355617 w 6336001"/>
                  <a:gd name="connsiteY19" fmla="*/ 2951247 h 3420001"/>
                  <a:gd name="connsiteX20" fmla="*/ 1319074 w 6336001"/>
                  <a:gd name="connsiteY20" fmla="*/ 2960631 h 3420001"/>
                  <a:gd name="connsiteX21" fmla="*/ 1097824 w 6336001"/>
                  <a:gd name="connsiteY21" fmla="*/ 2982907 h 3420001"/>
                  <a:gd name="connsiteX22" fmla="*/ 0 w 6336001"/>
                  <a:gd name="connsiteY22" fmla="*/ 1886469 h 3420001"/>
                  <a:gd name="connsiteX23" fmla="*/ 1097824 w 6336001"/>
                  <a:gd name="connsiteY23" fmla="*/ 790031 h 3420001"/>
                  <a:gd name="connsiteX24" fmla="*/ 1174420 w 6336001"/>
                  <a:gd name="connsiteY24" fmla="*/ 793894 h 3420001"/>
                  <a:gd name="connsiteX25" fmla="*/ 1192725 w 6336001"/>
                  <a:gd name="connsiteY25" fmla="*/ 734999 h 3420001"/>
                  <a:gd name="connsiteX26" fmla="*/ 2204276 w 6336001"/>
                  <a:gd name="connsiteY26" fmla="*/ 65344 h 3420001"/>
                  <a:gd name="connsiteX27" fmla="*/ 2631599 w 6336001"/>
                  <a:gd name="connsiteY27" fmla="*/ 151508 h 3420001"/>
                  <a:gd name="connsiteX28" fmla="*/ 2649234 w 6336001"/>
                  <a:gd name="connsiteY28" fmla="*/ 159992 h 3420001"/>
                  <a:gd name="connsiteX29" fmla="*/ 2694817 w 6336001"/>
                  <a:gd name="connsiteY29" fmla="*/ 132334 h 3420001"/>
                  <a:gd name="connsiteX30" fmla="*/ 3218105 w 6336001"/>
                  <a:gd name="connsiteY30" fmla="*/ 0 h 342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36001" h="3420001">
                    <a:moveTo>
                      <a:pt x="3218105" y="0"/>
                    </a:moveTo>
                    <a:cubicBezTo>
                      <a:pt x="3483366" y="0"/>
                      <a:pt x="3726654" y="93960"/>
                      <a:pt x="3916423" y="250373"/>
                    </a:cubicBezTo>
                    <a:lnTo>
                      <a:pt x="3929273" y="262037"/>
                    </a:lnTo>
                    <a:lnTo>
                      <a:pt x="3935218" y="259177"/>
                    </a:lnTo>
                    <a:cubicBezTo>
                      <a:pt x="4066560" y="203694"/>
                      <a:pt x="4210963" y="173013"/>
                      <a:pt x="4362540" y="173013"/>
                    </a:cubicBezTo>
                    <a:cubicBezTo>
                      <a:pt x="4665696" y="173013"/>
                      <a:pt x="4940152" y="295736"/>
                      <a:pt x="5138819" y="494152"/>
                    </a:cubicBezTo>
                    <a:lnTo>
                      <a:pt x="5212838" y="583751"/>
                    </a:lnTo>
                    <a:lnTo>
                      <a:pt x="5238177" y="582473"/>
                    </a:lnTo>
                    <a:cubicBezTo>
                      <a:pt x="5844488" y="582473"/>
                      <a:pt x="6336001" y="1073365"/>
                      <a:pt x="6336001" y="1678911"/>
                    </a:cubicBezTo>
                    <a:cubicBezTo>
                      <a:pt x="6336001" y="2284457"/>
                      <a:pt x="5844488" y="2775349"/>
                      <a:pt x="5238177" y="2775349"/>
                    </a:cubicBezTo>
                    <a:cubicBezTo>
                      <a:pt x="5124494" y="2775349"/>
                      <a:pt x="5014846" y="2758091"/>
                      <a:pt x="4911718" y="2726055"/>
                    </a:cubicBezTo>
                    <a:lnTo>
                      <a:pt x="4889499" y="2717933"/>
                    </a:lnTo>
                    <a:lnTo>
                      <a:pt x="4879425" y="2750346"/>
                    </a:lnTo>
                    <a:cubicBezTo>
                      <a:pt x="4712766" y="3143874"/>
                      <a:pt x="4322606" y="3420001"/>
                      <a:pt x="3867873" y="3420001"/>
                    </a:cubicBezTo>
                    <a:cubicBezTo>
                      <a:pt x="3564718" y="3420001"/>
                      <a:pt x="3290262" y="3297278"/>
                      <a:pt x="3091595" y="3098862"/>
                    </a:cubicBezTo>
                    <a:lnTo>
                      <a:pt x="3032475" y="3027298"/>
                    </a:lnTo>
                    <a:lnTo>
                      <a:pt x="3001738" y="3064505"/>
                    </a:lnTo>
                    <a:cubicBezTo>
                      <a:pt x="2803071" y="3262921"/>
                      <a:pt x="2528615" y="3385644"/>
                      <a:pt x="2225459" y="3385644"/>
                    </a:cubicBezTo>
                    <a:cubicBezTo>
                      <a:pt x="1922304" y="3385644"/>
                      <a:pt x="1647848" y="3262921"/>
                      <a:pt x="1449181" y="3064505"/>
                    </a:cubicBezTo>
                    <a:lnTo>
                      <a:pt x="1355617" y="2951247"/>
                    </a:lnTo>
                    <a:lnTo>
                      <a:pt x="1319074" y="2960631"/>
                    </a:lnTo>
                    <a:cubicBezTo>
                      <a:pt x="1247608" y="2975237"/>
                      <a:pt x="1173613" y="2982907"/>
                      <a:pt x="1097824" y="2982907"/>
                    </a:cubicBezTo>
                    <a:cubicBezTo>
                      <a:pt x="491513" y="2982907"/>
                      <a:pt x="0" y="2492015"/>
                      <a:pt x="0" y="1886469"/>
                    </a:cubicBezTo>
                    <a:cubicBezTo>
                      <a:pt x="0" y="1280923"/>
                      <a:pt x="491513" y="790031"/>
                      <a:pt x="1097824" y="790031"/>
                    </a:cubicBezTo>
                    <a:lnTo>
                      <a:pt x="1174420" y="793894"/>
                    </a:lnTo>
                    <a:lnTo>
                      <a:pt x="1192725" y="734999"/>
                    </a:lnTo>
                    <a:cubicBezTo>
                      <a:pt x="1359384" y="341471"/>
                      <a:pt x="1749543" y="65344"/>
                      <a:pt x="2204276" y="65344"/>
                    </a:cubicBezTo>
                    <a:cubicBezTo>
                      <a:pt x="2355854" y="65344"/>
                      <a:pt x="2500257" y="96025"/>
                      <a:pt x="2631599" y="151508"/>
                    </a:cubicBezTo>
                    <a:lnTo>
                      <a:pt x="2649234" y="159992"/>
                    </a:lnTo>
                    <a:lnTo>
                      <a:pt x="2694817" y="132334"/>
                    </a:lnTo>
                    <a:cubicBezTo>
                      <a:pt x="2850372" y="47939"/>
                      <a:pt x="3028633" y="0"/>
                      <a:pt x="3218105" y="0"/>
                    </a:cubicBezTo>
                    <a:close/>
                  </a:path>
                </a:pathLst>
              </a:cu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任意多边形: 形状 82">
                <a:extLst>
                  <a:ext uri="{FF2B5EF4-FFF2-40B4-BE49-F238E27FC236}">
                    <a16:creationId xmlns:a16="http://schemas.microsoft.com/office/drawing/2014/main" id="{4A38486C-623A-4D4D-9DD8-9ED9BC4165C4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custGeom>
                <a:avLst/>
                <a:gdLst>
                  <a:gd name="connsiteX0" fmla="*/ 3211398 w 6322797"/>
                  <a:gd name="connsiteY0" fmla="*/ 0 h 3417187"/>
                  <a:gd name="connsiteX1" fmla="*/ 3908261 w 6322797"/>
                  <a:gd name="connsiteY1" fmla="*/ 250167 h 3417187"/>
                  <a:gd name="connsiteX2" fmla="*/ 3921084 w 6322797"/>
                  <a:gd name="connsiteY2" fmla="*/ 261821 h 3417187"/>
                  <a:gd name="connsiteX3" fmla="*/ 3927016 w 6322797"/>
                  <a:gd name="connsiteY3" fmla="*/ 258964 h 3417187"/>
                  <a:gd name="connsiteX4" fmla="*/ 4353448 w 6322797"/>
                  <a:gd name="connsiteY4" fmla="*/ 172871 h 3417187"/>
                  <a:gd name="connsiteX5" fmla="*/ 5128109 w 6322797"/>
                  <a:gd name="connsiteY5" fmla="*/ 493746 h 3417187"/>
                  <a:gd name="connsiteX6" fmla="*/ 5201974 w 6322797"/>
                  <a:gd name="connsiteY6" fmla="*/ 583271 h 3417187"/>
                  <a:gd name="connsiteX7" fmla="*/ 5227261 w 6322797"/>
                  <a:gd name="connsiteY7" fmla="*/ 581994 h 3417187"/>
                  <a:gd name="connsiteX8" fmla="*/ 6322797 w 6322797"/>
                  <a:gd name="connsiteY8" fmla="*/ 1677530 h 3417187"/>
                  <a:gd name="connsiteX9" fmla="*/ 5227261 w 6322797"/>
                  <a:gd name="connsiteY9" fmla="*/ 2773066 h 3417187"/>
                  <a:gd name="connsiteX10" fmla="*/ 4901482 w 6322797"/>
                  <a:gd name="connsiteY10" fmla="*/ 2723813 h 3417187"/>
                  <a:gd name="connsiteX11" fmla="*/ 4879309 w 6322797"/>
                  <a:gd name="connsiteY11" fmla="*/ 2715697 h 3417187"/>
                  <a:gd name="connsiteX12" fmla="*/ 4869256 w 6322797"/>
                  <a:gd name="connsiteY12" fmla="*/ 2748083 h 3417187"/>
                  <a:gd name="connsiteX13" fmla="*/ 3859812 w 6322797"/>
                  <a:gd name="connsiteY13" fmla="*/ 3417187 h 3417187"/>
                  <a:gd name="connsiteX14" fmla="*/ 3085151 w 6322797"/>
                  <a:gd name="connsiteY14" fmla="*/ 3096312 h 3417187"/>
                  <a:gd name="connsiteX15" fmla="*/ 3026155 w 6322797"/>
                  <a:gd name="connsiteY15" fmla="*/ 3024808 h 3417187"/>
                  <a:gd name="connsiteX16" fmla="*/ 2995482 w 6322797"/>
                  <a:gd name="connsiteY16" fmla="*/ 3061984 h 3417187"/>
                  <a:gd name="connsiteX17" fmla="*/ 2220821 w 6322797"/>
                  <a:gd name="connsiteY17" fmla="*/ 3382859 h 3417187"/>
                  <a:gd name="connsiteX18" fmla="*/ 1446160 w 6322797"/>
                  <a:gd name="connsiteY18" fmla="*/ 3061984 h 3417187"/>
                  <a:gd name="connsiteX19" fmla="*/ 1352791 w 6322797"/>
                  <a:gd name="connsiteY19" fmla="*/ 2948819 h 3417187"/>
                  <a:gd name="connsiteX20" fmla="*/ 1316325 w 6322797"/>
                  <a:gd name="connsiteY20" fmla="*/ 2958196 h 3417187"/>
                  <a:gd name="connsiteX21" fmla="*/ 1095536 w 6322797"/>
                  <a:gd name="connsiteY21" fmla="*/ 2980453 h 3417187"/>
                  <a:gd name="connsiteX22" fmla="*/ 0 w 6322797"/>
                  <a:gd name="connsiteY22" fmla="*/ 1884917 h 3417187"/>
                  <a:gd name="connsiteX23" fmla="*/ 1095536 w 6322797"/>
                  <a:gd name="connsiteY23" fmla="*/ 789381 h 3417187"/>
                  <a:gd name="connsiteX24" fmla="*/ 1171972 w 6322797"/>
                  <a:gd name="connsiteY24" fmla="*/ 793241 h 3417187"/>
                  <a:gd name="connsiteX25" fmla="*/ 1190239 w 6322797"/>
                  <a:gd name="connsiteY25" fmla="*/ 734394 h 3417187"/>
                  <a:gd name="connsiteX26" fmla="*/ 2199682 w 6322797"/>
                  <a:gd name="connsiteY26" fmla="*/ 65290 h 3417187"/>
                  <a:gd name="connsiteX27" fmla="*/ 2626114 w 6322797"/>
                  <a:gd name="connsiteY27" fmla="*/ 151383 h 3417187"/>
                  <a:gd name="connsiteX28" fmla="*/ 2643712 w 6322797"/>
                  <a:gd name="connsiteY28" fmla="*/ 159860 h 3417187"/>
                  <a:gd name="connsiteX29" fmla="*/ 2689201 w 6322797"/>
                  <a:gd name="connsiteY29" fmla="*/ 132226 h 3417187"/>
                  <a:gd name="connsiteX30" fmla="*/ 3211398 w 6322797"/>
                  <a:gd name="connsiteY30" fmla="*/ 0 h 341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22797" h="3417187">
                    <a:moveTo>
                      <a:pt x="3211398" y="0"/>
                    </a:moveTo>
                    <a:cubicBezTo>
                      <a:pt x="3476107" y="0"/>
                      <a:pt x="3718888" y="93883"/>
                      <a:pt x="3908261" y="250167"/>
                    </a:cubicBezTo>
                    <a:lnTo>
                      <a:pt x="3921084" y="261821"/>
                    </a:lnTo>
                    <a:lnTo>
                      <a:pt x="3927016" y="258964"/>
                    </a:lnTo>
                    <a:cubicBezTo>
                      <a:pt x="4058084" y="203527"/>
                      <a:pt x="4202186" y="172871"/>
                      <a:pt x="4353448" y="172871"/>
                    </a:cubicBezTo>
                    <a:cubicBezTo>
                      <a:pt x="4655972" y="172871"/>
                      <a:pt x="4929856" y="295493"/>
                      <a:pt x="5128109" y="493746"/>
                    </a:cubicBezTo>
                    <a:lnTo>
                      <a:pt x="5201974" y="583271"/>
                    </a:lnTo>
                    <a:lnTo>
                      <a:pt x="5227261" y="581994"/>
                    </a:lnTo>
                    <a:cubicBezTo>
                      <a:pt x="5832309" y="581994"/>
                      <a:pt x="6322797" y="1072482"/>
                      <a:pt x="6322797" y="1677530"/>
                    </a:cubicBezTo>
                    <a:cubicBezTo>
                      <a:pt x="6322797" y="2282578"/>
                      <a:pt x="5832309" y="2773066"/>
                      <a:pt x="5227261" y="2773066"/>
                    </a:cubicBezTo>
                    <a:cubicBezTo>
                      <a:pt x="5113815" y="2773066"/>
                      <a:pt x="5004396" y="2755822"/>
                      <a:pt x="4901482" y="2723813"/>
                    </a:cubicBezTo>
                    <a:lnTo>
                      <a:pt x="4879309" y="2715697"/>
                    </a:lnTo>
                    <a:lnTo>
                      <a:pt x="4869256" y="2748083"/>
                    </a:lnTo>
                    <a:cubicBezTo>
                      <a:pt x="4702944" y="3141288"/>
                      <a:pt x="4313598" y="3417187"/>
                      <a:pt x="3859812" y="3417187"/>
                    </a:cubicBezTo>
                    <a:cubicBezTo>
                      <a:pt x="3557288" y="3417187"/>
                      <a:pt x="3283404" y="3294565"/>
                      <a:pt x="3085151" y="3096312"/>
                    </a:cubicBezTo>
                    <a:lnTo>
                      <a:pt x="3026155" y="3024808"/>
                    </a:lnTo>
                    <a:lnTo>
                      <a:pt x="2995482" y="3061984"/>
                    </a:lnTo>
                    <a:cubicBezTo>
                      <a:pt x="2797229" y="3260237"/>
                      <a:pt x="2523345" y="3382859"/>
                      <a:pt x="2220821" y="3382859"/>
                    </a:cubicBezTo>
                    <a:cubicBezTo>
                      <a:pt x="1918297" y="3382859"/>
                      <a:pt x="1644413" y="3260237"/>
                      <a:pt x="1446160" y="3061984"/>
                    </a:cubicBezTo>
                    <a:lnTo>
                      <a:pt x="1352791" y="2948819"/>
                    </a:lnTo>
                    <a:lnTo>
                      <a:pt x="1316325" y="2958196"/>
                    </a:lnTo>
                    <a:cubicBezTo>
                      <a:pt x="1245008" y="2972789"/>
                      <a:pt x="1171167" y="2980453"/>
                      <a:pt x="1095536" y="2980453"/>
                    </a:cubicBezTo>
                    <a:cubicBezTo>
                      <a:pt x="490488" y="2980453"/>
                      <a:pt x="0" y="2489965"/>
                      <a:pt x="0" y="1884917"/>
                    </a:cubicBezTo>
                    <a:cubicBezTo>
                      <a:pt x="0" y="1279869"/>
                      <a:pt x="490488" y="789381"/>
                      <a:pt x="1095536" y="789381"/>
                    </a:cubicBezTo>
                    <a:lnTo>
                      <a:pt x="1171972" y="793241"/>
                    </a:lnTo>
                    <a:lnTo>
                      <a:pt x="1190239" y="734394"/>
                    </a:lnTo>
                    <a:cubicBezTo>
                      <a:pt x="1356550" y="341190"/>
                      <a:pt x="1745896" y="65290"/>
                      <a:pt x="2199682" y="65290"/>
                    </a:cubicBezTo>
                    <a:cubicBezTo>
                      <a:pt x="2350944" y="65290"/>
                      <a:pt x="2495046" y="95946"/>
                      <a:pt x="2626114" y="151383"/>
                    </a:cubicBezTo>
                    <a:lnTo>
                      <a:pt x="2643712" y="159860"/>
                    </a:lnTo>
                    <a:lnTo>
                      <a:pt x="2689201" y="132226"/>
                    </a:lnTo>
                    <a:cubicBezTo>
                      <a:pt x="2844431" y="47899"/>
                      <a:pt x="3022321" y="0"/>
                      <a:pt x="3211398" y="0"/>
                    </a:cubicBezTo>
                    <a:close/>
                  </a:path>
                </a:pathLst>
              </a:cu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文本框 72">
              <a:extLst>
                <a:ext uri="{FF2B5EF4-FFF2-40B4-BE49-F238E27FC236}">
                  <a16:creationId xmlns:a16="http://schemas.microsoft.com/office/drawing/2014/main" id="{46E80281-BFB2-4FFE-860F-A1DCBA7D57EC}"/>
                </a:ext>
              </a:extLst>
            </p:cNvPr>
            <p:cNvSpPr txBox="1"/>
            <p:nvPr/>
          </p:nvSpPr>
          <p:spPr>
            <a:xfrm>
              <a:off x="5704042" y="1324973"/>
              <a:ext cx="702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83">
            <a:extLst>
              <a:ext uri="{FF2B5EF4-FFF2-40B4-BE49-F238E27FC236}">
                <a16:creationId xmlns:a16="http://schemas.microsoft.com/office/drawing/2014/main" id="{597CA5F3-805E-45BD-B12B-4DB0E6D83E79}"/>
              </a:ext>
            </a:extLst>
          </p:cNvPr>
          <p:cNvGrpSpPr/>
          <p:nvPr/>
        </p:nvGrpSpPr>
        <p:grpSpPr>
          <a:xfrm>
            <a:off x="1424401" y="3003317"/>
            <a:ext cx="10198639" cy="1446763"/>
            <a:chOff x="6595396" y="1289942"/>
            <a:chExt cx="4372210" cy="681362"/>
          </a:xfrm>
        </p:grpSpPr>
        <p:grpSp>
          <p:nvGrpSpPr>
            <p:cNvPr id="25" name="组合 85">
              <a:extLst>
                <a:ext uri="{FF2B5EF4-FFF2-40B4-BE49-F238E27FC236}">
                  <a16:creationId xmlns:a16="http://schemas.microsoft.com/office/drawing/2014/main" id="{D25346E7-2763-440D-8351-8FC74FA2CA34}"/>
                </a:ext>
              </a:extLst>
            </p:cNvPr>
            <p:cNvGrpSpPr/>
            <p:nvPr/>
          </p:nvGrpSpPr>
          <p:grpSpPr>
            <a:xfrm>
              <a:off x="6595396" y="1327445"/>
              <a:ext cx="4372210" cy="643859"/>
              <a:chOff x="2900496" y="1028108"/>
              <a:chExt cx="6336001" cy="3170745"/>
            </a:xfrm>
          </p:grpSpPr>
          <p:sp>
            <p:nvSpPr>
              <p:cNvPr id="27" name="任意多边形: 形状 45">
                <a:extLst>
                  <a:ext uri="{FF2B5EF4-FFF2-40B4-BE49-F238E27FC236}">
                    <a16:creationId xmlns:a16="http://schemas.microsoft.com/office/drawing/2014/main" id="{E085907A-0265-4DF1-8654-AD2591F92440}"/>
                  </a:ext>
                </a:extLst>
              </p:cNvPr>
              <p:cNvSpPr/>
              <p:nvPr/>
            </p:nvSpPr>
            <p:spPr>
              <a:xfrm>
                <a:off x="2900496" y="1028108"/>
                <a:ext cx="6336001" cy="3170745"/>
              </a:xfrm>
              <a:prstGeom prst="roundRect">
                <a:avLst/>
              </a:prstGeom>
              <a:solidFill>
                <a:srgbClr val="FFC715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任意多边形: 形状 44">
                <a:extLst>
                  <a:ext uri="{FF2B5EF4-FFF2-40B4-BE49-F238E27FC236}">
                    <a16:creationId xmlns:a16="http://schemas.microsoft.com/office/drawing/2014/main" id="{68F3CB86-B60A-4F8F-AC41-A60E449DF9A8}"/>
                  </a:ext>
                </a:extLst>
              </p:cNvPr>
              <p:cNvSpPr/>
              <p:nvPr/>
            </p:nvSpPr>
            <p:spPr>
              <a:xfrm>
                <a:off x="2997347" y="1090074"/>
                <a:ext cx="6192000" cy="2833484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215968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21596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文本框 86">
              <a:extLst>
                <a:ext uri="{FF2B5EF4-FFF2-40B4-BE49-F238E27FC236}">
                  <a16:creationId xmlns:a16="http://schemas.microsoft.com/office/drawing/2014/main" id="{98DD061B-8951-4707-8002-1A652EBC6A96}"/>
                </a:ext>
              </a:extLst>
            </p:cNvPr>
            <p:cNvSpPr txBox="1"/>
            <p:nvPr/>
          </p:nvSpPr>
          <p:spPr>
            <a:xfrm>
              <a:off x="6687604" y="1289942"/>
              <a:ext cx="4187794" cy="575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26670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Mô tả được mối quan hệ đơn giản giữa đài phát thanh và máy thu thanh dựa vào sơ đồ khối.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0C12D7F-78C7-46EB-9FDB-42190D40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703" y="951075"/>
            <a:ext cx="5505165" cy="1072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EB272A-DE7B-4F77-A02C-4B12C2A38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552" y="4084320"/>
            <a:ext cx="3599695" cy="3599695"/>
          </a:xfrm>
          <a:prstGeom prst="rect">
            <a:avLst/>
          </a:prstGeom>
        </p:spPr>
      </p:pic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9D889CA5-5BF0-5255-B69F-76C75BBB4A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454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069" t="2602" r="448" b="513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2124"/>
            <a:ext cx="3075000" cy="3030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398219" y="736402"/>
            <a:ext cx="6586223" cy="3365012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1D9BB8"/>
                  </a:solidFill>
                  <a:latin typeface="Lato Light"/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0F37DC-E822-47E3-A498-F552CD34E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881" y="1856084"/>
            <a:ext cx="5883150" cy="1926503"/>
          </a:xfrm>
          <a:prstGeom prst="rect">
            <a:avLst/>
          </a:prstGeom>
        </p:spPr>
      </p:pic>
      <p:pic>
        <p:nvPicPr>
          <p:cNvPr id="14" name="Picture 13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36F5713B-1282-FB73-E213-491553AD49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9728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3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话气泡: 椭圆形 19">
            <a:extLst>
              <a:ext uri="{FF2B5EF4-FFF2-40B4-BE49-F238E27FC236}">
                <a16:creationId xmlns:a16="http://schemas.microsoft.com/office/drawing/2014/main" id="{7B11702A-AB55-4497-8E04-91C1091952CE}"/>
              </a:ext>
            </a:extLst>
          </p:cNvPr>
          <p:cNvSpPr/>
          <p:nvPr/>
        </p:nvSpPr>
        <p:spPr>
          <a:xfrm rot="1542687">
            <a:off x="6548302" y="1092912"/>
            <a:ext cx="6427605" cy="2339787"/>
          </a:xfrm>
          <a:prstGeom prst="wedgeEllipseCallout">
            <a:avLst>
              <a:gd name="adj1" fmla="val -47222"/>
              <a:gd name="adj2" fmla="val 40783"/>
            </a:avLst>
          </a:prstGeom>
          <a:solidFill>
            <a:srgbClr val="FFD33C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món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quà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mà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Minh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1563757"/>
            <a:ext cx="5844208" cy="3935895"/>
          </a:xfrm>
          <a:prstGeom prst="rect">
            <a:avLst/>
          </a:prstGeom>
        </p:spPr>
      </p:pic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DF84AE2F-20D7-26B3-F5DE-A3AD20E8D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9728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264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4771" y="878619"/>
            <a:ext cx="8669867" cy="4474633"/>
            <a:chOff x="1393825" y="892175"/>
            <a:chExt cx="6502400" cy="335597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93825" y="895350"/>
              <a:ext cx="635635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1536700" y="2028825"/>
              <a:ext cx="6359525" cy="2216150"/>
              <a:chOff x="968" y="1278"/>
              <a:chExt cx="4006" cy="1396"/>
            </a:xfrm>
          </p:grpSpPr>
          <p:sp>
            <p:nvSpPr>
              <p:cNvPr id="2299" name="Freeform 5"/>
              <p:cNvSpPr>
                <a:spLocks noEditPoints="1"/>
              </p:cNvSpPr>
              <p:nvPr/>
            </p:nvSpPr>
            <p:spPr bwMode="auto">
              <a:xfrm>
                <a:off x="1441" y="1278"/>
                <a:ext cx="3533" cy="1396"/>
              </a:xfrm>
              <a:custGeom>
                <a:avLst/>
                <a:gdLst>
                  <a:gd name="T0" fmla="*/ 664 w 1493"/>
                  <a:gd name="T1" fmla="*/ 501 h 589"/>
                  <a:gd name="T2" fmla="*/ 614 w 1493"/>
                  <a:gd name="T3" fmla="*/ 507 h 589"/>
                  <a:gd name="T4" fmla="*/ 614 w 1493"/>
                  <a:gd name="T5" fmla="*/ 500 h 589"/>
                  <a:gd name="T6" fmla="*/ 1424 w 1493"/>
                  <a:gd name="T7" fmla="*/ 260 h 589"/>
                  <a:gd name="T8" fmla="*/ 1434 w 1493"/>
                  <a:gd name="T9" fmla="*/ 290 h 589"/>
                  <a:gd name="T10" fmla="*/ 1425 w 1493"/>
                  <a:gd name="T11" fmla="*/ 326 h 589"/>
                  <a:gd name="T12" fmla="*/ 1424 w 1493"/>
                  <a:gd name="T13" fmla="*/ 260 h 589"/>
                  <a:gd name="T14" fmla="*/ 1427 w 1493"/>
                  <a:gd name="T15" fmla="*/ 186 h 589"/>
                  <a:gd name="T16" fmla="*/ 1433 w 1493"/>
                  <a:gd name="T17" fmla="*/ 260 h 589"/>
                  <a:gd name="T18" fmla="*/ 1410 w 1493"/>
                  <a:gd name="T19" fmla="*/ 20 h 589"/>
                  <a:gd name="T20" fmla="*/ 1410 w 1493"/>
                  <a:gd name="T21" fmla="*/ 20 h 589"/>
                  <a:gd name="T22" fmla="*/ 1416 w 1493"/>
                  <a:gd name="T23" fmla="*/ 74 h 589"/>
                  <a:gd name="T24" fmla="*/ 1401 w 1493"/>
                  <a:gd name="T25" fmla="*/ 140 h 589"/>
                  <a:gd name="T26" fmla="*/ 1424 w 1493"/>
                  <a:gd name="T27" fmla="*/ 152 h 589"/>
                  <a:gd name="T28" fmla="*/ 1424 w 1493"/>
                  <a:gd name="T29" fmla="*/ 194 h 589"/>
                  <a:gd name="T30" fmla="*/ 1390 w 1493"/>
                  <a:gd name="T31" fmla="*/ 260 h 589"/>
                  <a:gd name="T32" fmla="*/ 1424 w 1493"/>
                  <a:gd name="T33" fmla="*/ 290 h 589"/>
                  <a:gd name="T34" fmla="*/ 1424 w 1493"/>
                  <a:gd name="T35" fmla="*/ 326 h 589"/>
                  <a:gd name="T36" fmla="*/ 1321 w 1493"/>
                  <a:gd name="T37" fmla="*/ 380 h 589"/>
                  <a:gd name="T38" fmla="*/ 1372 w 1493"/>
                  <a:gd name="T39" fmla="*/ 380 h 589"/>
                  <a:gd name="T40" fmla="*/ 1384 w 1493"/>
                  <a:gd name="T41" fmla="*/ 389 h 589"/>
                  <a:gd name="T42" fmla="*/ 1355 w 1493"/>
                  <a:gd name="T43" fmla="*/ 410 h 589"/>
                  <a:gd name="T44" fmla="*/ 1304 w 1493"/>
                  <a:gd name="T45" fmla="*/ 429 h 589"/>
                  <a:gd name="T46" fmla="*/ 1304 w 1493"/>
                  <a:gd name="T47" fmla="*/ 390 h 589"/>
                  <a:gd name="T48" fmla="*/ 1304 w 1493"/>
                  <a:gd name="T49" fmla="*/ 426 h 589"/>
                  <a:gd name="T50" fmla="*/ 1277 w 1493"/>
                  <a:gd name="T51" fmla="*/ 434 h 589"/>
                  <a:gd name="T52" fmla="*/ 1252 w 1493"/>
                  <a:gd name="T53" fmla="*/ 438 h 589"/>
                  <a:gd name="T54" fmla="*/ 1184 w 1493"/>
                  <a:gd name="T55" fmla="*/ 447 h 589"/>
                  <a:gd name="T56" fmla="*/ 1184 w 1493"/>
                  <a:gd name="T57" fmla="*/ 426 h 589"/>
                  <a:gd name="T58" fmla="*/ 1184 w 1493"/>
                  <a:gd name="T59" fmla="*/ 447 h 589"/>
                  <a:gd name="T60" fmla="*/ 1132 w 1493"/>
                  <a:gd name="T61" fmla="*/ 453 h 589"/>
                  <a:gd name="T62" fmla="*/ 1064 w 1493"/>
                  <a:gd name="T63" fmla="*/ 438 h 589"/>
                  <a:gd name="T64" fmla="*/ 1064 w 1493"/>
                  <a:gd name="T65" fmla="*/ 461 h 589"/>
                  <a:gd name="T66" fmla="*/ 1012 w 1493"/>
                  <a:gd name="T67" fmla="*/ 467 h 589"/>
                  <a:gd name="T68" fmla="*/ 944 w 1493"/>
                  <a:gd name="T69" fmla="*/ 450 h 589"/>
                  <a:gd name="T70" fmla="*/ 904 w 1493"/>
                  <a:gd name="T71" fmla="*/ 478 h 589"/>
                  <a:gd name="T72" fmla="*/ 854 w 1493"/>
                  <a:gd name="T73" fmla="*/ 483 h 589"/>
                  <a:gd name="T74" fmla="*/ 824 w 1493"/>
                  <a:gd name="T75" fmla="*/ 465 h 589"/>
                  <a:gd name="T76" fmla="*/ 772 w 1493"/>
                  <a:gd name="T77" fmla="*/ 491 h 589"/>
                  <a:gd name="T78" fmla="*/ 704 w 1493"/>
                  <a:gd name="T79" fmla="*/ 498 h 589"/>
                  <a:gd name="T80" fmla="*/ 704 w 1493"/>
                  <a:gd name="T81" fmla="*/ 498 h 589"/>
                  <a:gd name="T82" fmla="*/ 584 w 1493"/>
                  <a:gd name="T83" fmla="*/ 497 h 589"/>
                  <a:gd name="T84" fmla="*/ 564 w 1493"/>
                  <a:gd name="T85" fmla="*/ 500 h 589"/>
                  <a:gd name="T86" fmla="*/ 584 w 1493"/>
                  <a:gd name="T87" fmla="*/ 510 h 589"/>
                  <a:gd name="T88" fmla="*/ 532 w 1493"/>
                  <a:gd name="T89" fmla="*/ 515 h 589"/>
                  <a:gd name="T90" fmla="*/ 464 w 1493"/>
                  <a:gd name="T91" fmla="*/ 514 h 589"/>
                  <a:gd name="T92" fmla="*/ 424 w 1493"/>
                  <a:gd name="T93" fmla="*/ 528 h 589"/>
                  <a:gd name="T94" fmla="*/ 411 w 1493"/>
                  <a:gd name="T95" fmla="*/ 530 h 589"/>
                  <a:gd name="T96" fmla="*/ 344 w 1493"/>
                  <a:gd name="T97" fmla="*/ 539 h 589"/>
                  <a:gd name="T98" fmla="*/ 344 w 1493"/>
                  <a:gd name="T99" fmla="*/ 539 h 589"/>
                  <a:gd name="T100" fmla="*/ 295 w 1493"/>
                  <a:gd name="T101" fmla="*/ 546 h 589"/>
                  <a:gd name="T102" fmla="*/ 254 w 1493"/>
                  <a:gd name="T103" fmla="*/ 552 h 589"/>
                  <a:gd name="T104" fmla="*/ 224 w 1493"/>
                  <a:gd name="T105" fmla="*/ 557 h 589"/>
                  <a:gd name="T106" fmla="*/ 224 w 1493"/>
                  <a:gd name="T107" fmla="*/ 554 h 589"/>
                  <a:gd name="T108" fmla="*/ 172 w 1493"/>
                  <a:gd name="T109" fmla="*/ 565 h 589"/>
                  <a:gd name="T110" fmla="*/ 134 w 1493"/>
                  <a:gd name="T111" fmla="*/ 570 h 589"/>
                  <a:gd name="T112" fmla="*/ 104 w 1493"/>
                  <a:gd name="T113" fmla="*/ 566 h 589"/>
                  <a:gd name="T114" fmla="*/ 64 w 1493"/>
                  <a:gd name="T115" fmla="*/ 579 h 589"/>
                  <a:gd name="T116" fmla="*/ 14 w 1493"/>
                  <a:gd name="T117" fmla="*/ 584 h 589"/>
                  <a:gd name="T118" fmla="*/ 177 w 1493"/>
                  <a:gd name="T119" fmla="*/ 578 h 589"/>
                  <a:gd name="T120" fmla="*/ 1368 w 1493"/>
                  <a:gd name="T121" fmla="*/ 43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93" h="589">
                    <a:moveTo>
                      <a:pt x="664" y="500"/>
                    </a:moveTo>
                    <a:cubicBezTo>
                      <a:pt x="679" y="500"/>
                      <a:pt x="679" y="500"/>
                      <a:pt x="679" y="500"/>
                    </a:cubicBezTo>
                    <a:cubicBezTo>
                      <a:pt x="674" y="500"/>
                      <a:pt x="669" y="501"/>
                      <a:pt x="664" y="501"/>
                    </a:cubicBezTo>
                    <a:cubicBezTo>
                      <a:pt x="660" y="502"/>
                      <a:pt x="656" y="502"/>
                      <a:pt x="652" y="503"/>
                    </a:cubicBezTo>
                    <a:cubicBezTo>
                      <a:pt x="652" y="503"/>
                      <a:pt x="652" y="503"/>
                      <a:pt x="652" y="503"/>
                    </a:cubicBezTo>
                    <a:cubicBezTo>
                      <a:pt x="639" y="504"/>
                      <a:pt x="627" y="505"/>
                      <a:pt x="614" y="507"/>
                    </a:cubicBezTo>
                    <a:cubicBezTo>
                      <a:pt x="604" y="508"/>
                      <a:pt x="594" y="509"/>
                      <a:pt x="584" y="51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614" y="500"/>
                      <a:pt x="614" y="500"/>
                      <a:pt x="614" y="500"/>
                    </a:cubicBezTo>
                    <a:cubicBezTo>
                      <a:pt x="652" y="500"/>
                      <a:pt x="652" y="500"/>
                      <a:pt x="652" y="500"/>
                    </a:cubicBezTo>
                    <a:cubicBezTo>
                      <a:pt x="664" y="500"/>
                      <a:pt x="664" y="500"/>
                      <a:pt x="664" y="500"/>
                    </a:cubicBezTo>
                    <a:moveTo>
                      <a:pt x="1424" y="260"/>
                    </a:moveTo>
                    <a:cubicBezTo>
                      <a:pt x="1433" y="260"/>
                      <a:pt x="1433" y="260"/>
                      <a:pt x="1433" y="260"/>
                    </a:cubicBezTo>
                    <a:cubicBezTo>
                      <a:pt x="1434" y="274"/>
                      <a:pt x="1434" y="281"/>
                      <a:pt x="1434" y="281"/>
                    </a:cubicBezTo>
                    <a:cubicBezTo>
                      <a:pt x="1434" y="281"/>
                      <a:pt x="1434" y="285"/>
                      <a:pt x="1434" y="290"/>
                    </a:cubicBezTo>
                    <a:cubicBezTo>
                      <a:pt x="1433" y="294"/>
                      <a:pt x="1432" y="300"/>
                      <a:pt x="1431" y="306"/>
                    </a:cubicBezTo>
                    <a:cubicBezTo>
                      <a:pt x="1430" y="309"/>
                      <a:pt x="1430" y="311"/>
                      <a:pt x="1429" y="314"/>
                    </a:cubicBezTo>
                    <a:cubicBezTo>
                      <a:pt x="1428" y="318"/>
                      <a:pt x="1427" y="322"/>
                      <a:pt x="1425" y="326"/>
                    </a:cubicBezTo>
                    <a:cubicBezTo>
                      <a:pt x="1425" y="327"/>
                      <a:pt x="1424" y="328"/>
                      <a:pt x="1424" y="329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24" y="260"/>
                    </a:moveTo>
                    <a:cubicBezTo>
                      <a:pt x="1424" y="152"/>
                      <a:pt x="1424" y="152"/>
                      <a:pt x="1424" y="152"/>
                    </a:cubicBezTo>
                    <a:cubicBezTo>
                      <a:pt x="1425" y="158"/>
                      <a:pt x="1425" y="164"/>
                      <a:pt x="1426" y="170"/>
                    </a:cubicBezTo>
                    <a:cubicBezTo>
                      <a:pt x="1426" y="176"/>
                      <a:pt x="1427" y="181"/>
                      <a:pt x="1427" y="186"/>
                    </a:cubicBezTo>
                    <a:cubicBezTo>
                      <a:pt x="1427" y="189"/>
                      <a:pt x="1428" y="192"/>
                      <a:pt x="1428" y="194"/>
                    </a:cubicBezTo>
                    <a:cubicBezTo>
                      <a:pt x="1428" y="198"/>
                      <a:pt x="1428" y="202"/>
                      <a:pt x="1429" y="206"/>
                    </a:cubicBezTo>
                    <a:cubicBezTo>
                      <a:pt x="1431" y="228"/>
                      <a:pt x="1432" y="247"/>
                      <a:pt x="1433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moveTo>
                      <a:pt x="1408" y="0"/>
                    </a:moveTo>
                    <a:cubicBezTo>
                      <a:pt x="1408" y="7"/>
                      <a:pt x="1409" y="13"/>
                      <a:pt x="1410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05" y="20"/>
                      <a:pt x="1405" y="20"/>
                      <a:pt x="1405" y="20"/>
                    </a:cubicBezTo>
                    <a:cubicBezTo>
                      <a:pt x="1410" y="20"/>
                      <a:pt x="1410" y="20"/>
                      <a:pt x="1410" y="20"/>
                    </a:cubicBezTo>
                    <a:cubicBezTo>
                      <a:pt x="1411" y="30"/>
                      <a:pt x="1412" y="40"/>
                      <a:pt x="1414" y="50"/>
                    </a:cubicBezTo>
                    <a:cubicBezTo>
                      <a:pt x="1414" y="55"/>
                      <a:pt x="1415" y="61"/>
                      <a:pt x="1415" y="66"/>
                    </a:cubicBezTo>
                    <a:cubicBezTo>
                      <a:pt x="1416" y="69"/>
                      <a:pt x="1416" y="72"/>
                      <a:pt x="1416" y="74"/>
                    </a:cubicBezTo>
                    <a:cubicBezTo>
                      <a:pt x="1417" y="78"/>
                      <a:pt x="1417" y="82"/>
                      <a:pt x="1417" y="86"/>
                    </a:cubicBezTo>
                    <a:cubicBezTo>
                      <a:pt x="1419" y="104"/>
                      <a:pt x="1421" y="123"/>
                      <a:pt x="1423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01" y="140"/>
                      <a:pt x="1401" y="140"/>
                      <a:pt x="1401" y="140"/>
                    </a:cubicBezTo>
                    <a:cubicBezTo>
                      <a:pt x="1423" y="140"/>
                      <a:pt x="1423" y="140"/>
                      <a:pt x="1423" y="140"/>
                    </a:cubicBezTo>
                    <a:cubicBezTo>
                      <a:pt x="1423" y="144"/>
                      <a:pt x="1424" y="148"/>
                      <a:pt x="1424" y="152"/>
                    </a:cubicBezTo>
                    <a:cubicBezTo>
                      <a:pt x="1424" y="170"/>
                      <a:pt x="1424" y="170"/>
                      <a:pt x="1424" y="170"/>
                    </a:cubicBezTo>
                    <a:cubicBezTo>
                      <a:pt x="1424" y="186"/>
                      <a:pt x="1424" y="186"/>
                      <a:pt x="1424" y="186"/>
                    </a:cubicBezTo>
                    <a:cubicBezTo>
                      <a:pt x="1424" y="194"/>
                      <a:pt x="1424" y="194"/>
                      <a:pt x="1424" y="194"/>
                    </a:cubicBezTo>
                    <a:cubicBezTo>
                      <a:pt x="1424" y="206"/>
                      <a:pt x="1424" y="206"/>
                      <a:pt x="1424" y="206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390" y="260"/>
                      <a:pt x="1390" y="260"/>
                      <a:pt x="1390" y="260"/>
                    </a:cubicBezTo>
                    <a:cubicBezTo>
                      <a:pt x="1424" y="260"/>
                      <a:pt x="1424" y="260"/>
                      <a:pt x="1424" y="260"/>
                    </a:cubicBezTo>
                    <a:cubicBezTo>
                      <a:pt x="1424" y="290"/>
                      <a:pt x="1424" y="290"/>
                      <a:pt x="1424" y="290"/>
                    </a:cubicBezTo>
                    <a:cubicBezTo>
                      <a:pt x="1424" y="306"/>
                      <a:pt x="1424" y="306"/>
                      <a:pt x="1424" y="306"/>
                    </a:cubicBezTo>
                    <a:cubicBezTo>
                      <a:pt x="1424" y="314"/>
                      <a:pt x="1424" y="314"/>
                      <a:pt x="1424" y="314"/>
                    </a:cubicBezTo>
                    <a:cubicBezTo>
                      <a:pt x="1424" y="326"/>
                      <a:pt x="1424" y="326"/>
                      <a:pt x="1424" y="326"/>
                    </a:cubicBezTo>
                    <a:cubicBezTo>
                      <a:pt x="1424" y="329"/>
                      <a:pt x="1424" y="329"/>
                      <a:pt x="1424" y="329"/>
                    </a:cubicBezTo>
                    <a:cubicBezTo>
                      <a:pt x="1418" y="345"/>
                      <a:pt x="1408" y="363"/>
                      <a:pt x="1393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21" y="380"/>
                      <a:pt x="1321" y="380"/>
                      <a:pt x="1321" y="380"/>
                    </a:cubicBezTo>
                    <a:cubicBezTo>
                      <a:pt x="1334" y="380"/>
                      <a:pt x="1334" y="380"/>
                      <a:pt x="1334" y="380"/>
                    </a:cubicBezTo>
                    <a:cubicBezTo>
                      <a:pt x="1372" y="380"/>
                      <a:pt x="1372" y="380"/>
                      <a:pt x="1372" y="380"/>
                    </a:cubicBezTo>
                    <a:cubicBezTo>
                      <a:pt x="1384" y="380"/>
                      <a:pt x="1384" y="380"/>
                      <a:pt x="1384" y="380"/>
                    </a:cubicBezTo>
                    <a:cubicBezTo>
                      <a:pt x="1393" y="380"/>
                      <a:pt x="1393" y="380"/>
                      <a:pt x="1393" y="380"/>
                    </a:cubicBezTo>
                    <a:cubicBezTo>
                      <a:pt x="1390" y="383"/>
                      <a:pt x="1387" y="386"/>
                      <a:pt x="1384" y="389"/>
                    </a:cubicBezTo>
                    <a:cubicBezTo>
                      <a:pt x="1380" y="392"/>
                      <a:pt x="1376" y="396"/>
                      <a:pt x="1372" y="399"/>
                    </a:cubicBezTo>
                    <a:cubicBezTo>
                      <a:pt x="1372" y="399"/>
                      <a:pt x="1372" y="399"/>
                      <a:pt x="1372" y="399"/>
                    </a:cubicBezTo>
                    <a:cubicBezTo>
                      <a:pt x="1367" y="403"/>
                      <a:pt x="1361" y="407"/>
                      <a:pt x="1355" y="410"/>
                    </a:cubicBezTo>
                    <a:cubicBezTo>
                      <a:pt x="1348" y="414"/>
                      <a:pt x="1342" y="417"/>
                      <a:pt x="1334" y="420"/>
                    </a:cubicBezTo>
                    <a:cubicBezTo>
                      <a:pt x="1328" y="422"/>
                      <a:pt x="1322" y="424"/>
                      <a:pt x="1316" y="426"/>
                    </a:cubicBezTo>
                    <a:cubicBezTo>
                      <a:pt x="1312" y="427"/>
                      <a:pt x="1308" y="428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390"/>
                      <a:pt x="1304" y="390"/>
                      <a:pt x="1304" y="390"/>
                    </a:cubicBezTo>
                    <a:cubicBezTo>
                      <a:pt x="1304" y="410"/>
                      <a:pt x="1304" y="410"/>
                      <a:pt x="1304" y="410"/>
                    </a:cubicBezTo>
                    <a:cubicBezTo>
                      <a:pt x="1304" y="426"/>
                      <a:pt x="1304" y="426"/>
                      <a:pt x="1304" y="426"/>
                    </a:cubicBezTo>
                    <a:cubicBezTo>
                      <a:pt x="1304" y="429"/>
                      <a:pt x="1304" y="429"/>
                      <a:pt x="1304" y="429"/>
                    </a:cubicBezTo>
                    <a:cubicBezTo>
                      <a:pt x="1298" y="431"/>
                      <a:pt x="1291" y="432"/>
                      <a:pt x="1284" y="433"/>
                    </a:cubicBezTo>
                    <a:cubicBezTo>
                      <a:pt x="1282" y="434"/>
                      <a:pt x="1279" y="434"/>
                      <a:pt x="1277" y="434"/>
                    </a:cubicBezTo>
                    <a:cubicBezTo>
                      <a:pt x="1273" y="435"/>
                      <a:pt x="1268" y="435"/>
                      <a:pt x="1264" y="436"/>
                    </a:cubicBezTo>
                    <a:cubicBezTo>
                      <a:pt x="1260" y="437"/>
                      <a:pt x="1256" y="437"/>
                      <a:pt x="1252" y="438"/>
                    </a:cubicBezTo>
                    <a:cubicBezTo>
                      <a:pt x="1252" y="438"/>
                      <a:pt x="1252" y="438"/>
                      <a:pt x="1252" y="438"/>
                    </a:cubicBezTo>
                    <a:cubicBezTo>
                      <a:pt x="1239" y="440"/>
                      <a:pt x="1227" y="441"/>
                      <a:pt x="1214" y="443"/>
                    </a:cubicBezTo>
                    <a:cubicBezTo>
                      <a:pt x="1207" y="444"/>
                      <a:pt x="1200" y="445"/>
                      <a:pt x="1193" y="446"/>
                    </a:cubicBezTo>
                    <a:cubicBezTo>
                      <a:pt x="1190" y="446"/>
                      <a:pt x="1187" y="447"/>
                      <a:pt x="1184" y="447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4"/>
                      <a:pt x="1184" y="424"/>
                      <a:pt x="1184" y="424"/>
                    </a:cubicBezTo>
                    <a:cubicBezTo>
                      <a:pt x="1184" y="426"/>
                      <a:pt x="1184" y="426"/>
                      <a:pt x="1184" y="426"/>
                    </a:cubicBezTo>
                    <a:cubicBezTo>
                      <a:pt x="1184" y="434"/>
                      <a:pt x="1184" y="434"/>
                      <a:pt x="1184" y="434"/>
                    </a:cubicBezTo>
                    <a:cubicBezTo>
                      <a:pt x="1184" y="446"/>
                      <a:pt x="1184" y="446"/>
                      <a:pt x="1184" y="446"/>
                    </a:cubicBezTo>
                    <a:cubicBezTo>
                      <a:pt x="1184" y="447"/>
                      <a:pt x="1184" y="447"/>
                      <a:pt x="1184" y="447"/>
                    </a:cubicBezTo>
                    <a:cubicBezTo>
                      <a:pt x="1171" y="449"/>
                      <a:pt x="1157" y="450"/>
                      <a:pt x="1144" y="452"/>
                    </a:cubicBezTo>
                    <a:cubicBezTo>
                      <a:pt x="1140" y="452"/>
                      <a:pt x="1136" y="453"/>
                      <a:pt x="1132" y="453"/>
                    </a:cubicBezTo>
                    <a:cubicBezTo>
                      <a:pt x="1132" y="453"/>
                      <a:pt x="1132" y="453"/>
                      <a:pt x="1132" y="453"/>
                    </a:cubicBezTo>
                    <a:cubicBezTo>
                      <a:pt x="1119" y="455"/>
                      <a:pt x="1107" y="456"/>
                      <a:pt x="1094" y="458"/>
                    </a:cubicBezTo>
                    <a:cubicBezTo>
                      <a:pt x="1084" y="459"/>
                      <a:pt x="1074" y="460"/>
                      <a:pt x="1064" y="461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38"/>
                      <a:pt x="1064" y="438"/>
                      <a:pt x="1064" y="438"/>
                    </a:cubicBezTo>
                    <a:cubicBezTo>
                      <a:pt x="1064" y="446"/>
                      <a:pt x="1064" y="446"/>
                      <a:pt x="1064" y="446"/>
                    </a:cubicBezTo>
                    <a:cubicBezTo>
                      <a:pt x="1064" y="461"/>
                      <a:pt x="1064" y="461"/>
                      <a:pt x="1064" y="461"/>
                    </a:cubicBezTo>
                    <a:cubicBezTo>
                      <a:pt x="1051" y="463"/>
                      <a:pt x="1037" y="464"/>
                      <a:pt x="1024" y="466"/>
                    </a:cubicBezTo>
                    <a:cubicBezTo>
                      <a:pt x="1020" y="466"/>
                      <a:pt x="1016" y="467"/>
                      <a:pt x="1012" y="467"/>
                    </a:cubicBezTo>
                    <a:cubicBezTo>
                      <a:pt x="1012" y="467"/>
                      <a:pt x="1012" y="467"/>
                      <a:pt x="1012" y="467"/>
                    </a:cubicBezTo>
                    <a:cubicBezTo>
                      <a:pt x="999" y="468"/>
                      <a:pt x="987" y="470"/>
                      <a:pt x="974" y="471"/>
                    </a:cubicBezTo>
                    <a:cubicBezTo>
                      <a:pt x="964" y="472"/>
                      <a:pt x="954" y="473"/>
                      <a:pt x="944" y="474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50"/>
                      <a:pt x="944" y="450"/>
                      <a:pt x="944" y="450"/>
                    </a:cubicBezTo>
                    <a:cubicBezTo>
                      <a:pt x="944" y="474"/>
                      <a:pt x="944" y="474"/>
                      <a:pt x="944" y="474"/>
                    </a:cubicBezTo>
                    <a:cubicBezTo>
                      <a:pt x="931" y="475"/>
                      <a:pt x="917" y="477"/>
                      <a:pt x="904" y="478"/>
                    </a:cubicBezTo>
                    <a:cubicBezTo>
                      <a:pt x="900" y="478"/>
                      <a:pt x="896" y="479"/>
                      <a:pt x="892" y="479"/>
                    </a:cubicBezTo>
                    <a:cubicBezTo>
                      <a:pt x="892" y="479"/>
                      <a:pt x="892" y="479"/>
                      <a:pt x="892" y="479"/>
                    </a:cubicBezTo>
                    <a:cubicBezTo>
                      <a:pt x="879" y="480"/>
                      <a:pt x="867" y="482"/>
                      <a:pt x="854" y="483"/>
                    </a:cubicBezTo>
                    <a:cubicBezTo>
                      <a:pt x="844" y="484"/>
                      <a:pt x="834" y="485"/>
                      <a:pt x="824" y="486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65"/>
                      <a:pt x="824" y="465"/>
                      <a:pt x="824" y="465"/>
                    </a:cubicBezTo>
                    <a:cubicBezTo>
                      <a:pt x="824" y="486"/>
                      <a:pt x="824" y="486"/>
                      <a:pt x="824" y="486"/>
                    </a:cubicBezTo>
                    <a:cubicBezTo>
                      <a:pt x="811" y="487"/>
                      <a:pt x="797" y="488"/>
                      <a:pt x="784" y="490"/>
                    </a:cubicBezTo>
                    <a:cubicBezTo>
                      <a:pt x="780" y="490"/>
                      <a:pt x="776" y="490"/>
                      <a:pt x="772" y="491"/>
                    </a:cubicBezTo>
                    <a:cubicBezTo>
                      <a:pt x="772" y="491"/>
                      <a:pt x="772" y="491"/>
                      <a:pt x="772" y="491"/>
                    </a:cubicBezTo>
                    <a:cubicBezTo>
                      <a:pt x="759" y="492"/>
                      <a:pt x="747" y="493"/>
                      <a:pt x="734" y="495"/>
                    </a:cubicBezTo>
                    <a:cubicBezTo>
                      <a:pt x="724" y="496"/>
                      <a:pt x="714" y="497"/>
                      <a:pt x="704" y="498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81"/>
                      <a:pt x="704" y="481"/>
                      <a:pt x="704" y="481"/>
                    </a:cubicBezTo>
                    <a:cubicBezTo>
                      <a:pt x="704" y="498"/>
                      <a:pt x="704" y="498"/>
                      <a:pt x="704" y="498"/>
                    </a:cubicBezTo>
                    <a:cubicBezTo>
                      <a:pt x="696" y="498"/>
                      <a:pt x="687" y="499"/>
                      <a:pt x="679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497"/>
                      <a:pt x="584" y="497"/>
                      <a:pt x="584" y="497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64" y="500"/>
                      <a:pt x="564" y="500"/>
                      <a:pt x="564" y="500"/>
                    </a:cubicBezTo>
                    <a:cubicBezTo>
                      <a:pt x="584" y="500"/>
                      <a:pt x="584" y="500"/>
                      <a:pt x="584" y="500"/>
                    </a:cubicBezTo>
                    <a:cubicBezTo>
                      <a:pt x="584" y="510"/>
                      <a:pt x="584" y="510"/>
                      <a:pt x="584" y="510"/>
                    </a:cubicBezTo>
                    <a:cubicBezTo>
                      <a:pt x="571" y="511"/>
                      <a:pt x="557" y="513"/>
                      <a:pt x="544" y="514"/>
                    </a:cubicBezTo>
                    <a:cubicBezTo>
                      <a:pt x="540" y="515"/>
                      <a:pt x="536" y="515"/>
                      <a:pt x="532" y="515"/>
                    </a:cubicBezTo>
                    <a:cubicBezTo>
                      <a:pt x="532" y="515"/>
                      <a:pt x="532" y="515"/>
                      <a:pt x="532" y="515"/>
                    </a:cubicBezTo>
                    <a:cubicBezTo>
                      <a:pt x="519" y="517"/>
                      <a:pt x="507" y="518"/>
                      <a:pt x="494" y="520"/>
                    </a:cubicBezTo>
                    <a:cubicBezTo>
                      <a:pt x="484" y="521"/>
                      <a:pt x="474" y="522"/>
                      <a:pt x="464" y="523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14"/>
                      <a:pt x="464" y="514"/>
                      <a:pt x="464" y="514"/>
                    </a:cubicBezTo>
                    <a:cubicBezTo>
                      <a:pt x="464" y="523"/>
                      <a:pt x="464" y="523"/>
                      <a:pt x="464" y="523"/>
                    </a:cubicBezTo>
                    <a:cubicBezTo>
                      <a:pt x="451" y="525"/>
                      <a:pt x="437" y="527"/>
                      <a:pt x="424" y="528"/>
                    </a:cubicBezTo>
                    <a:cubicBezTo>
                      <a:pt x="420" y="529"/>
                      <a:pt x="416" y="529"/>
                      <a:pt x="412" y="530"/>
                    </a:cubicBezTo>
                    <a:cubicBezTo>
                      <a:pt x="412" y="530"/>
                      <a:pt x="412" y="530"/>
                      <a:pt x="412" y="530"/>
                    </a:cubicBezTo>
                    <a:cubicBezTo>
                      <a:pt x="412" y="530"/>
                      <a:pt x="411" y="530"/>
                      <a:pt x="411" y="530"/>
                    </a:cubicBezTo>
                    <a:cubicBezTo>
                      <a:pt x="398" y="532"/>
                      <a:pt x="386" y="533"/>
                      <a:pt x="374" y="535"/>
                    </a:cubicBezTo>
                    <a:cubicBezTo>
                      <a:pt x="364" y="536"/>
                      <a:pt x="354" y="538"/>
                      <a:pt x="344" y="539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1"/>
                      <a:pt x="344" y="531"/>
                      <a:pt x="344" y="531"/>
                    </a:cubicBezTo>
                    <a:cubicBezTo>
                      <a:pt x="344" y="539"/>
                      <a:pt x="344" y="539"/>
                      <a:pt x="344" y="539"/>
                    </a:cubicBezTo>
                    <a:cubicBezTo>
                      <a:pt x="331" y="541"/>
                      <a:pt x="317" y="543"/>
                      <a:pt x="304" y="545"/>
                    </a:cubicBezTo>
                    <a:cubicBezTo>
                      <a:pt x="301" y="545"/>
                      <a:pt x="298" y="546"/>
                      <a:pt x="295" y="546"/>
                    </a:cubicBezTo>
                    <a:cubicBezTo>
                      <a:pt x="295" y="546"/>
                      <a:pt x="295" y="546"/>
                      <a:pt x="295" y="546"/>
                    </a:cubicBezTo>
                    <a:cubicBezTo>
                      <a:pt x="294" y="546"/>
                      <a:pt x="293" y="547"/>
                      <a:pt x="292" y="547"/>
                    </a:cubicBezTo>
                    <a:cubicBezTo>
                      <a:pt x="292" y="547"/>
                      <a:pt x="292" y="547"/>
                      <a:pt x="292" y="547"/>
                    </a:cubicBezTo>
                    <a:cubicBezTo>
                      <a:pt x="279" y="549"/>
                      <a:pt x="267" y="551"/>
                      <a:pt x="254" y="552"/>
                    </a:cubicBezTo>
                    <a:cubicBezTo>
                      <a:pt x="250" y="553"/>
                      <a:pt x="246" y="554"/>
                      <a:pt x="242" y="554"/>
                    </a:cubicBezTo>
                    <a:cubicBezTo>
                      <a:pt x="236" y="555"/>
                      <a:pt x="230" y="556"/>
                      <a:pt x="224" y="557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48"/>
                      <a:pt x="224" y="548"/>
                      <a:pt x="224" y="548"/>
                    </a:cubicBezTo>
                    <a:cubicBezTo>
                      <a:pt x="224" y="554"/>
                      <a:pt x="224" y="554"/>
                      <a:pt x="224" y="554"/>
                    </a:cubicBezTo>
                    <a:cubicBezTo>
                      <a:pt x="224" y="557"/>
                      <a:pt x="224" y="557"/>
                      <a:pt x="224" y="557"/>
                    </a:cubicBezTo>
                    <a:cubicBezTo>
                      <a:pt x="211" y="559"/>
                      <a:pt x="197" y="561"/>
                      <a:pt x="184" y="563"/>
                    </a:cubicBezTo>
                    <a:cubicBezTo>
                      <a:pt x="180" y="564"/>
                      <a:pt x="176" y="564"/>
                      <a:pt x="172" y="565"/>
                    </a:cubicBezTo>
                    <a:cubicBezTo>
                      <a:pt x="172" y="565"/>
                      <a:pt x="172" y="565"/>
                      <a:pt x="172" y="565"/>
                    </a:cubicBezTo>
                    <a:cubicBezTo>
                      <a:pt x="170" y="565"/>
                      <a:pt x="167" y="565"/>
                      <a:pt x="165" y="566"/>
                    </a:cubicBezTo>
                    <a:cubicBezTo>
                      <a:pt x="154" y="567"/>
                      <a:pt x="144" y="569"/>
                      <a:pt x="134" y="570"/>
                    </a:cubicBezTo>
                    <a:cubicBezTo>
                      <a:pt x="124" y="571"/>
                      <a:pt x="114" y="573"/>
                      <a:pt x="104" y="574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66"/>
                      <a:pt x="104" y="566"/>
                      <a:pt x="104" y="566"/>
                    </a:cubicBezTo>
                    <a:cubicBezTo>
                      <a:pt x="104" y="574"/>
                      <a:pt x="104" y="574"/>
                      <a:pt x="104" y="574"/>
                    </a:cubicBezTo>
                    <a:cubicBezTo>
                      <a:pt x="91" y="576"/>
                      <a:pt x="77" y="577"/>
                      <a:pt x="64" y="579"/>
                    </a:cubicBezTo>
                    <a:cubicBezTo>
                      <a:pt x="60" y="579"/>
                      <a:pt x="56" y="580"/>
                      <a:pt x="52" y="580"/>
                    </a:cubicBezTo>
                    <a:cubicBezTo>
                      <a:pt x="52" y="580"/>
                      <a:pt x="52" y="580"/>
                      <a:pt x="52" y="580"/>
                    </a:cubicBezTo>
                    <a:cubicBezTo>
                      <a:pt x="39" y="582"/>
                      <a:pt x="27" y="583"/>
                      <a:pt x="14" y="584"/>
                    </a:cubicBezTo>
                    <a:cubicBezTo>
                      <a:pt x="9" y="585"/>
                      <a:pt x="5" y="585"/>
                      <a:pt x="0" y="586"/>
                    </a:cubicBezTo>
                    <a:cubicBezTo>
                      <a:pt x="16" y="587"/>
                      <a:pt x="42" y="589"/>
                      <a:pt x="72" y="589"/>
                    </a:cubicBezTo>
                    <a:cubicBezTo>
                      <a:pt x="105" y="589"/>
                      <a:pt x="143" y="587"/>
                      <a:pt x="177" y="578"/>
                    </a:cubicBezTo>
                    <a:cubicBezTo>
                      <a:pt x="197" y="573"/>
                      <a:pt x="481" y="553"/>
                      <a:pt x="521" y="548"/>
                    </a:cubicBezTo>
                    <a:cubicBezTo>
                      <a:pt x="560" y="542"/>
                      <a:pt x="830" y="515"/>
                      <a:pt x="847" y="515"/>
                    </a:cubicBezTo>
                    <a:cubicBezTo>
                      <a:pt x="877" y="515"/>
                      <a:pt x="1244" y="503"/>
                      <a:pt x="1368" y="438"/>
                    </a:cubicBezTo>
                    <a:cubicBezTo>
                      <a:pt x="1493" y="373"/>
                      <a:pt x="1447" y="213"/>
                      <a:pt x="1447" y="213"/>
                    </a:cubicBezTo>
                    <a:cubicBezTo>
                      <a:pt x="1408" y="0"/>
                      <a:pt x="1408" y="0"/>
                      <a:pt x="1408" y="0"/>
                    </a:cubicBezTo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0" name="Freeform 6"/>
              <p:cNvSpPr>
                <a:spLocks/>
              </p:cNvSpPr>
              <p:nvPr/>
            </p:nvSpPr>
            <p:spPr bwMode="auto">
              <a:xfrm>
                <a:off x="1029" y="2463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20 w 38"/>
                  <a:gd name="T5" fmla="*/ 30 h 30"/>
                  <a:gd name="T6" fmla="*/ 38 w 38"/>
                  <a:gd name="T7" fmla="*/ 30 h 30"/>
                  <a:gd name="T8" fmla="*/ 38 w 3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9"/>
                      <a:pt x="11" y="20"/>
                      <a:pt x="2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1" name="Freeform 7"/>
              <p:cNvSpPr>
                <a:spLocks/>
              </p:cNvSpPr>
              <p:nvPr/>
            </p:nvSpPr>
            <p:spPr bwMode="auto">
              <a:xfrm>
                <a:off x="1077" y="2534"/>
                <a:ext cx="42" cy="38"/>
              </a:xfrm>
              <a:custGeom>
                <a:avLst/>
                <a:gdLst>
                  <a:gd name="T0" fmla="*/ 18 w 18"/>
                  <a:gd name="T1" fmla="*/ 0 h 16"/>
                  <a:gd name="T2" fmla="*/ 0 w 18"/>
                  <a:gd name="T3" fmla="*/ 0 h 16"/>
                  <a:gd name="T4" fmla="*/ 16 w 18"/>
                  <a:gd name="T5" fmla="*/ 16 h 16"/>
                  <a:gd name="T6" fmla="*/ 18 w 18"/>
                  <a:gd name="T7" fmla="*/ 16 h 16"/>
                  <a:gd name="T8" fmla="*/ 18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10" y="11"/>
                      <a:pt x="16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2" name="Freeform 8"/>
              <p:cNvSpPr>
                <a:spLocks/>
              </p:cNvSpPr>
              <p:nvPr/>
            </p:nvSpPr>
            <p:spPr bwMode="auto">
              <a:xfrm>
                <a:off x="1115" y="2572"/>
                <a:ext cx="4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3" name="Freeform 9"/>
              <p:cNvSpPr>
                <a:spLocks noEditPoints="1"/>
              </p:cNvSpPr>
              <p:nvPr/>
            </p:nvSpPr>
            <p:spPr bwMode="auto">
              <a:xfrm>
                <a:off x="1119" y="2463"/>
                <a:ext cx="284" cy="206"/>
              </a:xfrm>
              <a:custGeom>
                <a:avLst/>
                <a:gdLst>
                  <a:gd name="T0" fmla="*/ 120 w 120"/>
                  <a:gd name="T1" fmla="*/ 66 h 87"/>
                  <a:gd name="T2" fmla="*/ 80 w 120"/>
                  <a:gd name="T3" fmla="*/ 66 h 87"/>
                  <a:gd name="T4" fmla="*/ 80 w 120"/>
                  <a:gd name="T5" fmla="*/ 85 h 87"/>
                  <a:gd name="T6" fmla="*/ 111 w 120"/>
                  <a:gd name="T7" fmla="*/ 87 h 87"/>
                  <a:gd name="T8" fmla="*/ 120 w 120"/>
                  <a:gd name="T9" fmla="*/ 87 h 87"/>
                  <a:gd name="T10" fmla="*/ 120 w 120"/>
                  <a:gd name="T11" fmla="*/ 84 h 87"/>
                  <a:gd name="T12" fmla="*/ 119 w 120"/>
                  <a:gd name="T13" fmla="*/ 83 h 87"/>
                  <a:gd name="T14" fmla="*/ 120 w 120"/>
                  <a:gd name="T15" fmla="*/ 83 h 87"/>
                  <a:gd name="T16" fmla="*/ 120 w 120"/>
                  <a:gd name="T17" fmla="*/ 66 h 87"/>
                  <a:gd name="T18" fmla="*/ 30 w 120"/>
                  <a:gd name="T19" fmla="*/ 0 h 87"/>
                  <a:gd name="T20" fmla="*/ 0 w 120"/>
                  <a:gd name="T21" fmla="*/ 0 h 87"/>
                  <a:gd name="T22" fmla="*/ 0 w 120"/>
                  <a:gd name="T23" fmla="*/ 48 h 87"/>
                  <a:gd name="T24" fmla="*/ 0 w 120"/>
                  <a:gd name="T25" fmla="*/ 48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90" y="86"/>
                      <a:pt x="100" y="87"/>
                      <a:pt x="111" y="87"/>
                    </a:cubicBezTo>
                    <a:cubicBezTo>
                      <a:pt x="114" y="87"/>
                      <a:pt x="117" y="87"/>
                      <a:pt x="120" y="87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3"/>
                      <a:pt x="119" y="83"/>
                      <a:pt x="120" y="83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4" name="Freeform 10"/>
              <p:cNvSpPr>
                <a:spLocks/>
              </p:cNvSpPr>
              <p:nvPr/>
            </p:nvSpPr>
            <p:spPr bwMode="auto">
              <a:xfrm>
                <a:off x="1401" y="26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5" name="Freeform 11"/>
              <p:cNvSpPr>
                <a:spLocks/>
              </p:cNvSpPr>
              <p:nvPr/>
            </p:nvSpPr>
            <p:spPr bwMode="auto">
              <a:xfrm>
                <a:off x="1178" y="2619"/>
                <a:ext cx="12" cy="7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0 h 3"/>
                  <a:gd name="T4" fmla="*/ 5 w 5"/>
                  <a:gd name="T5" fmla="*/ 3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5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6" name="Freeform 12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7" name="Freeform 13"/>
              <p:cNvSpPr>
                <a:spLocks noEditPoints="1"/>
              </p:cNvSpPr>
              <p:nvPr/>
            </p:nvSpPr>
            <p:spPr bwMode="auto">
              <a:xfrm>
                <a:off x="1119" y="2534"/>
                <a:ext cx="284" cy="43"/>
              </a:xfrm>
              <a:custGeom>
                <a:avLst/>
                <a:gdLst>
                  <a:gd name="T0" fmla="*/ 71 w 284"/>
                  <a:gd name="T1" fmla="*/ 0 h 43"/>
                  <a:gd name="T2" fmla="*/ 0 w 284"/>
                  <a:gd name="T3" fmla="*/ 0 h 43"/>
                  <a:gd name="T4" fmla="*/ 0 w 284"/>
                  <a:gd name="T5" fmla="*/ 43 h 43"/>
                  <a:gd name="T6" fmla="*/ 0 w 284"/>
                  <a:gd name="T7" fmla="*/ 43 h 43"/>
                  <a:gd name="T8" fmla="*/ 0 w 284"/>
                  <a:gd name="T9" fmla="*/ 38 h 43"/>
                  <a:gd name="T10" fmla="*/ 71 w 284"/>
                  <a:gd name="T11" fmla="*/ 38 h 43"/>
                  <a:gd name="T12" fmla="*/ 71 w 284"/>
                  <a:gd name="T13" fmla="*/ 0 h 43"/>
                  <a:gd name="T14" fmla="*/ 284 w 284"/>
                  <a:gd name="T15" fmla="*/ 0 h 43"/>
                  <a:gd name="T16" fmla="*/ 190 w 284"/>
                  <a:gd name="T17" fmla="*/ 0 h 43"/>
                  <a:gd name="T18" fmla="*/ 190 w 284"/>
                  <a:gd name="T19" fmla="*/ 38 h 43"/>
                  <a:gd name="T20" fmla="*/ 284 w 284"/>
                  <a:gd name="T21" fmla="*/ 38 h 43"/>
                  <a:gd name="T22" fmla="*/ 284 w 284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43">
                    <a:moveTo>
                      <a:pt x="71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8" name="Freeform 14"/>
              <p:cNvSpPr>
                <a:spLocks noEditPoints="1"/>
              </p:cNvSpPr>
              <p:nvPr/>
            </p:nvSpPr>
            <p:spPr bwMode="auto">
              <a:xfrm>
                <a:off x="1119" y="2572"/>
                <a:ext cx="284" cy="19"/>
              </a:xfrm>
              <a:custGeom>
                <a:avLst/>
                <a:gdLst>
                  <a:gd name="T0" fmla="*/ 30 w 120"/>
                  <a:gd name="T1" fmla="*/ 0 h 8"/>
                  <a:gd name="T2" fmla="*/ 0 w 120"/>
                  <a:gd name="T3" fmla="*/ 0 h 8"/>
                  <a:gd name="T4" fmla="*/ 0 w 120"/>
                  <a:gd name="T5" fmla="*/ 2 h 8"/>
                  <a:gd name="T6" fmla="*/ 7 w 120"/>
                  <a:gd name="T7" fmla="*/ 8 h 8"/>
                  <a:gd name="T8" fmla="*/ 30 w 120"/>
                  <a:gd name="T9" fmla="*/ 8 h 8"/>
                  <a:gd name="T10" fmla="*/ 30 w 120"/>
                  <a:gd name="T11" fmla="*/ 0 h 8"/>
                  <a:gd name="T12" fmla="*/ 120 w 120"/>
                  <a:gd name="T13" fmla="*/ 0 h 8"/>
                  <a:gd name="T14" fmla="*/ 80 w 120"/>
                  <a:gd name="T15" fmla="*/ 0 h 8"/>
                  <a:gd name="T16" fmla="*/ 80 w 120"/>
                  <a:gd name="T17" fmla="*/ 8 h 8"/>
                  <a:gd name="T18" fmla="*/ 120 w 120"/>
                  <a:gd name="T19" fmla="*/ 8 h 8"/>
                  <a:gd name="T20" fmla="*/ 120 w 120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0" h="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4"/>
                      <a:pt x="5" y="6"/>
                      <a:pt x="7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9" name="Freeform 15"/>
              <p:cNvSpPr>
                <a:spLocks noEditPoints="1"/>
              </p:cNvSpPr>
              <p:nvPr/>
            </p:nvSpPr>
            <p:spPr bwMode="auto">
              <a:xfrm>
                <a:off x="1136" y="2591"/>
                <a:ext cx="267" cy="28"/>
              </a:xfrm>
              <a:custGeom>
                <a:avLst/>
                <a:gdLst>
                  <a:gd name="T0" fmla="*/ 23 w 113"/>
                  <a:gd name="T1" fmla="*/ 0 h 12"/>
                  <a:gd name="T2" fmla="*/ 0 w 113"/>
                  <a:gd name="T3" fmla="*/ 0 h 12"/>
                  <a:gd name="T4" fmla="*/ 18 w 113"/>
                  <a:gd name="T5" fmla="*/ 12 h 12"/>
                  <a:gd name="T6" fmla="*/ 23 w 113"/>
                  <a:gd name="T7" fmla="*/ 12 h 12"/>
                  <a:gd name="T8" fmla="*/ 23 w 113"/>
                  <a:gd name="T9" fmla="*/ 0 h 12"/>
                  <a:gd name="T10" fmla="*/ 113 w 113"/>
                  <a:gd name="T11" fmla="*/ 0 h 12"/>
                  <a:gd name="T12" fmla="*/ 73 w 113"/>
                  <a:gd name="T13" fmla="*/ 0 h 12"/>
                  <a:gd name="T14" fmla="*/ 73 w 113"/>
                  <a:gd name="T15" fmla="*/ 12 h 12"/>
                  <a:gd name="T16" fmla="*/ 113 w 113"/>
                  <a:gd name="T17" fmla="*/ 12 h 12"/>
                  <a:gd name="T18" fmla="*/ 113 w 11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12">
                    <a:moveTo>
                      <a:pt x="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4"/>
                      <a:pt x="12" y="8"/>
                      <a:pt x="18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113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0" name="Rectangle 16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1" name="Rectangle 17"/>
              <p:cNvSpPr>
                <a:spLocks noChangeArrowheads="1"/>
              </p:cNvSpPr>
              <p:nvPr/>
            </p:nvSpPr>
            <p:spPr bwMode="auto">
              <a:xfrm>
                <a:off x="1190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2" name="Rectangle 18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3" name="Rectangle 19"/>
              <p:cNvSpPr>
                <a:spLocks noChangeArrowheads="1"/>
              </p:cNvSpPr>
              <p:nvPr/>
            </p:nvSpPr>
            <p:spPr bwMode="auto">
              <a:xfrm>
                <a:off x="1190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4" name="Rectangle 20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5" name="Rectangle 21"/>
              <p:cNvSpPr>
                <a:spLocks noChangeArrowheads="1"/>
              </p:cNvSpPr>
              <p:nvPr/>
            </p:nvSpPr>
            <p:spPr bwMode="auto">
              <a:xfrm>
                <a:off x="1190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6" name="Freeform 22"/>
              <p:cNvSpPr>
                <a:spLocks/>
              </p:cNvSpPr>
              <p:nvPr/>
            </p:nvSpPr>
            <p:spPr bwMode="auto">
              <a:xfrm>
                <a:off x="1190" y="261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3 h 16"/>
                  <a:gd name="T6" fmla="*/ 38 w 38"/>
                  <a:gd name="T7" fmla="*/ 16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8"/>
                      <a:pt x="24" y="13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7" name="Rectangle 23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8" name="Rectangle 24"/>
              <p:cNvSpPr>
                <a:spLocks noChangeArrowheads="1"/>
              </p:cNvSpPr>
              <p:nvPr/>
            </p:nvSpPr>
            <p:spPr bwMode="auto">
              <a:xfrm>
                <a:off x="1190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9" name="Rectangle 25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0" name="Rectangle 26"/>
              <p:cNvSpPr>
                <a:spLocks noChangeArrowheads="1"/>
              </p:cNvSpPr>
              <p:nvPr/>
            </p:nvSpPr>
            <p:spPr bwMode="auto">
              <a:xfrm>
                <a:off x="1280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1" name="Rectangle 27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2" name="Rectangle 28"/>
              <p:cNvSpPr>
                <a:spLocks noChangeArrowheads="1"/>
              </p:cNvSpPr>
              <p:nvPr/>
            </p:nvSpPr>
            <p:spPr bwMode="auto">
              <a:xfrm>
                <a:off x="1280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3" name="Rectangle 29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4" name="Rectangle 30"/>
              <p:cNvSpPr>
                <a:spLocks noChangeArrowheads="1"/>
              </p:cNvSpPr>
              <p:nvPr/>
            </p:nvSpPr>
            <p:spPr bwMode="auto">
              <a:xfrm>
                <a:off x="1280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5" name="Freeform 31"/>
              <p:cNvSpPr>
                <a:spLocks/>
              </p:cNvSpPr>
              <p:nvPr/>
            </p:nvSpPr>
            <p:spPr bwMode="auto">
              <a:xfrm>
                <a:off x="1280" y="2619"/>
                <a:ext cx="29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6 h 19"/>
                  <a:gd name="T6" fmla="*/ 12 w 12"/>
                  <a:gd name="T7" fmla="*/ 1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7"/>
                      <a:pt x="8" y="18"/>
                      <a:pt x="12" y="1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6" name="Rectangle 32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7" name="Rectangle 33"/>
              <p:cNvSpPr>
                <a:spLocks noChangeArrowheads="1"/>
              </p:cNvSpPr>
              <p:nvPr/>
            </p:nvSpPr>
            <p:spPr bwMode="auto">
              <a:xfrm>
                <a:off x="1280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8" name="Freeform 34"/>
              <p:cNvSpPr>
                <a:spLocks noEditPoints="1"/>
              </p:cNvSpPr>
              <p:nvPr/>
            </p:nvSpPr>
            <p:spPr bwMode="auto">
              <a:xfrm>
                <a:off x="1403" y="2463"/>
                <a:ext cx="284" cy="206"/>
              </a:xfrm>
              <a:custGeom>
                <a:avLst/>
                <a:gdLst>
                  <a:gd name="T0" fmla="*/ 0 w 120"/>
                  <a:gd name="T1" fmla="*/ 84 h 87"/>
                  <a:gd name="T2" fmla="*/ 0 w 120"/>
                  <a:gd name="T3" fmla="*/ 87 h 87"/>
                  <a:gd name="T4" fmla="*/ 13 w 120"/>
                  <a:gd name="T5" fmla="*/ 86 h 87"/>
                  <a:gd name="T6" fmla="*/ 16 w 120"/>
                  <a:gd name="T7" fmla="*/ 86 h 87"/>
                  <a:gd name="T8" fmla="*/ 0 w 120"/>
                  <a:gd name="T9" fmla="*/ 84 h 87"/>
                  <a:gd name="T10" fmla="*/ 30 w 120"/>
                  <a:gd name="T11" fmla="*/ 0 h 87"/>
                  <a:gd name="T12" fmla="*/ 0 w 120"/>
                  <a:gd name="T13" fmla="*/ 0 h 87"/>
                  <a:gd name="T14" fmla="*/ 0 w 120"/>
                  <a:gd name="T15" fmla="*/ 83 h 87"/>
                  <a:gd name="T16" fmla="*/ 30 w 120"/>
                  <a:gd name="T17" fmla="*/ 79 h 87"/>
                  <a:gd name="T18" fmla="*/ 30 w 120"/>
                  <a:gd name="T19" fmla="*/ 66 h 87"/>
                  <a:gd name="T20" fmla="*/ 0 w 120"/>
                  <a:gd name="T21" fmla="*/ 66 h 87"/>
                  <a:gd name="T22" fmla="*/ 0 w 120"/>
                  <a:gd name="T23" fmla="*/ 58 h 87"/>
                  <a:gd name="T24" fmla="*/ 0 w 120"/>
                  <a:gd name="T25" fmla="*/ 56 h 87"/>
                  <a:gd name="T26" fmla="*/ 0 w 120"/>
                  <a:gd name="T27" fmla="*/ 30 h 87"/>
                  <a:gd name="T28" fmla="*/ 30 w 120"/>
                  <a:gd name="T29" fmla="*/ 30 h 87"/>
                  <a:gd name="T30" fmla="*/ 30 w 120"/>
                  <a:gd name="T31" fmla="*/ 0 h 87"/>
                  <a:gd name="T32" fmla="*/ 120 w 120"/>
                  <a:gd name="T33" fmla="*/ 0 h 87"/>
                  <a:gd name="T34" fmla="*/ 80 w 120"/>
                  <a:gd name="T35" fmla="*/ 0 h 87"/>
                  <a:gd name="T36" fmla="*/ 80 w 120"/>
                  <a:gd name="T37" fmla="*/ 30 h 87"/>
                  <a:gd name="T38" fmla="*/ 120 w 120"/>
                  <a:gd name="T39" fmla="*/ 30 h 87"/>
                  <a:gd name="T40" fmla="*/ 120 w 120"/>
                  <a:gd name="T4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87">
                    <a:moveTo>
                      <a:pt x="0" y="84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4" y="87"/>
                      <a:pt x="9" y="86"/>
                      <a:pt x="13" y="86"/>
                    </a:cubicBezTo>
                    <a:cubicBezTo>
                      <a:pt x="14" y="86"/>
                      <a:pt x="15" y="86"/>
                      <a:pt x="16" y="86"/>
                    </a:cubicBezTo>
                    <a:cubicBezTo>
                      <a:pt x="8" y="85"/>
                      <a:pt x="2" y="84"/>
                      <a:pt x="0" y="84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3" y="83"/>
                      <a:pt x="13" y="81"/>
                      <a:pt x="30" y="79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9" name="Freeform 35"/>
              <p:cNvSpPr>
                <a:spLocks/>
              </p:cNvSpPr>
              <p:nvPr/>
            </p:nvSpPr>
            <p:spPr bwMode="auto">
              <a:xfrm>
                <a:off x="1403" y="2650"/>
                <a:ext cx="71" cy="17"/>
              </a:xfrm>
              <a:custGeom>
                <a:avLst/>
                <a:gdLst>
                  <a:gd name="T0" fmla="*/ 30 w 30"/>
                  <a:gd name="T1" fmla="*/ 0 h 7"/>
                  <a:gd name="T2" fmla="*/ 0 w 30"/>
                  <a:gd name="T3" fmla="*/ 4 h 7"/>
                  <a:gd name="T4" fmla="*/ 0 w 30"/>
                  <a:gd name="T5" fmla="*/ 5 h 7"/>
                  <a:gd name="T6" fmla="*/ 16 w 30"/>
                  <a:gd name="T7" fmla="*/ 7 h 7"/>
                  <a:gd name="T8" fmla="*/ 30 w 30"/>
                  <a:gd name="T9" fmla="*/ 5 h 7"/>
                  <a:gd name="T10" fmla="*/ 30 w 30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">
                    <a:moveTo>
                      <a:pt x="30" y="0"/>
                    </a:moveTo>
                    <a:cubicBezTo>
                      <a:pt x="13" y="2"/>
                      <a:pt x="3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8" y="6"/>
                      <a:pt x="16" y="7"/>
                    </a:cubicBezTo>
                    <a:cubicBezTo>
                      <a:pt x="21" y="6"/>
                      <a:pt x="25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0" name="Freeform 36"/>
              <p:cNvSpPr>
                <a:spLocks/>
              </p:cNvSpPr>
              <p:nvPr/>
            </p:nvSpPr>
            <p:spPr bwMode="auto">
              <a:xfrm>
                <a:off x="1593" y="2619"/>
                <a:ext cx="92" cy="12"/>
              </a:xfrm>
              <a:custGeom>
                <a:avLst/>
                <a:gdLst>
                  <a:gd name="T0" fmla="*/ 39 w 39"/>
                  <a:gd name="T1" fmla="*/ 0 h 5"/>
                  <a:gd name="T2" fmla="*/ 0 w 39"/>
                  <a:gd name="T3" fmla="*/ 0 h 5"/>
                  <a:gd name="T4" fmla="*/ 0 w 39"/>
                  <a:gd name="T5" fmla="*/ 5 h 5"/>
                  <a:gd name="T6" fmla="*/ 39 w 3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">
                    <a:moveTo>
                      <a:pt x="3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4"/>
                      <a:pt x="25" y="2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1" name="Freeform 37"/>
              <p:cNvSpPr>
                <a:spLocks/>
              </p:cNvSpPr>
              <p:nvPr/>
            </p:nvSpPr>
            <p:spPr bwMode="auto">
              <a:xfrm>
                <a:off x="1593" y="2619"/>
                <a:ext cx="94" cy="31"/>
              </a:xfrm>
              <a:custGeom>
                <a:avLst/>
                <a:gdLst>
                  <a:gd name="T0" fmla="*/ 40 w 40"/>
                  <a:gd name="T1" fmla="*/ 0 h 13"/>
                  <a:gd name="T2" fmla="*/ 39 w 40"/>
                  <a:gd name="T3" fmla="*/ 0 h 13"/>
                  <a:gd name="T4" fmla="*/ 0 w 40"/>
                  <a:gd name="T5" fmla="*/ 5 h 13"/>
                  <a:gd name="T6" fmla="*/ 0 w 40"/>
                  <a:gd name="T7" fmla="*/ 13 h 13"/>
                  <a:gd name="T8" fmla="*/ 40 w 40"/>
                  <a:gd name="T9" fmla="*/ 8 h 13"/>
                  <a:gd name="T10" fmla="*/ 40 w 40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40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25" y="2"/>
                      <a:pt x="12" y="4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11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2" name="Freeform 38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3" name="Freeform 39"/>
              <p:cNvSpPr>
                <a:spLocks noEditPoints="1"/>
              </p:cNvSpPr>
              <p:nvPr/>
            </p:nvSpPr>
            <p:spPr bwMode="auto">
              <a:xfrm>
                <a:off x="1403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4" name="Freeform 40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5" name="Freeform 41"/>
              <p:cNvSpPr>
                <a:spLocks noEditPoints="1"/>
              </p:cNvSpPr>
              <p:nvPr/>
            </p:nvSpPr>
            <p:spPr bwMode="auto">
              <a:xfrm>
                <a:off x="1403" y="2572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6" name="Freeform 42"/>
              <p:cNvSpPr>
                <a:spLocks/>
              </p:cNvSpPr>
              <p:nvPr/>
            </p:nvSpPr>
            <p:spPr bwMode="auto">
              <a:xfrm>
                <a:off x="1593" y="2591"/>
                <a:ext cx="94" cy="28"/>
              </a:xfrm>
              <a:custGeom>
                <a:avLst/>
                <a:gdLst>
                  <a:gd name="T0" fmla="*/ 40 w 40"/>
                  <a:gd name="T1" fmla="*/ 0 h 12"/>
                  <a:gd name="T2" fmla="*/ 0 w 40"/>
                  <a:gd name="T3" fmla="*/ 0 h 12"/>
                  <a:gd name="T4" fmla="*/ 0 w 40"/>
                  <a:gd name="T5" fmla="*/ 12 h 12"/>
                  <a:gd name="T6" fmla="*/ 39 w 40"/>
                  <a:gd name="T7" fmla="*/ 12 h 12"/>
                  <a:gd name="T8" fmla="*/ 40 w 40"/>
                  <a:gd name="T9" fmla="*/ 12 h 12"/>
                  <a:gd name="T10" fmla="*/ 40 w 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2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7" name="Freeform 43"/>
              <p:cNvSpPr>
                <a:spLocks/>
              </p:cNvSpPr>
              <p:nvPr/>
            </p:nvSpPr>
            <p:spPr bwMode="auto">
              <a:xfrm>
                <a:off x="1685" y="261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8" name="Freeform 44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9" name="Freeform 45"/>
              <p:cNvSpPr>
                <a:spLocks/>
              </p:cNvSpPr>
              <p:nvPr/>
            </p:nvSpPr>
            <p:spPr bwMode="auto">
              <a:xfrm>
                <a:off x="1403" y="2591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0" name="Rectangle 46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1" name="Rectangle 47"/>
              <p:cNvSpPr>
                <a:spLocks noChangeArrowheads="1"/>
              </p:cNvSpPr>
              <p:nvPr/>
            </p:nvSpPr>
            <p:spPr bwMode="auto">
              <a:xfrm>
                <a:off x="1474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2" name="Rectangle 48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3" name="Rectangle 49"/>
              <p:cNvSpPr>
                <a:spLocks noChangeArrowheads="1"/>
              </p:cNvSpPr>
              <p:nvPr/>
            </p:nvSpPr>
            <p:spPr bwMode="auto">
              <a:xfrm>
                <a:off x="1474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4" name="Rectangle 50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5" name="Rectangle 51"/>
              <p:cNvSpPr>
                <a:spLocks noChangeArrowheads="1"/>
              </p:cNvSpPr>
              <p:nvPr/>
            </p:nvSpPr>
            <p:spPr bwMode="auto">
              <a:xfrm>
                <a:off x="1474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6" name="Freeform 52"/>
              <p:cNvSpPr>
                <a:spLocks/>
              </p:cNvSpPr>
              <p:nvPr/>
            </p:nvSpPr>
            <p:spPr bwMode="auto">
              <a:xfrm>
                <a:off x="1474" y="2619"/>
                <a:ext cx="90" cy="31"/>
              </a:xfrm>
              <a:custGeom>
                <a:avLst/>
                <a:gdLst>
                  <a:gd name="T0" fmla="*/ 38 w 38"/>
                  <a:gd name="T1" fmla="*/ 0 h 13"/>
                  <a:gd name="T2" fmla="*/ 0 w 38"/>
                  <a:gd name="T3" fmla="*/ 0 h 13"/>
                  <a:gd name="T4" fmla="*/ 0 w 38"/>
                  <a:gd name="T5" fmla="*/ 13 h 13"/>
                  <a:gd name="T6" fmla="*/ 38 w 38"/>
                  <a:gd name="T7" fmla="*/ 7 h 13"/>
                  <a:gd name="T8" fmla="*/ 38 w 38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1"/>
                      <a:pt x="23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7" name="Freeform 53"/>
              <p:cNvSpPr>
                <a:spLocks/>
              </p:cNvSpPr>
              <p:nvPr/>
            </p:nvSpPr>
            <p:spPr bwMode="auto">
              <a:xfrm>
                <a:off x="1474" y="2636"/>
                <a:ext cx="90" cy="26"/>
              </a:xfrm>
              <a:custGeom>
                <a:avLst/>
                <a:gdLst>
                  <a:gd name="T0" fmla="*/ 38 w 38"/>
                  <a:gd name="T1" fmla="*/ 0 h 11"/>
                  <a:gd name="T2" fmla="*/ 0 w 38"/>
                  <a:gd name="T3" fmla="*/ 6 h 11"/>
                  <a:gd name="T4" fmla="*/ 0 w 38"/>
                  <a:gd name="T5" fmla="*/ 11 h 11"/>
                  <a:gd name="T6" fmla="*/ 38 w 38"/>
                  <a:gd name="T7" fmla="*/ 7 h 11"/>
                  <a:gd name="T8" fmla="*/ 38 w 3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1">
                    <a:moveTo>
                      <a:pt x="38" y="0"/>
                    </a:moveTo>
                    <a:cubicBezTo>
                      <a:pt x="23" y="2"/>
                      <a:pt x="10" y="4"/>
                      <a:pt x="0" y="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8" name="Rectangle 54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9" name="Rectangle 55"/>
              <p:cNvSpPr>
                <a:spLocks noChangeArrowheads="1"/>
              </p:cNvSpPr>
              <p:nvPr/>
            </p:nvSpPr>
            <p:spPr bwMode="auto">
              <a:xfrm>
                <a:off x="1474" y="2591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0" name="Rectangle 56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1" name="Rectangle 57"/>
              <p:cNvSpPr>
                <a:spLocks noChangeArrowheads="1"/>
              </p:cNvSpPr>
              <p:nvPr/>
            </p:nvSpPr>
            <p:spPr bwMode="auto">
              <a:xfrm>
                <a:off x="1564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2" name="Rectangle 58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3" name="Rectangle 59"/>
              <p:cNvSpPr>
                <a:spLocks noChangeArrowheads="1"/>
              </p:cNvSpPr>
              <p:nvPr/>
            </p:nvSpPr>
            <p:spPr bwMode="auto">
              <a:xfrm>
                <a:off x="1564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4" name="Rectangle 60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5" name="Rectangle 61"/>
              <p:cNvSpPr>
                <a:spLocks noChangeArrowheads="1"/>
              </p:cNvSpPr>
              <p:nvPr/>
            </p:nvSpPr>
            <p:spPr bwMode="auto">
              <a:xfrm>
                <a:off x="1564" y="2572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6" name="Freeform 62"/>
              <p:cNvSpPr>
                <a:spLocks/>
              </p:cNvSpPr>
              <p:nvPr/>
            </p:nvSpPr>
            <p:spPr bwMode="auto">
              <a:xfrm>
                <a:off x="1564" y="2619"/>
                <a:ext cx="29" cy="17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5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5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7" name="Freeform 63"/>
              <p:cNvSpPr>
                <a:spLocks/>
              </p:cNvSpPr>
              <p:nvPr/>
            </p:nvSpPr>
            <p:spPr bwMode="auto">
              <a:xfrm>
                <a:off x="1564" y="263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2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8" name="Rectangle 64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9" name="Rectangle 65"/>
              <p:cNvSpPr>
                <a:spLocks noChangeArrowheads="1"/>
              </p:cNvSpPr>
              <p:nvPr/>
            </p:nvSpPr>
            <p:spPr bwMode="auto">
              <a:xfrm>
                <a:off x="1564" y="2591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0" name="Freeform 66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1" name="Freeform 67"/>
              <p:cNvSpPr>
                <a:spLocks noEditPoints="1"/>
              </p:cNvSpPr>
              <p:nvPr/>
            </p:nvSpPr>
            <p:spPr bwMode="auto">
              <a:xfrm>
                <a:off x="1687" y="2463"/>
                <a:ext cx="284" cy="156"/>
              </a:xfrm>
              <a:custGeom>
                <a:avLst/>
                <a:gdLst>
                  <a:gd name="T0" fmla="*/ 71 w 284"/>
                  <a:gd name="T1" fmla="*/ 0 h 156"/>
                  <a:gd name="T2" fmla="*/ 0 w 284"/>
                  <a:gd name="T3" fmla="*/ 0 h 156"/>
                  <a:gd name="T4" fmla="*/ 0 w 284"/>
                  <a:gd name="T5" fmla="*/ 156 h 156"/>
                  <a:gd name="T6" fmla="*/ 0 w 284"/>
                  <a:gd name="T7" fmla="*/ 156 h 156"/>
                  <a:gd name="T8" fmla="*/ 0 w 284"/>
                  <a:gd name="T9" fmla="*/ 137 h 156"/>
                  <a:gd name="T10" fmla="*/ 0 w 284"/>
                  <a:gd name="T11" fmla="*/ 133 h 156"/>
                  <a:gd name="T12" fmla="*/ 0 w 284"/>
                  <a:gd name="T13" fmla="*/ 71 h 156"/>
                  <a:gd name="T14" fmla="*/ 71 w 284"/>
                  <a:gd name="T15" fmla="*/ 71 h 156"/>
                  <a:gd name="T16" fmla="*/ 71 w 284"/>
                  <a:gd name="T17" fmla="*/ 0 h 156"/>
                  <a:gd name="T18" fmla="*/ 284 w 284"/>
                  <a:gd name="T19" fmla="*/ 0 h 156"/>
                  <a:gd name="T20" fmla="*/ 190 w 284"/>
                  <a:gd name="T21" fmla="*/ 0 h 156"/>
                  <a:gd name="T22" fmla="*/ 190 w 284"/>
                  <a:gd name="T23" fmla="*/ 71 h 156"/>
                  <a:gd name="T24" fmla="*/ 284 w 284"/>
                  <a:gd name="T25" fmla="*/ 71 h 156"/>
                  <a:gd name="T26" fmla="*/ 284 w 284"/>
                  <a:gd name="T2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56">
                    <a:moveTo>
                      <a:pt x="71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2" name="Freeform 68"/>
              <p:cNvSpPr>
                <a:spLocks/>
              </p:cNvSpPr>
              <p:nvPr/>
            </p:nvSpPr>
            <p:spPr bwMode="auto">
              <a:xfrm>
                <a:off x="1687" y="2619"/>
                <a:ext cx="71" cy="19"/>
              </a:xfrm>
              <a:custGeom>
                <a:avLst/>
                <a:gdLst>
                  <a:gd name="T0" fmla="*/ 0 w 30"/>
                  <a:gd name="T1" fmla="*/ 0 h 8"/>
                  <a:gd name="T2" fmla="*/ 0 w 30"/>
                  <a:gd name="T3" fmla="*/ 0 h 8"/>
                  <a:gd name="T4" fmla="*/ 0 w 30"/>
                  <a:gd name="T5" fmla="*/ 8 h 8"/>
                  <a:gd name="T6" fmla="*/ 30 w 30"/>
                  <a:gd name="T7" fmla="*/ 4 h 8"/>
                  <a:gd name="T8" fmla="*/ 30 w 30"/>
                  <a:gd name="T9" fmla="*/ 0 h 8"/>
                  <a:gd name="T10" fmla="*/ 0 w 30"/>
                  <a:gd name="T11" fmla="*/ 0 h 8"/>
                  <a:gd name="T12" fmla="*/ 0 w 30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7"/>
                      <a:pt x="20" y="5"/>
                      <a:pt x="30" y="4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3" name="Freeform 69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4" name="Freeform 70"/>
              <p:cNvSpPr>
                <a:spLocks noEditPoints="1"/>
              </p:cNvSpPr>
              <p:nvPr/>
            </p:nvSpPr>
            <p:spPr bwMode="auto">
              <a:xfrm>
                <a:off x="1687" y="2534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5" name="Freeform 71"/>
              <p:cNvSpPr>
                <a:spLocks/>
              </p:cNvSpPr>
              <p:nvPr/>
            </p:nvSpPr>
            <p:spPr bwMode="auto">
              <a:xfrm>
                <a:off x="1877" y="2572"/>
                <a:ext cx="94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40 w 40"/>
                  <a:gd name="T7" fmla="*/ 2 h 8"/>
                  <a:gd name="T8" fmla="*/ 40 w 4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6"/>
                      <a:pt x="26" y="4"/>
                      <a:pt x="40" y="2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6" name="Freeform 72"/>
              <p:cNvSpPr>
                <a:spLocks/>
              </p:cNvSpPr>
              <p:nvPr/>
            </p:nvSpPr>
            <p:spPr bwMode="auto">
              <a:xfrm>
                <a:off x="1877" y="2577"/>
                <a:ext cx="94" cy="14"/>
              </a:xfrm>
              <a:custGeom>
                <a:avLst/>
                <a:gdLst>
                  <a:gd name="T0" fmla="*/ 40 w 40"/>
                  <a:gd name="T1" fmla="*/ 0 h 6"/>
                  <a:gd name="T2" fmla="*/ 0 w 40"/>
                  <a:gd name="T3" fmla="*/ 6 h 6"/>
                  <a:gd name="T4" fmla="*/ 0 w 40"/>
                  <a:gd name="T5" fmla="*/ 6 h 6"/>
                  <a:gd name="T6" fmla="*/ 40 w 40"/>
                  <a:gd name="T7" fmla="*/ 6 h 6"/>
                  <a:gd name="T8" fmla="*/ 40 w 4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7" name="Freeform 73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8" name="Freeform 74"/>
              <p:cNvSpPr>
                <a:spLocks/>
              </p:cNvSpPr>
              <p:nvPr/>
            </p:nvSpPr>
            <p:spPr bwMode="auto">
              <a:xfrm>
                <a:off x="1687" y="2572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9" name="Freeform 75"/>
              <p:cNvSpPr>
                <a:spLocks/>
              </p:cNvSpPr>
              <p:nvPr/>
            </p:nvSpPr>
            <p:spPr bwMode="auto">
              <a:xfrm>
                <a:off x="1877" y="2591"/>
                <a:ext cx="94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3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7" y="5"/>
                      <a:pt x="40" y="3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0" name="Freeform 76"/>
              <p:cNvSpPr>
                <a:spLocks/>
              </p:cNvSpPr>
              <p:nvPr/>
            </p:nvSpPr>
            <p:spPr bwMode="auto">
              <a:xfrm>
                <a:off x="1687" y="2591"/>
                <a:ext cx="71" cy="28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0 w 30"/>
                  <a:gd name="T5" fmla="*/ 2 h 12"/>
                  <a:gd name="T6" fmla="*/ 0 w 30"/>
                  <a:gd name="T7" fmla="*/ 4 h 12"/>
                  <a:gd name="T8" fmla="*/ 0 w 30"/>
                  <a:gd name="T9" fmla="*/ 12 h 12"/>
                  <a:gd name="T10" fmla="*/ 30 w 30"/>
                  <a:gd name="T11" fmla="*/ 7 h 12"/>
                  <a:gd name="T12" fmla="*/ 30 w 3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0"/>
                      <a:pt x="20" y="9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1" name="Freeform 77"/>
              <p:cNvSpPr>
                <a:spLocks/>
              </p:cNvSpPr>
              <p:nvPr/>
            </p:nvSpPr>
            <p:spPr bwMode="auto">
              <a:xfrm>
                <a:off x="1687" y="2607"/>
                <a:ext cx="71" cy="12"/>
              </a:xfrm>
              <a:custGeom>
                <a:avLst/>
                <a:gdLst>
                  <a:gd name="T0" fmla="*/ 30 w 30"/>
                  <a:gd name="T1" fmla="*/ 0 h 5"/>
                  <a:gd name="T2" fmla="*/ 0 w 30"/>
                  <a:gd name="T3" fmla="*/ 5 h 5"/>
                  <a:gd name="T4" fmla="*/ 0 w 30"/>
                  <a:gd name="T5" fmla="*/ 5 h 5"/>
                  <a:gd name="T6" fmla="*/ 30 w 30"/>
                  <a:gd name="T7" fmla="*/ 5 h 5"/>
                  <a:gd name="T8" fmla="*/ 30 w 3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5">
                    <a:moveTo>
                      <a:pt x="30" y="0"/>
                    </a:moveTo>
                    <a:cubicBezTo>
                      <a:pt x="20" y="2"/>
                      <a:pt x="1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2" name="Rectangle 78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3" name="Rectangle 79"/>
              <p:cNvSpPr>
                <a:spLocks noChangeArrowheads="1"/>
              </p:cNvSpPr>
              <p:nvPr/>
            </p:nvSpPr>
            <p:spPr bwMode="auto">
              <a:xfrm>
                <a:off x="1758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4" name="Rectangle 80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5" name="Rectangle 81"/>
              <p:cNvSpPr>
                <a:spLocks noChangeArrowheads="1"/>
              </p:cNvSpPr>
              <p:nvPr/>
            </p:nvSpPr>
            <p:spPr bwMode="auto">
              <a:xfrm>
                <a:off x="1758" y="2534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6" name="Rectangle 82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7" name="Rectangle 83"/>
              <p:cNvSpPr>
                <a:spLocks noChangeArrowheads="1"/>
              </p:cNvSpPr>
              <p:nvPr/>
            </p:nvSpPr>
            <p:spPr bwMode="auto">
              <a:xfrm>
                <a:off x="1758" y="2572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8" name="Freeform 84"/>
              <p:cNvSpPr>
                <a:spLocks/>
              </p:cNvSpPr>
              <p:nvPr/>
            </p:nvSpPr>
            <p:spPr bwMode="auto">
              <a:xfrm>
                <a:off x="1758" y="2619"/>
                <a:ext cx="74" cy="10"/>
              </a:xfrm>
              <a:custGeom>
                <a:avLst/>
                <a:gdLst>
                  <a:gd name="T0" fmla="*/ 31 w 31"/>
                  <a:gd name="T1" fmla="*/ 0 h 4"/>
                  <a:gd name="T2" fmla="*/ 0 w 31"/>
                  <a:gd name="T3" fmla="*/ 0 h 4"/>
                  <a:gd name="T4" fmla="*/ 0 w 31"/>
                  <a:gd name="T5" fmla="*/ 4 h 4"/>
                  <a:gd name="T6" fmla="*/ 31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1"/>
                      <a:pt x="3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9" name="Freeform 85"/>
              <p:cNvSpPr>
                <a:spLocks/>
              </p:cNvSpPr>
              <p:nvPr/>
            </p:nvSpPr>
            <p:spPr bwMode="auto">
              <a:xfrm>
                <a:off x="1758" y="2591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2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2" y="5"/>
                      <a:pt x="25" y="4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0" name="Freeform 86"/>
              <p:cNvSpPr>
                <a:spLocks/>
              </p:cNvSpPr>
              <p:nvPr/>
            </p:nvSpPr>
            <p:spPr bwMode="auto">
              <a:xfrm>
                <a:off x="1758" y="2596"/>
                <a:ext cx="90" cy="23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5 h 10"/>
                  <a:gd name="T4" fmla="*/ 0 w 38"/>
                  <a:gd name="T5" fmla="*/ 10 h 10"/>
                  <a:gd name="T6" fmla="*/ 31 w 38"/>
                  <a:gd name="T7" fmla="*/ 10 h 10"/>
                  <a:gd name="T8" fmla="*/ 38 w 38"/>
                  <a:gd name="T9" fmla="*/ 9 h 10"/>
                  <a:gd name="T10" fmla="*/ 38 w 38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25" y="2"/>
                      <a:pt x="12" y="3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9"/>
                      <a:pt x="36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1" name="Rectangle 87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2" name="Rectangle 88"/>
              <p:cNvSpPr>
                <a:spLocks noChangeArrowheads="1"/>
              </p:cNvSpPr>
              <p:nvPr/>
            </p:nvSpPr>
            <p:spPr bwMode="auto">
              <a:xfrm>
                <a:off x="1848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3" name="Rectangle 89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4" name="Rectangle 90"/>
              <p:cNvSpPr>
                <a:spLocks noChangeArrowheads="1"/>
              </p:cNvSpPr>
              <p:nvPr/>
            </p:nvSpPr>
            <p:spPr bwMode="auto">
              <a:xfrm>
                <a:off x="1848" y="2534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5" name="Freeform 91"/>
              <p:cNvSpPr>
                <a:spLocks/>
              </p:cNvSpPr>
              <p:nvPr/>
            </p:nvSpPr>
            <p:spPr bwMode="auto">
              <a:xfrm>
                <a:off x="1848" y="2572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0 w 12"/>
                  <a:gd name="T7" fmla="*/ 8 h 8"/>
                  <a:gd name="T8" fmla="*/ 12 w 12"/>
                  <a:gd name="T9" fmla="*/ 8 h 8"/>
                  <a:gd name="T10" fmla="*/ 1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6" name="Freeform 92"/>
              <p:cNvSpPr>
                <a:spLocks/>
              </p:cNvSpPr>
              <p:nvPr/>
            </p:nvSpPr>
            <p:spPr bwMode="auto">
              <a:xfrm>
                <a:off x="1872" y="2591"/>
                <a:ext cx="5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7" name="Freeform 93"/>
              <p:cNvSpPr>
                <a:spLocks/>
              </p:cNvSpPr>
              <p:nvPr/>
            </p:nvSpPr>
            <p:spPr bwMode="auto">
              <a:xfrm>
                <a:off x="1848" y="2591"/>
                <a:ext cx="24" cy="5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0 h 2"/>
                  <a:gd name="T4" fmla="*/ 0 w 10"/>
                  <a:gd name="T5" fmla="*/ 2 h 2"/>
                  <a:gd name="T6" fmla="*/ 10 w 10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7" y="1"/>
                      <a:pt x="1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8" name="Freeform 94"/>
              <p:cNvSpPr>
                <a:spLocks/>
              </p:cNvSpPr>
              <p:nvPr/>
            </p:nvSpPr>
            <p:spPr bwMode="auto">
              <a:xfrm>
                <a:off x="1848" y="2591"/>
                <a:ext cx="29" cy="26"/>
              </a:xfrm>
              <a:custGeom>
                <a:avLst/>
                <a:gdLst>
                  <a:gd name="T0" fmla="*/ 12 w 12"/>
                  <a:gd name="T1" fmla="*/ 0 h 11"/>
                  <a:gd name="T2" fmla="*/ 10 w 12"/>
                  <a:gd name="T3" fmla="*/ 0 h 11"/>
                  <a:gd name="T4" fmla="*/ 0 w 12"/>
                  <a:gd name="T5" fmla="*/ 2 h 11"/>
                  <a:gd name="T6" fmla="*/ 0 w 12"/>
                  <a:gd name="T7" fmla="*/ 11 h 11"/>
                  <a:gd name="T8" fmla="*/ 12 w 12"/>
                  <a:gd name="T9" fmla="*/ 9 h 11"/>
                  <a:gd name="T10" fmla="*/ 12 w 1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9" name="Freeform 95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0" name="Freeform 96"/>
              <p:cNvSpPr>
                <a:spLocks noEditPoints="1"/>
              </p:cNvSpPr>
              <p:nvPr/>
            </p:nvSpPr>
            <p:spPr bwMode="auto">
              <a:xfrm>
                <a:off x="1971" y="2463"/>
                <a:ext cx="284" cy="114"/>
              </a:xfrm>
              <a:custGeom>
                <a:avLst/>
                <a:gdLst>
                  <a:gd name="T0" fmla="*/ 71 w 284"/>
                  <a:gd name="T1" fmla="*/ 0 h 114"/>
                  <a:gd name="T2" fmla="*/ 0 w 284"/>
                  <a:gd name="T3" fmla="*/ 0 h 114"/>
                  <a:gd name="T4" fmla="*/ 0 w 284"/>
                  <a:gd name="T5" fmla="*/ 114 h 114"/>
                  <a:gd name="T6" fmla="*/ 0 w 284"/>
                  <a:gd name="T7" fmla="*/ 114 h 114"/>
                  <a:gd name="T8" fmla="*/ 0 w 284"/>
                  <a:gd name="T9" fmla="*/ 71 h 114"/>
                  <a:gd name="T10" fmla="*/ 71 w 284"/>
                  <a:gd name="T11" fmla="*/ 71 h 114"/>
                  <a:gd name="T12" fmla="*/ 71 w 284"/>
                  <a:gd name="T13" fmla="*/ 0 h 114"/>
                  <a:gd name="T14" fmla="*/ 284 w 284"/>
                  <a:gd name="T15" fmla="*/ 0 h 114"/>
                  <a:gd name="T16" fmla="*/ 190 w 284"/>
                  <a:gd name="T17" fmla="*/ 0 h 114"/>
                  <a:gd name="T18" fmla="*/ 190 w 284"/>
                  <a:gd name="T19" fmla="*/ 71 h 114"/>
                  <a:gd name="T20" fmla="*/ 284 w 284"/>
                  <a:gd name="T21" fmla="*/ 71 h 114"/>
                  <a:gd name="T22" fmla="*/ 284 w 284"/>
                  <a:gd name="T2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114">
                    <a:moveTo>
                      <a:pt x="71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1" name="Freeform 97"/>
              <p:cNvSpPr>
                <a:spLocks/>
              </p:cNvSpPr>
              <p:nvPr/>
            </p:nvSpPr>
            <p:spPr bwMode="auto">
              <a:xfrm>
                <a:off x="2161" y="2534"/>
                <a:ext cx="94" cy="17"/>
              </a:xfrm>
              <a:custGeom>
                <a:avLst/>
                <a:gdLst>
                  <a:gd name="T0" fmla="*/ 40 w 40"/>
                  <a:gd name="T1" fmla="*/ 0 h 7"/>
                  <a:gd name="T2" fmla="*/ 0 w 40"/>
                  <a:gd name="T3" fmla="*/ 0 h 7"/>
                  <a:gd name="T4" fmla="*/ 0 w 40"/>
                  <a:gd name="T5" fmla="*/ 7 h 7"/>
                  <a:gd name="T6" fmla="*/ 40 w 40"/>
                  <a:gd name="T7" fmla="*/ 1 h 7"/>
                  <a:gd name="T8" fmla="*/ 40 w 4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6" y="3"/>
                      <a:pt x="40" y="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2" name="Freeform 98"/>
              <p:cNvSpPr>
                <a:spLocks/>
              </p:cNvSpPr>
              <p:nvPr/>
            </p:nvSpPr>
            <p:spPr bwMode="auto">
              <a:xfrm>
                <a:off x="2161" y="253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8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6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2"/>
                      <a:pt x="27" y="10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3" name="Freeform 99"/>
              <p:cNvSpPr>
                <a:spLocks/>
              </p:cNvSpPr>
              <p:nvPr/>
            </p:nvSpPr>
            <p:spPr bwMode="auto">
              <a:xfrm>
                <a:off x="1971" y="2534"/>
                <a:ext cx="71" cy="43"/>
              </a:xfrm>
              <a:custGeom>
                <a:avLst/>
                <a:gdLst>
                  <a:gd name="T0" fmla="*/ 30 w 30"/>
                  <a:gd name="T1" fmla="*/ 0 h 18"/>
                  <a:gd name="T2" fmla="*/ 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  <a:gd name="T8" fmla="*/ 0 w 30"/>
                  <a:gd name="T9" fmla="*/ 16 h 18"/>
                  <a:gd name="T10" fmla="*/ 13 w 30"/>
                  <a:gd name="T11" fmla="*/ 16 h 18"/>
                  <a:gd name="T12" fmla="*/ 30 w 30"/>
                  <a:gd name="T13" fmla="*/ 14 h 18"/>
                  <a:gd name="T14" fmla="*/ 30 w 30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9" y="15"/>
                      <a:pt x="24" y="15"/>
                      <a:pt x="30" y="14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4" name="Freeform 100"/>
              <p:cNvSpPr>
                <a:spLocks/>
              </p:cNvSpPr>
              <p:nvPr/>
            </p:nvSpPr>
            <p:spPr bwMode="auto">
              <a:xfrm>
                <a:off x="2002" y="2567"/>
                <a:ext cx="40" cy="5"/>
              </a:xfrm>
              <a:custGeom>
                <a:avLst/>
                <a:gdLst>
                  <a:gd name="T0" fmla="*/ 17 w 17"/>
                  <a:gd name="T1" fmla="*/ 0 h 2"/>
                  <a:gd name="T2" fmla="*/ 0 w 17"/>
                  <a:gd name="T3" fmla="*/ 2 h 2"/>
                  <a:gd name="T4" fmla="*/ 17 w 17"/>
                  <a:gd name="T5" fmla="*/ 2 h 2"/>
                  <a:gd name="T6" fmla="*/ 17 w 1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">
                    <a:moveTo>
                      <a:pt x="17" y="0"/>
                    </a:moveTo>
                    <a:cubicBezTo>
                      <a:pt x="11" y="1"/>
                      <a:pt x="6" y="1"/>
                      <a:pt x="0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5" name="Freeform 101"/>
              <p:cNvSpPr>
                <a:spLocks/>
              </p:cNvSpPr>
              <p:nvPr/>
            </p:nvSpPr>
            <p:spPr bwMode="auto">
              <a:xfrm>
                <a:off x="1971" y="2572"/>
                <a:ext cx="31" cy="5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0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9" y="1"/>
                      <a:pt x="1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6" name="Freeform 102"/>
              <p:cNvSpPr>
                <a:spLocks/>
              </p:cNvSpPr>
              <p:nvPr/>
            </p:nvSpPr>
            <p:spPr bwMode="auto">
              <a:xfrm>
                <a:off x="1971" y="2572"/>
                <a:ext cx="71" cy="24"/>
              </a:xfrm>
              <a:custGeom>
                <a:avLst/>
                <a:gdLst>
                  <a:gd name="T0" fmla="*/ 30 w 30"/>
                  <a:gd name="T1" fmla="*/ 0 h 10"/>
                  <a:gd name="T2" fmla="*/ 13 w 30"/>
                  <a:gd name="T3" fmla="*/ 0 h 10"/>
                  <a:gd name="T4" fmla="*/ 0 w 30"/>
                  <a:gd name="T5" fmla="*/ 2 h 10"/>
                  <a:gd name="T6" fmla="*/ 0 w 30"/>
                  <a:gd name="T7" fmla="*/ 10 h 10"/>
                  <a:gd name="T8" fmla="*/ 0 w 30"/>
                  <a:gd name="T9" fmla="*/ 8 h 10"/>
                  <a:gd name="T10" fmla="*/ 18 w 30"/>
                  <a:gd name="T11" fmla="*/ 8 h 10"/>
                  <a:gd name="T12" fmla="*/ 30 w 30"/>
                  <a:gd name="T13" fmla="*/ 6 h 10"/>
                  <a:gd name="T14" fmla="*/ 30 w 30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0">
                    <a:moveTo>
                      <a:pt x="3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4" y="2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2" y="8"/>
                      <a:pt x="26" y="7"/>
                      <a:pt x="30" y="6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7" name="Freeform 103"/>
              <p:cNvSpPr>
                <a:spLocks/>
              </p:cNvSpPr>
              <p:nvPr/>
            </p:nvSpPr>
            <p:spPr bwMode="auto">
              <a:xfrm>
                <a:off x="1971" y="2591"/>
                <a:ext cx="43" cy="7"/>
              </a:xfrm>
              <a:custGeom>
                <a:avLst/>
                <a:gdLst>
                  <a:gd name="T0" fmla="*/ 18 w 18"/>
                  <a:gd name="T1" fmla="*/ 0 h 3"/>
                  <a:gd name="T2" fmla="*/ 0 w 18"/>
                  <a:gd name="T3" fmla="*/ 0 h 3"/>
                  <a:gd name="T4" fmla="*/ 0 w 18"/>
                  <a:gd name="T5" fmla="*/ 2 h 3"/>
                  <a:gd name="T6" fmla="*/ 0 w 18"/>
                  <a:gd name="T7" fmla="*/ 3 h 3"/>
                  <a:gd name="T8" fmla="*/ 18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6" y="2"/>
                      <a:pt x="12" y="1"/>
                      <a:pt x="1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8" name="Rectangle 104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9" name="Rectangle 105"/>
              <p:cNvSpPr>
                <a:spLocks noChangeArrowheads="1"/>
              </p:cNvSpPr>
              <p:nvPr/>
            </p:nvSpPr>
            <p:spPr bwMode="auto">
              <a:xfrm>
                <a:off x="2042" y="2463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0" name="Freeform 106"/>
              <p:cNvSpPr>
                <a:spLocks/>
              </p:cNvSpPr>
              <p:nvPr/>
            </p:nvSpPr>
            <p:spPr bwMode="auto">
              <a:xfrm>
                <a:off x="2042" y="2534"/>
                <a:ext cx="90" cy="33"/>
              </a:xfrm>
              <a:custGeom>
                <a:avLst/>
                <a:gdLst>
                  <a:gd name="T0" fmla="*/ 38 w 38"/>
                  <a:gd name="T1" fmla="*/ 0 h 14"/>
                  <a:gd name="T2" fmla="*/ 0 w 38"/>
                  <a:gd name="T3" fmla="*/ 0 h 14"/>
                  <a:gd name="T4" fmla="*/ 0 w 38"/>
                  <a:gd name="T5" fmla="*/ 14 h 14"/>
                  <a:gd name="T6" fmla="*/ 38 w 38"/>
                  <a:gd name="T7" fmla="*/ 8 h 14"/>
                  <a:gd name="T8" fmla="*/ 38 w 38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2"/>
                      <a:pt x="25" y="10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1" name="Freeform 107"/>
              <p:cNvSpPr>
                <a:spLocks/>
              </p:cNvSpPr>
              <p:nvPr/>
            </p:nvSpPr>
            <p:spPr bwMode="auto">
              <a:xfrm>
                <a:off x="2042" y="2553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6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5" y="2"/>
                      <a:pt x="12" y="4"/>
                      <a:pt x="0" y="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2" name="Freeform 108"/>
              <p:cNvSpPr>
                <a:spLocks/>
              </p:cNvSpPr>
              <p:nvPr/>
            </p:nvSpPr>
            <p:spPr bwMode="auto">
              <a:xfrm>
                <a:off x="2042" y="2572"/>
                <a:ext cx="90" cy="14"/>
              </a:xfrm>
              <a:custGeom>
                <a:avLst/>
                <a:gdLst>
                  <a:gd name="T0" fmla="*/ 38 w 38"/>
                  <a:gd name="T1" fmla="*/ 0 h 6"/>
                  <a:gd name="T2" fmla="*/ 0 w 38"/>
                  <a:gd name="T3" fmla="*/ 0 h 6"/>
                  <a:gd name="T4" fmla="*/ 0 w 38"/>
                  <a:gd name="T5" fmla="*/ 6 h 6"/>
                  <a:gd name="T6" fmla="*/ 38 w 38"/>
                  <a:gd name="T7" fmla="*/ 1 h 6"/>
                  <a:gd name="T8" fmla="*/ 38 w 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3" y="5"/>
                      <a:pt x="25" y="3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3" name="Rectangle 109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4" name="Rectangle 110"/>
              <p:cNvSpPr>
                <a:spLocks noChangeArrowheads="1"/>
              </p:cNvSpPr>
              <p:nvPr/>
            </p:nvSpPr>
            <p:spPr bwMode="auto">
              <a:xfrm>
                <a:off x="2132" y="2463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5" name="Freeform 111"/>
              <p:cNvSpPr>
                <a:spLocks/>
              </p:cNvSpPr>
              <p:nvPr/>
            </p:nvSpPr>
            <p:spPr bwMode="auto">
              <a:xfrm>
                <a:off x="2132" y="2534"/>
                <a:ext cx="29" cy="19"/>
              </a:xfrm>
              <a:custGeom>
                <a:avLst/>
                <a:gdLst>
                  <a:gd name="T0" fmla="*/ 12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7 h 8"/>
                  <a:gd name="T8" fmla="*/ 12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8" y="7"/>
                      <a:pt x="12" y="7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6" name="Freeform 112"/>
              <p:cNvSpPr>
                <a:spLocks/>
              </p:cNvSpPr>
              <p:nvPr/>
            </p:nvSpPr>
            <p:spPr bwMode="auto">
              <a:xfrm>
                <a:off x="2132" y="2551"/>
                <a:ext cx="29" cy="21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1 h 9"/>
                  <a:gd name="T4" fmla="*/ 0 w 12"/>
                  <a:gd name="T5" fmla="*/ 9 h 9"/>
                  <a:gd name="T6" fmla="*/ 3 w 12"/>
                  <a:gd name="T7" fmla="*/ 9 h 9"/>
                  <a:gd name="T8" fmla="*/ 3 w 12"/>
                  <a:gd name="T9" fmla="*/ 9 h 9"/>
                  <a:gd name="T10" fmla="*/ 12 w 12"/>
                  <a:gd name="T11" fmla="*/ 8 h 9"/>
                  <a:gd name="T12" fmla="*/ 12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6" y="9"/>
                      <a:pt x="9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7" name="Freeform 113"/>
              <p:cNvSpPr>
                <a:spLocks/>
              </p:cNvSpPr>
              <p:nvPr/>
            </p:nvSpPr>
            <p:spPr bwMode="auto">
              <a:xfrm>
                <a:off x="2132" y="2572"/>
                <a:ext cx="7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8" name="Freeform 114"/>
              <p:cNvSpPr>
                <a:spLocks/>
              </p:cNvSpPr>
              <p:nvPr/>
            </p:nvSpPr>
            <p:spPr bwMode="auto">
              <a:xfrm>
                <a:off x="2445" y="2463"/>
                <a:ext cx="94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0 h 20"/>
                  <a:gd name="T4" fmla="*/ 0 w 40"/>
                  <a:gd name="T5" fmla="*/ 20 h 20"/>
                  <a:gd name="T6" fmla="*/ 40 w 40"/>
                  <a:gd name="T7" fmla="*/ 14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3" y="18"/>
                      <a:pt x="27" y="16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9" name="Freeform 115"/>
              <p:cNvSpPr>
                <a:spLocks/>
              </p:cNvSpPr>
              <p:nvPr/>
            </p:nvSpPr>
            <p:spPr bwMode="auto">
              <a:xfrm>
                <a:off x="2445" y="2496"/>
                <a:ext cx="94" cy="33"/>
              </a:xfrm>
              <a:custGeom>
                <a:avLst/>
                <a:gdLst>
                  <a:gd name="T0" fmla="*/ 40 w 40"/>
                  <a:gd name="T1" fmla="*/ 0 h 14"/>
                  <a:gd name="T2" fmla="*/ 0 w 40"/>
                  <a:gd name="T3" fmla="*/ 6 h 14"/>
                  <a:gd name="T4" fmla="*/ 0 w 40"/>
                  <a:gd name="T5" fmla="*/ 14 h 14"/>
                  <a:gd name="T6" fmla="*/ 40 w 40"/>
                  <a:gd name="T7" fmla="*/ 9 h 14"/>
                  <a:gd name="T8" fmla="*/ 40 w 4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7" y="2"/>
                      <a:pt x="13" y="4"/>
                      <a:pt x="0" y="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0" name="Freeform 116"/>
              <p:cNvSpPr>
                <a:spLocks/>
              </p:cNvSpPr>
              <p:nvPr/>
            </p:nvSpPr>
            <p:spPr bwMode="auto">
              <a:xfrm>
                <a:off x="2255" y="2463"/>
                <a:ext cx="71" cy="73"/>
              </a:xfrm>
              <a:custGeom>
                <a:avLst/>
                <a:gdLst>
                  <a:gd name="T0" fmla="*/ 30 w 30"/>
                  <a:gd name="T1" fmla="*/ 0 h 31"/>
                  <a:gd name="T2" fmla="*/ 0 w 30"/>
                  <a:gd name="T3" fmla="*/ 0 h 31"/>
                  <a:gd name="T4" fmla="*/ 0 w 30"/>
                  <a:gd name="T5" fmla="*/ 31 h 31"/>
                  <a:gd name="T6" fmla="*/ 0 w 30"/>
                  <a:gd name="T7" fmla="*/ 31 h 31"/>
                  <a:gd name="T8" fmla="*/ 0 w 30"/>
                  <a:gd name="T9" fmla="*/ 30 h 31"/>
                  <a:gd name="T10" fmla="*/ 6 w 30"/>
                  <a:gd name="T11" fmla="*/ 30 h 31"/>
                  <a:gd name="T12" fmla="*/ 30 w 30"/>
                  <a:gd name="T13" fmla="*/ 27 h 31"/>
                  <a:gd name="T14" fmla="*/ 30 w 30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14" y="29"/>
                      <a:pt x="22" y="28"/>
                      <a:pt x="30" y="2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1" name="Freeform 117"/>
              <p:cNvSpPr>
                <a:spLocks/>
              </p:cNvSpPr>
              <p:nvPr/>
            </p:nvSpPr>
            <p:spPr bwMode="auto">
              <a:xfrm>
                <a:off x="2269" y="2527"/>
                <a:ext cx="57" cy="7"/>
              </a:xfrm>
              <a:custGeom>
                <a:avLst/>
                <a:gdLst>
                  <a:gd name="T0" fmla="*/ 24 w 24"/>
                  <a:gd name="T1" fmla="*/ 0 h 3"/>
                  <a:gd name="T2" fmla="*/ 0 w 24"/>
                  <a:gd name="T3" fmla="*/ 3 h 3"/>
                  <a:gd name="T4" fmla="*/ 24 w 24"/>
                  <a:gd name="T5" fmla="*/ 3 h 3"/>
                  <a:gd name="T6" fmla="*/ 24 w 2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">
                    <a:moveTo>
                      <a:pt x="24" y="0"/>
                    </a:moveTo>
                    <a:cubicBezTo>
                      <a:pt x="16" y="1"/>
                      <a:pt x="8" y="2"/>
                      <a:pt x="0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2" name="Freeform 118"/>
              <p:cNvSpPr>
                <a:spLocks/>
              </p:cNvSpPr>
              <p:nvPr/>
            </p:nvSpPr>
            <p:spPr bwMode="auto">
              <a:xfrm>
                <a:off x="2255" y="2534"/>
                <a:ext cx="14" cy="2"/>
              </a:xfrm>
              <a:custGeom>
                <a:avLst/>
                <a:gdLst>
                  <a:gd name="T0" fmla="*/ 6 w 6"/>
                  <a:gd name="T1" fmla="*/ 0 h 1"/>
                  <a:gd name="T2" fmla="*/ 0 w 6"/>
                  <a:gd name="T3" fmla="*/ 0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3" name="Freeform 119"/>
              <p:cNvSpPr>
                <a:spLocks/>
              </p:cNvSpPr>
              <p:nvPr/>
            </p:nvSpPr>
            <p:spPr bwMode="auto">
              <a:xfrm>
                <a:off x="2255" y="2534"/>
                <a:ext cx="71" cy="21"/>
              </a:xfrm>
              <a:custGeom>
                <a:avLst/>
                <a:gdLst>
                  <a:gd name="T0" fmla="*/ 30 w 30"/>
                  <a:gd name="T1" fmla="*/ 0 h 9"/>
                  <a:gd name="T2" fmla="*/ 6 w 30"/>
                  <a:gd name="T3" fmla="*/ 0 h 9"/>
                  <a:gd name="T4" fmla="*/ 0 w 30"/>
                  <a:gd name="T5" fmla="*/ 1 h 9"/>
                  <a:gd name="T6" fmla="*/ 0 w 30"/>
                  <a:gd name="T7" fmla="*/ 9 h 9"/>
                  <a:gd name="T8" fmla="*/ 30 w 30"/>
                  <a:gd name="T9" fmla="*/ 5 h 9"/>
                  <a:gd name="T10" fmla="*/ 30 w 30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9">
                    <a:moveTo>
                      <a:pt x="3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0" y="8"/>
                      <a:pt x="20" y="6"/>
                      <a:pt x="30" y="5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4" name="Freeform 120"/>
              <p:cNvSpPr>
                <a:spLocks/>
              </p:cNvSpPr>
              <p:nvPr/>
            </p:nvSpPr>
            <p:spPr bwMode="auto">
              <a:xfrm>
                <a:off x="2326" y="2463"/>
                <a:ext cx="90" cy="64"/>
              </a:xfrm>
              <a:custGeom>
                <a:avLst/>
                <a:gdLst>
                  <a:gd name="T0" fmla="*/ 38 w 38"/>
                  <a:gd name="T1" fmla="*/ 0 h 27"/>
                  <a:gd name="T2" fmla="*/ 0 w 38"/>
                  <a:gd name="T3" fmla="*/ 0 h 27"/>
                  <a:gd name="T4" fmla="*/ 0 w 38"/>
                  <a:gd name="T5" fmla="*/ 27 h 27"/>
                  <a:gd name="T6" fmla="*/ 38 w 38"/>
                  <a:gd name="T7" fmla="*/ 21 h 27"/>
                  <a:gd name="T8" fmla="*/ 38 w 38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3" y="25"/>
                      <a:pt x="25" y="23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5" name="Freeform 121"/>
              <p:cNvSpPr>
                <a:spLocks/>
              </p:cNvSpPr>
              <p:nvPr/>
            </p:nvSpPr>
            <p:spPr bwMode="auto">
              <a:xfrm>
                <a:off x="2326" y="2513"/>
                <a:ext cx="90" cy="21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6 h 9"/>
                  <a:gd name="T4" fmla="*/ 0 w 38"/>
                  <a:gd name="T5" fmla="*/ 9 h 9"/>
                  <a:gd name="T6" fmla="*/ 37 w 38"/>
                  <a:gd name="T7" fmla="*/ 9 h 9"/>
                  <a:gd name="T8" fmla="*/ 38 w 38"/>
                  <a:gd name="T9" fmla="*/ 9 h 9"/>
                  <a:gd name="T10" fmla="*/ 38 w 38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8" y="9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6" name="Freeform 122"/>
              <p:cNvSpPr>
                <a:spLocks/>
              </p:cNvSpPr>
              <p:nvPr/>
            </p:nvSpPr>
            <p:spPr bwMode="auto">
              <a:xfrm>
                <a:off x="2326" y="2534"/>
                <a:ext cx="88" cy="12"/>
              </a:xfrm>
              <a:custGeom>
                <a:avLst/>
                <a:gdLst>
                  <a:gd name="T0" fmla="*/ 37 w 37"/>
                  <a:gd name="T1" fmla="*/ 0 h 5"/>
                  <a:gd name="T2" fmla="*/ 0 w 37"/>
                  <a:gd name="T3" fmla="*/ 0 h 5"/>
                  <a:gd name="T4" fmla="*/ 0 w 37"/>
                  <a:gd name="T5" fmla="*/ 5 h 5"/>
                  <a:gd name="T6" fmla="*/ 37 w 3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2" y="3"/>
                      <a:pt x="24" y="2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7" name="Freeform 123"/>
              <p:cNvSpPr>
                <a:spLocks/>
              </p:cNvSpPr>
              <p:nvPr/>
            </p:nvSpPr>
            <p:spPr bwMode="auto">
              <a:xfrm>
                <a:off x="2416" y="2463"/>
                <a:ext cx="29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8" name="Freeform 124"/>
              <p:cNvSpPr>
                <a:spLocks/>
              </p:cNvSpPr>
              <p:nvPr/>
            </p:nvSpPr>
            <p:spPr bwMode="auto">
              <a:xfrm>
                <a:off x="2416" y="2510"/>
                <a:ext cx="29" cy="24"/>
              </a:xfrm>
              <a:custGeom>
                <a:avLst/>
                <a:gdLst>
                  <a:gd name="T0" fmla="*/ 12 w 12"/>
                  <a:gd name="T1" fmla="*/ 0 h 10"/>
                  <a:gd name="T2" fmla="*/ 0 w 12"/>
                  <a:gd name="T3" fmla="*/ 1 h 10"/>
                  <a:gd name="T4" fmla="*/ 0 w 12"/>
                  <a:gd name="T5" fmla="*/ 10 h 10"/>
                  <a:gd name="T6" fmla="*/ 12 w 12"/>
                  <a:gd name="T7" fmla="*/ 8 h 10"/>
                  <a:gd name="T8" fmla="*/ 12 w 1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9"/>
                      <a:pt x="8" y="9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9" name="Freeform 125"/>
              <p:cNvSpPr>
                <a:spLocks/>
              </p:cNvSpPr>
              <p:nvPr/>
            </p:nvSpPr>
            <p:spPr bwMode="auto">
              <a:xfrm>
                <a:off x="2728" y="2463"/>
                <a:ext cx="48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7" y="2"/>
                      <a:pt x="13" y="1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0" name="Freeform 126"/>
              <p:cNvSpPr>
                <a:spLocks/>
              </p:cNvSpPr>
              <p:nvPr/>
            </p:nvSpPr>
            <p:spPr bwMode="auto">
              <a:xfrm>
                <a:off x="2728" y="2463"/>
                <a:ext cx="95" cy="33"/>
              </a:xfrm>
              <a:custGeom>
                <a:avLst/>
                <a:gdLst>
                  <a:gd name="T0" fmla="*/ 40 w 40"/>
                  <a:gd name="T1" fmla="*/ 0 h 14"/>
                  <a:gd name="T2" fmla="*/ 20 w 40"/>
                  <a:gd name="T3" fmla="*/ 0 h 14"/>
                  <a:gd name="T4" fmla="*/ 0 w 40"/>
                  <a:gd name="T5" fmla="*/ 3 h 14"/>
                  <a:gd name="T6" fmla="*/ 0 w 40"/>
                  <a:gd name="T7" fmla="*/ 14 h 14"/>
                  <a:gd name="T8" fmla="*/ 40 w 40"/>
                  <a:gd name="T9" fmla="*/ 10 h 14"/>
                  <a:gd name="T10" fmla="*/ 40 w 40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4">
                    <a:moveTo>
                      <a:pt x="4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3" y="1"/>
                      <a:pt x="7" y="2"/>
                      <a:pt x="0" y="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3" y="13"/>
                      <a:pt x="27" y="11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1" name="Freeform 127"/>
              <p:cNvSpPr>
                <a:spLocks/>
              </p:cNvSpPr>
              <p:nvPr/>
            </p:nvSpPr>
            <p:spPr bwMode="auto">
              <a:xfrm>
                <a:off x="2539" y="2463"/>
                <a:ext cx="71" cy="33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10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2" name="Freeform 128"/>
              <p:cNvSpPr>
                <a:spLocks/>
              </p:cNvSpPr>
              <p:nvPr/>
            </p:nvSpPr>
            <p:spPr bwMode="auto">
              <a:xfrm>
                <a:off x="2539" y="2487"/>
                <a:ext cx="71" cy="30"/>
              </a:xfrm>
              <a:custGeom>
                <a:avLst/>
                <a:gdLst>
                  <a:gd name="T0" fmla="*/ 30 w 30"/>
                  <a:gd name="T1" fmla="*/ 0 h 13"/>
                  <a:gd name="T2" fmla="*/ 0 w 30"/>
                  <a:gd name="T3" fmla="*/ 4 h 13"/>
                  <a:gd name="T4" fmla="*/ 0 w 30"/>
                  <a:gd name="T5" fmla="*/ 13 h 13"/>
                  <a:gd name="T6" fmla="*/ 30 w 30"/>
                  <a:gd name="T7" fmla="*/ 10 h 13"/>
                  <a:gd name="T8" fmla="*/ 3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0" y="12"/>
                      <a:pt x="20" y="11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3" name="Freeform 129"/>
              <p:cNvSpPr>
                <a:spLocks/>
              </p:cNvSpPr>
              <p:nvPr/>
            </p:nvSpPr>
            <p:spPr bwMode="auto">
              <a:xfrm>
                <a:off x="2610" y="2463"/>
                <a:ext cx="90" cy="24"/>
              </a:xfrm>
              <a:custGeom>
                <a:avLst/>
                <a:gdLst>
                  <a:gd name="T0" fmla="*/ 38 w 38"/>
                  <a:gd name="T1" fmla="*/ 0 h 10"/>
                  <a:gd name="T2" fmla="*/ 0 w 38"/>
                  <a:gd name="T3" fmla="*/ 0 h 10"/>
                  <a:gd name="T4" fmla="*/ 0 w 38"/>
                  <a:gd name="T5" fmla="*/ 10 h 10"/>
                  <a:gd name="T6" fmla="*/ 38 w 38"/>
                  <a:gd name="T7" fmla="*/ 4 h 10"/>
                  <a:gd name="T8" fmla="*/ 38 w 3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3" y="8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4" name="Freeform 130"/>
              <p:cNvSpPr>
                <a:spLocks/>
              </p:cNvSpPr>
              <p:nvPr/>
            </p:nvSpPr>
            <p:spPr bwMode="auto">
              <a:xfrm>
                <a:off x="2610" y="2472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6 h 16"/>
                  <a:gd name="T4" fmla="*/ 0 w 38"/>
                  <a:gd name="T5" fmla="*/ 16 h 16"/>
                  <a:gd name="T6" fmla="*/ 38 w 38"/>
                  <a:gd name="T7" fmla="*/ 11 h 16"/>
                  <a:gd name="T8" fmla="*/ 38 w 3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25" y="2"/>
                      <a:pt x="13" y="4"/>
                      <a:pt x="0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3" y="14"/>
                      <a:pt x="25" y="13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5" name="Freeform 131"/>
              <p:cNvSpPr>
                <a:spLocks/>
              </p:cNvSpPr>
              <p:nvPr/>
            </p:nvSpPr>
            <p:spPr bwMode="auto">
              <a:xfrm>
                <a:off x="2700" y="2463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3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4"/>
                      <a:pt x="8" y="3"/>
                      <a:pt x="12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6" name="Freeform 132"/>
              <p:cNvSpPr>
                <a:spLocks/>
              </p:cNvSpPr>
              <p:nvPr/>
            </p:nvSpPr>
            <p:spPr bwMode="auto">
              <a:xfrm>
                <a:off x="2700" y="2470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 h 12"/>
                  <a:gd name="T4" fmla="*/ 0 w 12"/>
                  <a:gd name="T5" fmla="*/ 12 h 12"/>
                  <a:gd name="T6" fmla="*/ 12 w 12"/>
                  <a:gd name="T7" fmla="*/ 11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2"/>
                      <a:pt x="8" y="12"/>
                      <a:pt x="12" y="1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7" name="Freeform 133"/>
              <p:cNvSpPr>
                <a:spLocks noEditPoints="1"/>
              </p:cNvSpPr>
              <p:nvPr/>
            </p:nvSpPr>
            <p:spPr bwMode="auto">
              <a:xfrm>
                <a:off x="2823" y="2463"/>
                <a:ext cx="225" cy="24"/>
              </a:xfrm>
              <a:custGeom>
                <a:avLst/>
                <a:gdLst>
                  <a:gd name="T0" fmla="*/ 30 w 95"/>
                  <a:gd name="T1" fmla="*/ 0 h 10"/>
                  <a:gd name="T2" fmla="*/ 0 w 95"/>
                  <a:gd name="T3" fmla="*/ 0 h 10"/>
                  <a:gd name="T4" fmla="*/ 0 w 95"/>
                  <a:gd name="T5" fmla="*/ 10 h 10"/>
                  <a:gd name="T6" fmla="*/ 30 w 95"/>
                  <a:gd name="T7" fmla="*/ 7 h 10"/>
                  <a:gd name="T8" fmla="*/ 30 w 95"/>
                  <a:gd name="T9" fmla="*/ 0 h 10"/>
                  <a:gd name="T10" fmla="*/ 95 w 95"/>
                  <a:gd name="T11" fmla="*/ 0 h 10"/>
                  <a:gd name="T12" fmla="*/ 80 w 95"/>
                  <a:gd name="T13" fmla="*/ 0 h 10"/>
                  <a:gd name="T14" fmla="*/ 80 w 95"/>
                  <a:gd name="T15" fmla="*/ 1 h 10"/>
                  <a:gd name="T16" fmla="*/ 95 w 95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0" y="9"/>
                      <a:pt x="20" y="8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5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5" y="1"/>
                      <a:pt x="90" y="0"/>
                      <a:pt x="9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8" name="Freeform 134"/>
              <p:cNvSpPr>
                <a:spLocks/>
              </p:cNvSpPr>
              <p:nvPr/>
            </p:nvSpPr>
            <p:spPr bwMode="auto">
              <a:xfrm>
                <a:off x="2894" y="2463"/>
                <a:ext cx="90" cy="16"/>
              </a:xfrm>
              <a:custGeom>
                <a:avLst/>
                <a:gdLst>
                  <a:gd name="T0" fmla="*/ 38 w 38"/>
                  <a:gd name="T1" fmla="*/ 0 h 7"/>
                  <a:gd name="T2" fmla="*/ 0 w 38"/>
                  <a:gd name="T3" fmla="*/ 0 h 7"/>
                  <a:gd name="T4" fmla="*/ 0 w 38"/>
                  <a:gd name="T5" fmla="*/ 7 h 7"/>
                  <a:gd name="T6" fmla="*/ 38 w 38"/>
                  <a:gd name="T7" fmla="*/ 3 h 7"/>
                  <a:gd name="T8" fmla="*/ 38 w 3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5"/>
                      <a:pt x="25" y="4"/>
                      <a:pt x="38" y="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9" name="Freeform 135"/>
              <p:cNvSpPr>
                <a:spLocks/>
              </p:cNvSpPr>
              <p:nvPr/>
            </p:nvSpPr>
            <p:spPr bwMode="auto">
              <a:xfrm>
                <a:off x="2984" y="2463"/>
                <a:ext cx="28" cy="7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1 h 3"/>
                  <a:gd name="T8" fmla="*/ 12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2"/>
                      <a:pt x="12" y="1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0" name="Freeform 136"/>
              <p:cNvSpPr>
                <a:spLocks noEditPoints="1"/>
              </p:cNvSpPr>
              <p:nvPr/>
            </p:nvSpPr>
            <p:spPr bwMode="auto">
              <a:xfrm>
                <a:off x="1025" y="2178"/>
                <a:ext cx="94" cy="285"/>
              </a:xfrm>
              <a:custGeom>
                <a:avLst/>
                <a:gdLst>
                  <a:gd name="T0" fmla="*/ 40 w 40"/>
                  <a:gd name="T1" fmla="*/ 66 h 120"/>
                  <a:gd name="T2" fmla="*/ 0 w 40"/>
                  <a:gd name="T3" fmla="*/ 66 h 120"/>
                  <a:gd name="T4" fmla="*/ 0 w 40"/>
                  <a:gd name="T5" fmla="*/ 116 h 120"/>
                  <a:gd name="T6" fmla="*/ 2 w 40"/>
                  <a:gd name="T7" fmla="*/ 120 h 120"/>
                  <a:gd name="T8" fmla="*/ 40 w 40"/>
                  <a:gd name="T9" fmla="*/ 120 h 120"/>
                  <a:gd name="T10" fmla="*/ 40 w 40"/>
                  <a:gd name="T11" fmla="*/ 66 h 120"/>
                  <a:gd name="T12" fmla="*/ 40 w 40"/>
                  <a:gd name="T13" fmla="*/ 0 h 120"/>
                  <a:gd name="T14" fmla="*/ 0 w 40"/>
                  <a:gd name="T15" fmla="*/ 0 h 120"/>
                  <a:gd name="T16" fmla="*/ 0 w 40"/>
                  <a:gd name="T17" fmla="*/ 30 h 120"/>
                  <a:gd name="T18" fmla="*/ 40 w 40"/>
                  <a:gd name="T19" fmla="*/ 30 h 120"/>
                  <a:gd name="T20" fmla="*/ 40 w 40"/>
                  <a:gd name="T2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20">
                    <a:moveTo>
                      <a:pt x="40" y="66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7"/>
                      <a:pt x="1" y="118"/>
                      <a:pt x="2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0" y="66"/>
                      <a:pt x="40" y="66"/>
                      <a:pt x="40" y="66"/>
                    </a:cubicBezTo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1" name="Rectangle 137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2" name="Rectangle 138"/>
              <p:cNvSpPr>
                <a:spLocks noChangeArrowheads="1"/>
              </p:cNvSpPr>
              <p:nvPr/>
            </p:nvSpPr>
            <p:spPr bwMode="auto">
              <a:xfrm>
                <a:off x="1025" y="2249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3" name="Rectangle 139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4" name="Rectangle 140"/>
              <p:cNvSpPr>
                <a:spLocks noChangeArrowheads="1"/>
              </p:cNvSpPr>
              <p:nvPr/>
            </p:nvSpPr>
            <p:spPr bwMode="auto">
              <a:xfrm>
                <a:off x="1025" y="2287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5" name="Rectangle 141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6" name="Rectangle 142"/>
              <p:cNvSpPr>
                <a:spLocks noChangeArrowheads="1"/>
              </p:cNvSpPr>
              <p:nvPr/>
            </p:nvSpPr>
            <p:spPr bwMode="auto">
              <a:xfrm>
                <a:off x="1025" y="2306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7" name="Freeform 143"/>
              <p:cNvSpPr>
                <a:spLocks/>
              </p:cNvSpPr>
              <p:nvPr/>
            </p:nvSpPr>
            <p:spPr bwMode="auto">
              <a:xfrm>
                <a:off x="968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5 w 12"/>
                  <a:gd name="T5" fmla="*/ 30 h 30"/>
                  <a:gd name="T6" fmla="*/ 12 w 12"/>
                  <a:gd name="T7" fmla="*/ 30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1"/>
                      <a:pt x="4" y="21"/>
                      <a:pt x="5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8" name="Freeform 144"/>
              <p:cNvSpPr>
                <a:spLocks/>
              </p:cNvSpPr>
              <p:nvPr/>
            </p:nvSpPr>
            <p:spPr bwMode="auto">
              <a:xfrm>
                <a:off x="980" y="2249"/>
                <a:ext cx="16" cy="38"/>
              </a:xfrm>
              <a:custGeom>
                <a:avLst/>
                <a:gdLst>
                  <a:gd name="T0" fmla="*/ 7 w 7"/>
                  <a:gd name="T1" fmla="*/ 0 h 16"/>
                  <a:gd name="T2" fmla="*/ 0 w 7"/>
                  <a:gd name="T3" fmla="*/ 0 h 16"/>
                  <a:gd name="T4" fmla="*/ 3 w 7"/>
                  <a:gd name="T5" fmla="*/ 16 h 16"/>
                  <a:gd name="T6" fmla="*/ 7 w 7"/>
                  <a:gd name="T7" fmla="*/ 16 h 16"/>
                  <a:gd name="T8" fmla="*/ 7 w 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2" y="11"/>
                      <a:pt x="3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9" name="Freeform 145"/>
              <p:cNvSpPr>
                <a:spLocks/>
              </p:cNvSpPr>
              <p:nvPr/>
            </p:nvSpPr>
            <p:spPr bwMode="auto">
              <a:xfrm>
                <a:off x="987" y="2287"/>
                <a:ext cx="9" cy="19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0 h 8"/>
                  <a:gd name="T4" fmla="*/ 1 w 4"/>
                  <a:gd name="T5" fmla="*/ 8 h 8"/>
                  <a:gd name="T6" fmla="*/ 4 w 4"/>
                  <a:gd name="T7" fmla="*/ 8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0" name="Freeform 146"/>
              <p:cNvSpPr>
                <a:spLocks/>
              </p:cNvSpPr>
              <p:nvPr/>
            </p:nvSpPr>
            <p:spPr bwMode="auto">
              <a:xfrm>
                <a:off x="994" y="2335"/>
                <a:ext cx="2" cy="16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0 h 7"/>
                  <a:gd name="T4" fmla="*/ 1 w 1"/>
                  <a:gd name="T5" fmla="*/ 7 h 7"/>
                  <a:gd name="T6" fmla="*/ 1 w 1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5"/>
                      <a:pt x="1" y="7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1" name="Freeform 147"/>
              <p:cNvSpPr>
                <a:spLocks/>
              </p:cNvSpPr>
              <p:nvPr/>
            </p:nvSpPr>
            <p:spPr bwMode="auto">
              <a:xfrm>
                <a:off x="989" y="2306"/>
                <a:ext cx="7" cy="29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0 h 12"/>
                  <a:gd name="T4" fmla="*/ 2 w 3"/>
                  <a:gd name="T5" fmla="*/ 12 h 12"/>
                  <a:gd name="T6" fmla="*/ 3 w 3"/>
                  <a:gd name="T7" fmla="*/ 12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8"/>
                      <a:pt x="2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2" name="Rectangle 148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3" name="Rectangle 149"/>
              <p:cNvSpPr>
                <a:spLocks noChangeArrowheads="1"/>
              </p:cNvSpPr>
              <p:nvPr/>
            </p:nvSpPr>
            <p:spPr bwMode="auto">
              <a:xfrm>
                <a:off x="99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4" name="Rectangle 150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5" name="Rectangle 151"/>
              <p:cNvSpPr>
                <a:spLocks noChangeArrowheads="1"/>
              </p:cNvSpPr>
              <p:nvPr/>
            </p:nvSpPr>
            <p:spPr bwMode="auto">
              <a:xfrm>
                <a:off x="99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6" name="Rectangle 152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7" name="Rectangle 153"/>
              <p:cNvSpPr>
                <a:spLocks noChangeArrowheads="1"/>
              </p:cNvSpPr>
              <p:nvPr/>
            </p:nvSpPr>
            <p:spPr bwMode="auto">
              <a:xfrm>
                <a:off x="99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8" name="Freeform 154"/>
              <p:cNvSpPr>
                <a:spLocks/>
              </p:cNvSpPr>
              <p:nvPr/>
            </p:nvSpPr>
            <p:spPr bwMode="auto">
              <a:xfrm>
                <a:off x="996" y="2335"/>
                <a:ext cx="29" cy="118"/>
              </a:xfrm>
              <a:custGeom>
                <a:avLst/>
                <a:gdLst>
                  <a:gd name="T0" fmla="*/ 12 w 12"/>
                  <a:gd name="T1" fmla="*/ 0 h 50"/>
                  <a:gd name="T2" fmla="*/ 0 w 12"/>
                  <a:gd name="T3" fmla="*/ 0 h 50"/>
                  <a:gd name="T4" fmla="*/ 0 w 12"/>
                  <a:gd name="T5" fmla="*/ 7 h 50"/>
                  <a:gd name="T6" fmla="*/ 3 w 12"/>
                  <a:gd name="T7" fmla="*/ 27 h 50"/>
                  <a:gd name="T8" fmla="*/ 12 w 12"/>
                  <a:gd name="T9" fmla="*/ 50 h 50"/>
                  <a:gd name="T10" fmla="*/ 12 w 1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20"/>
                      <a:pt x="3" y="27"/>
                      <a:pt x="3" y="27"/>
                    </a:cubicBezTo>
                    <a:cubicBezTo>
                      <a:pt x="3" y="27"/>
                      <a:pt x="6" y="37"/>
                      <a:pt x="12" y="5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9" name="Rectangle 155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0" name="Rectangle 156"/>
              <p:cNvSpPr>
                <a:spLocks noChangeArrowheads="1"/>
              </p:cNvSpPr>
              <p:nvPr/>
            </p:nvSpPr>
            <p:spPr bwMode="auto">
              <a:xfrm>
                <a:off x="99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1" name="Freeform 157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2" name="Freeform 158"/>
              <p:cNvSpPr>
                <a:spLocks noEditPoints="1"/>
              </p:cNvSpPr>
              <p:nvPr/>
            </p:nvSpPr>
            <p:spPr bwMode="auto">
              <a:xfrm>
                <a:off x="1119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3" name="Freeform 159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4" name="Freeform 160"/>
              <p:cNvSpPr>
                <a:spLocks noEditPoints="1"/>
              </p:cNvSpPr>
              <p:nvPr/>
            </p:nvSpPr>
            <p:spPr bwMode="auto">
              <a:xfrm>
                <a:off x="111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5" name="Freeform 161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6" name="Freeform 162"/>
              <p:cNvSpPr>
                <a:spLocks noEditPoints="1"/>
              </p:cNvSpPr>
              <p:nvPr/>
            </p:nvSpPr>
            <p:spPr bwMode="auto">
              <a:xfrm>
                <a:off x="111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7" name="Freeform 163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8" name="Freeform 164"/>
              <p:cNvSpPr>
                <a:spLocks noEditPoints="1"/>
              </p:cNvSpPr>
              <p:nvPr/>
            </p:nvSpPr>
            <p:spPr bwMode="auto">
              <a:xfrm>
                <a:off x="111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9" name="Rectangle 165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0" name="Rectangle 166"/>
              <p:cNvSpPr>
                <a:spLocks noChangeArrowheads="1"/>
              </p:cNvSpPr>
              <p:nvPr/>
            </p:nvSpPr>
            <p:spPr bwMode="auto">
              <a:xfrm>
                <a:off x="119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1" name="Rectangle 167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2" name="Rectangle 168"/>
              <p:cNvSpPr>
                <a:spLocks noChangeArrowheads="1"/>
              </p:cNvSpPr>
              <p:nvPr/>
            </p:nvSpPr>
            <p:spPr bwMode="auto">
              <a:xfrm>
                <a:off x="119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3" name="Rectangle 169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4" name="Rectangle 170"/>
              <p:cNvSpPr>
                <a:spLocks noChangeArrowheads="1"/>
              </p:cNvSpPr>
              <p:nvPr/>
            </p:nvSpPr>
            <p:spPr bwMode="auto">
              <a:xfrm>
                <a:off x="119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5" name="Rectangle 171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6" name="Rectangle 172"/>
              <p:cNvSpPr>
                <a:spLocks noChangeArrowheads="1"/>
              </p:cNvSpPr>
              <p:nvPr/>
            </p:nvSpPr>
            <p:spPr bwMode="auto">
              <a:xfrm>
                <a:off x="119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7" name="Rectangle 173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8" name="Rectangle 174"/>
              <p:cNvSpPr>
                <a:spLocks noChangeArrowheads="1"/>
              </p:cNvSpPr>
              <p:nvPr/>
            </p:nvSpPr>
            <p:spPr bwMode="auto">
              <a:xfrm>
                <a:off x="119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9" name="Rectangle 175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0" name="Rectangle 176"/>
              <p:cNvSpPr>
                <a:spLocks noChangeArrowheads="1"/>
              </p:cNvSpPr>
              <p:nvPr/>
            </p:nvSpPr>
            <p:spPr bwMode="auto">
              <a:xfrm>
                <a:off x="1280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1" name="Rectangle 177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2" name="Rectangle 178"/>
              <p:cNvSpPr>
                <a:spLocks noChangeArrowheads="1"/>
              </p:cNvSpPr>
              <p:nvPr/>
            </p:nvSpPr>
            <p:spPr bwMode="auto">
              <a:xfrm>
                <a:off x="1280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3" name="Rectangle 179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4" name="Rectangle 180"/>
              <p:cNvSpPr>
                <a:spLocks noChangeArrowheads="1"/>
              </p:cNvSpPr>
              <p:nvPr/>
            </p:nvSpPr>
            <p:spPr bwMode="auto">
              <a:xfrm>
                <a:off x="1280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5" name="Rectangle 181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6" name="Rectangle 182"/>
              <p:cNvSpPr>
                <a:spLocks noChangeArrowheads="1"/>
              </p:cNvSpPr>
              <p:nvPr/>
            </p:nvSpPr>
            <p:spPr bwMode="auto">
              <a:xfrm>
                <a:off x="1280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7" name="Rectangle 183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8" name="Rectangle 184"/>
              <p:cNvSpPr>
                <a:spLocks noChangeArrowheads="1"/>
              </p:cNvSpPr>
              <p:nvPr/>
            </p:nvSpPr>
            <p:spPr bwMode="auto">
              <a:xfrm>
                <a:off x="1280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9" name="Freeform 185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0" name="Freeform 186"/>
              <p:cNvSpPr>
                <a:spLocks noEditPoints="1"/>
              </p:cNvSpPr>
              <p:nvPr/>
            </p:nvSpPr>
            <p:spPr bwMode="auto">
              <a:xfrm>
                <a:off x="1403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1" name="Freeform 187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2" name="Freeform 188"/>
              <p:cNvSpPr>
                <a:spLocks noEditPoints="1"/>
              </p:cNvSpPr>
              <p:nvPr/>
            </p:nvSpPr>
            <p:spPr bwMode="auto">
              <a:xfrm>
                <a:off x="140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3" name="Freeform 189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4" name="Freeform 190"/>
              <p:cNvSpPr>
                <a:spLocks noEditPoints="1"/>
              </p:cNvSpPr>
              <p:nvPr/>
            </p:nvSpPr>
            <p:spPr bwMode="auto">
              <a:xfrm>
                <a:off x="140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5" name="Freeform 191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6" name="Freeform 192"/>
              <p:cNvSpPr>
                <a:spLocks noEditPoints="1"/>
              </p:cNvSpPr>
              <p:nvPr/>
            </p:nvSpPr>
            <p:spPr bwMode="auto">
              <a:xfrm>
                <a:off x="140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7" name="Rectangle 193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8" name="Rectangle 194"/>
              <p:cNvSpPr>
                <a:spLocks noChangeArrowheads="1"/>
              </p:cNvSpPr>
              <p:nvPr/>
            </p:nvSpPr>
            <p:spPr bwMode="auto">
              <a:xfrm>
                <a:off x="147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9" name="Rectangle 195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0" name="Rectangle 196"/>
              <p:cNvSpPr>
                <a:spLocks noChangeArrowheads="1"/>
              </p:cNvSpPr>
              <p:nvPr/>
            </p:nvSpPr>
            <p:spPr bwMode="auto">
              <a:xfrm>
                <a:off x="147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1" name="Rectangle 197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2" name="Rectangle 198"/>
              <p:cNvSpPr>
                <a:spLocks noChangeArrowheads="1"/>
              </p:cNvSpPr>
              <p:nvPr/>
            </p:nvSpPr>
            <p:spPr bwMode="auto">
              <a:xfrm>
                <a:off x="147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3" name="Rectangle 199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4" name="Rectangle 200"/>
              <p:cNvSpPr>
                <a:spLocks noChangeArrowheads="1"/>
              </p:cNvSpPr>
              <p:nvPr/>
            </p:nvSpPr>
            <p:spPr bwMode="auto">
              <a:xfrm>
                <a:off x="1474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5" name="Rectangle 201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6" name="Rectangle 202"/>
              <p:cNvSpPr>
                <a:spLocks noChangeArrowheads="1"/>
              </p:cNvSpPr>
              <p:nvPr/>
            </p:nvSpPr>
            <p:spPr bwMode="auto">
              <a:xfrm>
                <a:off x="147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7" name="Rectangle 203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8" name="Rectangle 204"/>
              <p:cNvSpPr>
                <a:spLocks noChangeArrowheads="1"/>
              </p:cNvSpPr>
              <p:nvPr/>
            </p:nvSpPr>
            <p:spPr bwMode="auto">
              <a:xfrm>
                <a:off x="1564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2482850" y="3457575"/>
              <a:ext cx="3351213" cy="452438"/>
              <a:chOff x="1564" y="2178"/>
              <a:chExt cx="2111" cy="285"/>
            </a:xfrm>
          </p:grpSpPr>
          <p:sp>
            <p:nvSpPr>
              <p:cNvPr id="2099" name="Rectangle 206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0" name="Rectangle 207"/>
              <p:cNvSpPr>
                <a:spLocks noChangeArrowheads="1"/>
              </p:cNvSpPr>
              <p:nvPr/>
            </p:nvSpPr>
            <p:spPr bwMode="auto">
              <a:xfrm>
                <a:off x="1564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1" name="Rectangle 208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2" name="Rectangle 209"/>
              <p:cNvSpPr>
                <a:spLocks noChangeArrowheads="1"/>
              </p:cNvSpPr>
              <p:nvPr/>
            </p:nvSpPr>
            <p:spPr bwMode="auto">
              <a:xfrm>
                <a:off x="1564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3" name="Rectangle 210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4" name="Rectangle 211"/>
              <p:cNvSpPr>
                <a:spLocks noChangeArrowheads="1"/>
              </p:cNvSpPr>
              <p:nvPr/>
            </p:nvSpPr>
            <p:spPr bwMode="auto">
              <a:xfrm>
                <a:off x="1564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5" name="Rectangle 212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6" name="Rectangle 213"/>
              <p:cNvSpPr>
                <a:spLocks noChangeArrowheads="1"/>
              </p:cNvSpPr>
              <p:nvPr/>
            </p:nvSpPr>
            <p:spPr bwMode="auto">
              <a:xfrm>
                <a:off x="1564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7" name="Freeform 214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8" name="Freeform 215"/>
              <p:cNvSpPr>
                <a:spLocks noEditPoints="1"/>
              </p:cNvSpPr>
              <p:nvPr/>
            </p:nvSpPr>
            <p:spPr bwMode="auto">
              <a:xfrm>
                <a:off x="1687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9" name="Freeform 216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0" name="Freeform 217"/>
              <p:cNvSpPr>
                <a:spLocks noEditPoints="1"/>
              </p:cNvSpPr>
              <p:nvPr/>
            </p:nvSpPr>
            <p:spPr bwMode="auto">
              <a:xfrm>
                <a:off x="168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1" name="Freeform 218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2" name="Freeform 219"/>
              <p:cNvSpPr>
                <a:spLocks noEditPoints="1"/>
              </p:cNvSpPr>
              <p:nvPr/>
            </p:nvSpPr>
            <p:spPr bwMode="auto">
              <a:xfrm>
                <a:off x="168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3" name="Freeform 220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4" name="Freeform 221"/>
              <p:cNvSpPr>
                <a:spLocks noEditPoints="1"/>
              </p:cNvSpPr>
              <p:nvPr/>
            </p:nvSpPr>
            <p:spPr bwMode="auto">
              <a:xfrm>
                <a:off x="168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5" name="Rectangle 222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6" name="Rectangle 223"/>
              <p:cNvSpPr>
                <a:spLocks noChangeArrowheads="1"/>
              </p:cNvSpPr>
              <p:nvPr/>
            </p:nvSpPr>
            <p:spPr bwMode="auto">
              <a:xfrm>
                <a:off x="175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7" name="Rectangle 224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8" name="Rectangle 225"/>
              <p:cNvSpPr>
                <a:spLocks noChangeArrowheads="1"/>
              </p:cNvSpPr>
              <p:nvPr/>
            </p:nvSpPr>
            <p:spPr bwMode="auto">
              <a:xfrm>
                <a:off x="175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9" name="Rectangle 226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0" name="Rectangle 227"/>
              <p:cNvSpPr>
                <a:spLocks noChangeArrowheads="1"/>
              </p:cNvSpPr>
              <p:nvPr/>
            </p:nvSpPr>
            <p:spPr bwMode="auto">
              <a:xfrm>
                <a:off x="175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1" name="Rectangle 228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2" name="Rectangle 229"/>
              <p:cNvSpPr>
                <a:spLocks noChangeArrowheads="1"/>
              </p:cNvSpPr>
              <p:nvPr/>
            </p:nvSpPr>
            <p:spPr bwMode="auto">
              <a:xfrm>
                <a:off x="1758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3" name="Rectangle 230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4" name="Rectangle 231"/>
              <p:cNvSpPr>
                <a:spLocks noChangeArrowheads="1"/>
              </p:cNvSpPr>
              <p:nvPr/>
            </p:nvSpPr>
            <p:spPr bwMode="auto">
              <a:xfrm>
                <a:off x="175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5" name="Rectangle 232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6" name="Rectangle 233"/>
              <p:cNvSpPr>
                <a:spLocks noChangeArrowheads="1"/>
              </p:cNvSpPr>
              <p:nvPr/>
            </p:nvSpPr>
            <p:spPr bwMode="auto">
              <a:xfrm>
                <a:off x="1848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7" name="Rectangle 234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8" name="Rectangle 235"/>
              <p:cNvSpPr>
                <a:spLocks noChangeArrowheads="1"/>
              </p:cNvSpPr>
              <p:nvPr/>
            </p:nvSpPr>
            <p:spPr bwMode="auto">
              <a:xfrm>
                <a:off x="1848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9" name="Rectangle 236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0" name="Rectangle 237"/>
              <p:cNvSpPr>
                <a:spLocks noChangeArrowheads="1"/>
              </p:cNvSpPr>
              <p:nvPr/>
            </p:nvSpPr>
            <p:spPr bwMode="auto">
              <a:xfrm>
                <a:off x="1848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1" name="Rectangle 238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2" name="Rectangle 239"/>
              <p:cNvSpPr>
                <a:spLocks noChangeArrowheads="1"/>
              </p:cNvSpPr>
              <p:nvPr/>
            </p:nvSpPr>
            <p:spPr bwMode="auto">
              <a:xfrm>
                <a:off x="1848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3" name="Rectangle 240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4" name="Rectangle 241"/>
              <p:cNvSpPr>
                <a:spLocks noChangeArrowheads="1"/>
              </p:cNvSpPr>
              <p:nvPr/>
            </p:nvSpPr>
            <p:spPr bwMode="auto">
              <a:xfrm>
                <a:off x="1848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5" name="Freeform 242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6" name="Freeform 243"/>
              <p:cNvSpPr>
                <a:spLocks noEditPoints="1"/>
              </p:cNvSpPr>
              <p:nvPr/>
            </p:nvSpPr>
            <p:spPr bwMode="auto">
              <a:xfrm>
                <a:off x="1971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7" name="Freeform 244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8" name="Freeform 245"/>
              <p:cNvSpPr>
                <a:spLocks noEditPoints="1"/>
              </p:cNvSpPr>
              <p:nvPr/>
            </p:nvSpPr>
            <p:spPr bwMode="auto">
              <a:xfrm>
                <a:off x="197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9" name="Freeform 246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0" name="Freeform 247"/>
              <p:cNvSpPr>
                <a:spLocks noEditPoints="1"/>
              </p:cNvSpPr>
              <p:nvPr/>
            </p:nvSpPr>
            <p:spPr bwMode="auto">
              <a:xfrm>
                <a:off x="197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1" name="Freeform 248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2" name="Freeform 249"/>
              <p:cNvSpPr>
                <a:spLocks noEditPoints="1"/>
              </p:cNvSpPr>
              <p:nvPr/>
            </p:nvSpPr>
            <p:spPr bwMode="auto">
              <a:xfrm>
                <a:off x="197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3" name="Rectangle 250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4" name="Rectangle 251"/>
              <p:cNvSpPr>
                <a:spLocks noChangeArrowheads="1"/>
              </p:cNvSpPr>
              <p:nvPr/>
            </p:nvSpPr>
            <p:spPr bwMode="auto">
              <a:xfrm>
                <a:off x="204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5" name="Rectangle 252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6" name="Rectangle 253"/>
              <p:cNvSpPr>
                <a:spLocks noChangeArrowheads="1"/>
              </p:cNvSpPr>
              <p:nvPr/>
            </p:nvSpPr>
            <p:spPr bwMode="auto">
              <a:xfrm>
                <a:off x="204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7" name="Rectangle 254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8" name="Rectangle 255"/>
              <p:cNvSpPr>
                <a:spLocks noChangeArrowheads="1"/>
              </p:cNvSpPr>
              <p:nvPr/>
            </p:nvSpPr>
            <p:spPr bwMode="auto">
              <a:xfrm>
                <a:off x="204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9" name="Rectangle 256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0" name="Rectangle 257"/>
              <p:cNvSpPr>
                <a:spLocks noChangeArrowheads="1"/>
              </p:cNvSpPr>
              <p:nvPr/>
            </p:nvSpPr>
            <p:spPr bwMode="auto">
              <a:xfrm>
                <a:off x="2042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1" name="Rectangle 258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2" name="Rectangle 259"/>
              <p:cNvSpPr>
                <a:spLocks noChangeArrowheads="1"/>
              </p:cNvSpPr>
              <p:nvPr/>
            </p:nvSpPr>
            <p:spPr bwMode="auto">
              <a:xfrm>
                <a:off x="204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3" name="Rectangle 260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4" name="Rectangle 261"/>
              <p:cNvSpPr>
                <a:spLocks noChangeArrowheads="1"/>
              </p:cNvSpPr>
              <p:nvPr/>
            </p:nvSpPr>
            <p:spPr bwMode="auto">
              <a:xfrm>
                <a:off x="2132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5" name="Rectangle 262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6" name="Rectangle 263"/>
              <p:cNvSpPr>
                <a:spLocks noChangeArrowheads="1"/>
              </p:cNvSpPr>
              <p:nvPr/>
            </p:nvSpPr>
            <p:spPr bwMode="auto">
              <a:xfrm>
                <a:off x="2132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7" name="Rectangle 264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8" name="Rectangle 265"/>
              <p:cNvSpPr>
                <a:spLocks noChangeArrowheads="1"/>
              </p:cNvSpPr>
              <p:nvPr/>
            </p:nvSpPr>
            <p:spPr bwMode="auto">
              <a:xfrm>
                <a:off x="2132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9" name="Rectangle 266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0" name="Rectangle 267"/>
              <p:cNvSpPr>
                <a:spLocks noChangeArrowheads="1"/>
              </p:cNvSpPr>
              <p:nvPr/>
            </p:nvSpPr>
            <p:spPr bwMode="auto">
              <a:xfrm>
                <a:off x="2132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1" name="Rectangle 268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2" name="Rectangle 269"/>
              <p:cNvSpPr>
                <a:spLocks noChangeArrowheads="1"/>
              </p:cNvSpPr>
              <p:nvPr/>
            </p:nvSpPr>
            <p:spPr bwMode="auto">
              <a:xfrm>
                <a:off x="2132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3" name="Freeform 270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4" name="Freeform 271"/>
              <p:cNvSpPr>
                <a:spLocks noEditPoints="1"/>
              </p:cNvSpPr>
              <p:nvPr/>
            </p:nvSpPr>
            <p:spPr bwMode="auto">
              <a:xfrm>
                <a:off x="2255" y="2178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5" name="Freeform 272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6" name="Freeform 273"/>
              <p:cNvSpPr>
                <a:spLocks noEditPoints="1"/>
              </p:cNvSpPr>
              <p:nvPr/>
            </p:nvSpPr>
            <p:spPr bwMode="auto">
              <a:xfrm>
                <a:off x="225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7" name="Freeform 274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8" name="Freeform 275"/>
              <p:cNvSpPr>
                <a:spLocks noEditPoints="1"/>
              </p:cNvSpPr>
              <p:nvPr/>
            </p:nvSpPr>
            <p:spPr bwMode="auto">
              <a:xfrm>
                <a:off x="225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9" name="Freeform 276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0" name="Freeform 277"/>
              <p:cNvSpPr>
                <a:spLocks noEditPoints="1"/>
              </p:cNvSpPr>
              <p:nvPr/>
            </p:nvSpPr>
            <p:spPr bwMode="auto">
              <a:xfrm>
                <a:off x="2255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1" name="Rectangle 278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2" name="Rectangle 279"/>
              <p:cNvSpPr>
                <a:spLocks noChangeArrowheads="1"/>
              </p:cNvSpPr>
              <p:nvPr/>
            </p:nvSpPr>
            <p:spPr bwMode="auto">
              <a:xfrm>
                <a:off x="232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3" name="Rectangle 280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4" name="Rectangle 281"/>
              <p:cNvSpPr>
                <a:spLocks noChangeArrowheads="1"/>
              </p:cNvSpPr>
              <p:nvPr/>
            </p:nvSpPr>
            <p:spPr bwMode="auto">
              <a:xfrm>
                <a:off x="232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5" name="Rectangle 282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6" name="Rectangle 283"/>
              <p:cNvSpPr>
                <a:spLocks noChangeArrowheads="1"/>
              </p:cNvSpPr>
              <p:nvPr/>
            </p:nvSpPr>
            <p:spPr bwMode="auto">
              <a:xfrm>
                <a:off x="232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7" name="Rectangle 284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8" name="Rectangle 285"/>
              <p:cNvSpPr>
                <a:spLocks noChangeArrowheads="1"/>
              </p:cNvSpPr>
              <p:nvPr/>
            </p:nvSpPr>
            <p:spPr bwMode="auto">
              <a:xfrm>
                <a:off x="2326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9" name="Rectangle 286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0" name="Rectangle 287"/>
              <p:cNvSpPr>
                <a:spLocks noChangeArrowheads="1"/>
              </p:cNvSpPr>
              <p:nvPr/>
            </p:nvSpPr>
            <p:spPr bwMode="auto">
              <a:xfrm>
                <a:off x="2326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1" name="Rectangle 288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2" name="Rectangle 289"/>
              <p:cNvSpPr>
                <a:spLocks noChangeArrowheads="1"/>
              </p:cNvSpPr>
              <p:nvPr/>
            </p:nvSpPr>
            <p:spPr bwMode="auto">
              <a:xfrm>
                <a:off x="2416" y="2178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3" name="Rectangle 290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4" name="Rectangle 291"/>
              <p:cNvSpPr>
                <a:spLocks noChangeArrowheads="1"/>
              </p:cNvSpPr>
              <p:nvPr/>
            </p:nvSpPr>
            <p:spPr bwMode="auto">
              <a:xfrm>
                <a:off x="2416" y="2249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5" name="Rectangle 292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6" name="Rectangle 293"/>
              <p:cNvSpPr>
                <a:spLocks noChangeArrowheads="1"/>
              </p:cNvSpPr>
              <p:nvPr/>
            </p:nvSpPr>
            <p:spPr bwMode="auto">
              <a:xfrm>
                <a:off x="2416" y="228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7" name="Rectangle 294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8" name="Rectangle 295"/>
              <p:cNvSpPr>
                <a:spLocks noChangeArrowheads="1"/>
              </p:cNvSpPr>
              <p:nvPr/>
            </p:nvSpPr>
            <p:spPr bwMode="auto">
              <a:xfrm>
                <a:off x="2416" y="2335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9" name="Rectangle 296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0" name="Rectangle 297"/>
              <p:cNvSpPr>
                <a:spLocks noChangeArrowheads="1"/>
              </p:cNvSpPr>
              <p:nvPr/>
            </p:nvSpPr>
            <p:spPr bwMode="auto">
              <a:xfrm>
                <a:off x="2416" y="230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1" name="Freeform 298"/>
              <p:cNvSpPr>
                <a:spLocks noEditPoints="1"/>
              </p:cNvSpPr>
              <p:nvPr/>
            </p:nvSpPr>
            <p:spPr bwMode="auto">
              <a:xfrm>
                <a:off x="2539" y="2178"/>
                <a:ext cx="284" cy="285"/>
              </a:xfrm>
              <a:custGeom>
                <a:avLst/>
                <a:gdLst>
                  <a:gd name="T0" fmla="*/ 30 w 120"/>
                  <a:gd name="T1" fmla="*/ 0 h 120"/>
                  <a:gd name="T2" fmla="*/ 0 w 120"/>
                  <a:gd name="T3" fmla="*/ 0 h 120"/>
                  <a:gd name="T4" fmla="*/ 0 w 120"/>
                  <a:gd name="T5" fmla="*/ 120 h 120"/>
                  <a:gd name="T6" fmla="*/ 100 w 120"/>
                  <a:gd name="T7" fmla="*/ 120 h 120"/>
                  <a:gd name="T8" fmla="*/ 120 w 120"/>
                  <a:gd name="T9" fmla="*/ 117 h 120"/>
                  <a:gd name="T10" fmla="*/ 120 w 120"/>
                  <a:gd name="T11" fmla="*/ 66 h 120"/>
                  <a:gd name="T12" fmla="*/ 80 w 120"/>
                  <a:gd name="T13" fmla="*/ 66 h 120"/>
                  <a:gd name="T14" fmla="*/ 80 w 120"/>
                  <a:gd name="T15" fmla="*/ 120 h 120"/>
                  <a:gd name="T16" fmla="*/ 68 w 120"/>
                  <a:gd name="T17" fmla="*/ 120 h 120"/>
                  <a:gd name="T18" fmla="*/ 68 w 120"/>
                  <a:gd name="T19" fmla="*/ 66 h 120"/>
                  <a:gd name="T20" fmla="*/ 68 w 120"/>
                  <a:gd name="T21" fmla="*/ 120 h 120"/>
                  <a:gd name="T22" fmla="*/ 30 w 120"/>
                  <a:gd name="T23" fmla="*/ 120 h 120"/>
                  <a:gd name="T24" fmla="*/ 30 w 120"/>
                  <a:gd name="T25" fmla="*/ 66 h 120"/>
                  <a:gd name="T26" fmla="*/ 0 w 120"/>
                  <a:gd name="T27" fmla="*/ 66 h 120"/>
                  <a:gd name="T28" fmla="*/ 0 w 120"/>
                  <a:gd name="T29" fmla="*/ 58 h 120"/>
                  <a:gd name="T30" fmla="*/ 0 w 120"/>
                  <a:gd name="T31" fmla="*/ 56 h 120"/>
                  <a:gd name="T32" fmla="*/ 0 w 120"/>
                  <a:gd name="T33" fmla="*/ 30 h 120"/>
                  <a:gd name="T34" fmla="*/ 30 w 120"/>
                  <a:gd name="T35" fmla="*/ 30 h 120"/>
                  <a:gd name="T36" fmla="*/ 30 w 120"/>
                  <a:gd name="T37" fmla="*/ 0 h 120"/>
                  <a:gd name="T38" fmla="*/ 120 w 120"/>
                  <a:gd name="T39" fmla="*/ 0 h 120"/>
                  <a:gd name="T40" fmla="*/ 80 w 120"/>
                  <a:gd name="T41" fmla="*/ 0 h 120"/>
                  <a:gd name="T42" fmla="*/ 80 w 120"/>
                  <a:gd name="T43" fmla="*/ 30 h 120"/>
                  <a:gd name="T44" fmla="*/ 120 w 120"/>
                  <a:gd name="T45" fmla="*/ 30 h 120"/>
                  <a:gd name="T46" fmla="*/ 120 w 120"/>
                  <a:gd name="T4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ubicBezTo>
                      <a:pt x="106" y="119"/>
                      <a:pt x="113" y="118"/>
                      <a:pt x="120" y="117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2" name="Freeform 299"/>
              <p:cNvSpPr>
                <a:spLocks/>
              </p:cNvSpPr>
              <p:nvPr/>
            </p:nvSpPr>
            <p:spPr bwMode="auto">
              <a:xfrm>
                <a:off x="2776" y="2456"/>
                <a:ext cx="47" cy="7"/>
              </a:xfrm>
              <a:custGeom>
                <a:avLst/>
                <a:gdLst>
                  <a:gd name="T0" fmla="*/ 20 w 20"/>
                  <a:gd name="T1" fmla="*/ 0 h 3"/>
                  <a:gd name="T2" fmla="*/ 0 w 20"/>
                  <a:gd name="T3" fmla="*/ 3 h 3"/>
                  <a:gd name="T4" fmla="*/ 20 w 20"/>
                  <a:gd name="T5" fmla="*/ 3 h 3"/>
                  <a:gd name="T6" fmla="*/ 20 w 2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">
                    <a:moveTo>
                      <a:pt x="20" y="0"/>
                    </a:moveTo>
                    <a:cubicBezTo>
                      <a:pt x="13" y="1"/>
                      <a:pt x="6" y="2"/>
                      <a:pt x="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3" name="Freeform 300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4" name="Freeform 301"/>
              <p:cNvSpPr>
                <a:spLocks noEditPoints="1"/>
              </p:cNvSpPr>
              <p:nvPr/>
            </p:nvSpPr>
            <p:spPr bwMode="auto">
              <a:xfrm>
                <a:off x="2539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5" name="Freeform 302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6" name="Freeform 303"/>
              <p:cNvSpPr>
                <a:spLocks noEditPoints="1"/>
              </p:cNvSpPr>
              <p:nvPr/>
            </p:nvSpPr>
            <p:spPr bwMode="auto">
              <a:xfrm>
                <a:off x="2539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7" name="Freeform 304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8" name="Freeform 305"/>
              <p:cNvSpPr>
                <a:spLocks noEditPoints="1"/>
              </p:cNvSpPr>
              <p:nvPr/>
            </p:nvSpPr>
            <p:spPr bwMode="auto">
              <a:xfrm>
                <a:off x="2539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9" name="Rectangle 306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0" name="Rectangle 307"/>
              <p:cNvSpPr>
                <a:spLocks noChangeArrowheads="1"/>
              </p:cNvSpPr>
              <p:nvPr/>
            </p:nvSpPr>
            <p:spPr bwMode="auto">
              <a:xfrm>
                <a:off x="261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1" name="Rectangle 308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2" name="Rectangle 309"/>
              <p:cNvSpPr>
                <a:spLocks noChangeArrowheads="1"/>
              </p:cNvSpPr>
              <p:nvPr/>
            </p:nvSpPr>
            <p:spPr bwMode="auto">
              <a:xfrm>
                <a:off x="261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3" name="Rectangle 310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4" name="Rectangle 311"/>
              <p:cNvSpPr>
                <a:spLocks noChangeArrowheads="1"/>
              </p:cNvSpPr>
              <p:nvPr/>
            </p:nvSpPr>
            <p:spPr bwMode="auto">
              <a:xfrm>
                <a:off x="2610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5" name="Rectangle 312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6" name="Rectangle 313"/>
              <p:cNvSpPr>
                <a:spLocks noChangeArrowheads="1"/>
              </p:cNvSpPr>
              <p:nvPr/>
            </p:nvSpPr>
            <p:spPr bwMode="auto">
              <a:xfrm>
                <a:off x="2610" y="2335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7" name="Rectangle 314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8" name="Rectangle 315"/>
              <p:cNvSpPr>
                <a:spLocks noChangeArrowheads="1"/>
              </p:cNvSpPr>
              <p:nvPr/>
            </p:nvSpPr>
            <p:spPr bwMode="auto">
              <a:xfrm>
                <a:off x="2610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9" name="Rectangle 316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0" name="Rectangle 317"/>
              <p:cNvSpPr>
                <a:spLocks noChangeArrowheads="1"/>
              </p:cNvSpPr>
              <p:nvPr/>
            </p:nvSpPr>
            <p:spPr bwMode="auto">
              <a:xfrm>
                <a:off x="270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1" name="Rectangle 318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2" name="Rectangle 319"/>
              <p:cNvSpPr>
                <a:spLocks noChangeArrowheads="1"/>
              </p:cNvSpPr>
              <p:nvPr/>
            </p:nvSpPr>
            <p:spPr bwMode="auto">
              <a:xfrm>
                <a:off x="270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3" name="Rectangle 320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4" name="Rectangle 321"/>
              <p:cNvSpPr>
                <a:spLocks noChangeArrowheads="1"/>
              </p:cNvSpPr>
              <p:nvPr/>
            </p:nvSpPr>
            <p:spPr bwMode="auto">
              <a:xfrm>
                <a:off x="2700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5" name="Rectangle 322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6" name="Rectangle 323"/>
              <p:cNvSpPr>
                <a:spLocks noChangeArrowheads="1"/>
              </p:cNvSpPr>
              <p:nvPr/>
            </p:nvSpPr>
            <p:spPr bwMode="auto">
              <a:xfrm>
                <a:off x="2700" y="2335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7" name="Rectangle 324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8" name="Rectangle 325"/>
              <p:cNvSpPr>
                <a:spLocks noChangeArrowheads="1"/>
              </p:cNvSpPr>
              <p:nvPr/>
            </p:nvSpPr>
            <p:spPr bwMode="auto">
              <a:xfrm>
                <a:off x="270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9" name="Freeform 326"/>
              <p:cNvSpPr>
                <a:spLocks noEditPoints="1"/>
              </p:cNvSpPr>
              <p:nvPr/>
            </p:nvSpPr>
            <p:spPr bwMode="auto">
              <a:xfrm>
                <a:off x="2823" y="2178"/>
                <a:ext cx="284" cy="278"/>
              </a:xfrm>
              <a:custGeom>
                <a:avLst/>
                <a:gdLst>
                  <a:gd name="T0" fmla="*/ 120 w 120"/>
                  <a:gd name="T1" fmla="*/ 66 h 117"/>
                  <a:gd name="T2" fmla="*/ 80 w 120"/>
                  <a:gd name="T3" fmla="*/ 66 h 117"/>
                  <a:gd name="T4" fmla="*/ 80 w 120"/>
                  <a:gd name="T5" fmla="*/ 106 h 117"/>
                  <a:gd name="T6" fmla="*/ 120 w 120"/>
                  <a:gd name="T7" fmla="*/ 101 h 117"/>
                  <a:gd name="T8" fmla="*/ 120 w 120"/>
                  <a:gd name="T9" fmla="*/ 66 h 117"/>
                  <a:gd name="T10" fmla="*/ 30 w 120"/>
                  <a:gd name="T11" fmla="*/ 0 h 117"/>
                  <a:gd name="T12" fmla="*/ 0 w 120"/>
                  <a:gd name="T13" fmla="*/ 0 h 117"/>
                  <a:gd name="T14" fmla="*/ 0 w 120"/>
                  <a:gd name="T15" fmla="*/ 117 h 117"/>
                  <a:gd name="T16" fmla="*/ 30 w 120"/>
                  <a:gd name="T17" fmla="*/ 113 h 117"/>
                  <a:gd name="T18" fmla="*/ 30 w 120"/>
                  <a:gd name="T19" fmla="*/ 66 h 117"/>
                  <a:gd name="T20" fmla="*/ 0 w 120"/>
                  <a:gd name="T21" fmla="*/ 66 h 117"/>
                  <a:gd name="T22" fmla="*/ 0 w 120"/>
                  <a:gd name="T23" fmla="*/ 58 h 117"/>
                  <a:gd name="T24" fmla="*/ 0 w 120"/>
                  <a:gd name="T25" fmla="*/ 56 h 117"/>
                  <a:gd name="T26" fmla="*/ 0 w 120"/>
                  <a:gd name="T27" fmla="*/ 30 h 117"/>
                  <a:gd name="T28" fmla="*/ 30 w 120"/>
                  <a:gd name="T29" fmla="*/ 30 h 117"/>
                  <a:gd name="T30" fmla="*/ 30 w 120"/>
                  <a:gd name="T31" fmla="*/ 0 h 117"/>
                  <a:gd name="T32" fmla="*/ 120 w 120"/>
                  <a:gd name="T33" fmla="*/ 0 h 117"/>
                  <a:gd name="T34" fmla="*/ 80 w 120"/>
                  <a:gd name="T35" fmla="*/ 0 h 117"/>
                  <a:gd name="T36" fmla="*/ 80 w 120"/>
                  <a:gd name="T37" fmla="*/ 30 h 117"/>
                  <a:gd name="T38" fmla="*/ 120 w 120"/>
                  <a:gd name="T39" fmla="*/ 30 h 117"/>
                  <a:gd name="T40" fmla="*/ 120 w 120"/>
                  <a:gd name="T4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17">
                    <a:moveTo>
                      <a:pt x="120" y="66"/>
                    </a:move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93" y="104"/>
                      <a:pt x="107" y="103"/>
                      <a:pt x="120" y="101"/>
                    </a:cubicBezTo>
                    <a:cubicBezTo>
                      <a:pt x="120" y="66"/>
                      <a:pt x="120" y="66"/>
                      <a:pt x="120" y="66"/>
                    </a:cubicBezTo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0" y="116"/>
                      <a:pt x="20" y="114"/>
                      <a:pt x="30" y="113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0" name="Freeform 327"/>
              <p:cNvSpPr>
                <a:spLocks/>
              </p:cNvSpPr>
              <p:nvPr/>
            </p:nvSpPr>
            <p:spPr bwMode="auto">
              <a:xfrm>
                <a:off x="2823" y="2418"/>
                <a:ext cx="284" cy="45"/>
              </a:xfrm>
              <a:custGeom>
                <a:avLst/>
                <a:gdLst>
                  <a:gd name="T0" fmla="*/ 120 w 120"/>
                  <a:gd name="T1" fmla="*/ 0 h 19"/>
                  <a:gd name="T2" fmla="*/ 80 w 120"/>
                  <a:gd name="T3" fmla="*/ 5 h 19"/>
                  <a:gd name="T4" fmla="*/ 80 w 120"/>
                  <a:gd name="T5" fmla="*/ 19 h 19"/>
                  <a:gd name="T6" fmla="*/ 68 w 120"/>
                  <a:gd name="T7" fmla="*/ 19 h 19"/>
                  <a:gd name="T8" fmla="*/ 68 w 120"/>
                  <a:gd name="T9" fmla="*/ 7 h 19"/>
                  <a:gd name="T10" fmla="*/ 68 w 120"/>
                  <a:gd name="T11" fmla="*/ 7 h 19"/>
                  <a:gd name="T12" fmla="*/ 68 w 120"/>
                  <a:gd name="T13" fmla="*/ 19 h 19"/>
                  <a:gd name="T14" fmla="*/ 30 w 120"/>
                  <a:gd name="T15" fmla="*/ 19 h 19"/>
                  <a:gd name="T16" fmla="*/ 30 w 120"/>
                  <a:gd name="T17" fmla="*/ 12 h 19"/>
                  <a:gd name="T18" fmla="*/ 0 w 120"/>
                  <a:gd name="T19" fmla="*/ 16 h 19"/>
                  <a:gd name="T20" fmla="*/ 0 w 120"/>
                  <a:gd name="T21" fmla="*/ 19 h 19"/>
                  <a:gd name="T22" fmla="*/ 95 w 120"/>
                  <a:gd name="T23" fmla="*/ 19 h 19"/>
                  <a:gd name="T24" fmla="*/ 120 w 120"/>
                  <a:gd name="T25" fmla="*/ 17 h 19"/>
                  <a:gd name="T26" fmla="*/ 120 w 120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9">
                    <a:moveTo>
                      <a:pt x="120" y="0"/>
                    </a:moveTo>
                    <a:cubicBezTo>
                      <a:pt x="107" y="2"/>
                      <a:pt x="93" y="3"/>
                      <a:pt x="80" y="5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3"/>
                      <a:pt x="1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103" y="18"/>
                      <a:pt x="112" y="17"/>
                      <a:pt x="120" y="17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1" name="Freeform 328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2" name="Freeform 329"/>
              <p:cNvSpPr>
                <a:spLocks noEditPoints="1"/>
              </p:cNvSpPr>
              <p:nvPr/>
            </p:nvSpPr>
            <p:spPr bwMode="auto">
              <a:xfrm>
                <a:off x="2823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3" name="Freeform 330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4" name="Freeform 331"/>
              <p:cNvSpPr>
                <a:spLocks noEditPoints="1"/>
              </p:cNvSpPr>
              <p:nvPr/>
            </p:nvSpPr>
            <p:spPr bwMode="auto">
              <a:xfrm>
                <a:off x="2823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5" name="Freeform 332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6" name="Freeform 333"/>
              <p:cNvSpPr>
                <a:spLocks noEditPoints="1"/>
              </p:cNvSpPr>
              <p:nvPr/>
            </p:nvSpPr>
            <p:spPr bwMode="auto">
              <a:xfrm>
                <a:off x="2823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7" name="Rectangle 334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8" name="Rectangle 335"/>
              <p:cNvSpPr>
                <a:spLocks noChangeArrowheads="1"/>
              </p:cNvSpPr>
              <p:nvPr/>
            </p:nvSpPr>
            <p:spPr bwMode="auto">
              <a:xfrm>
                <a:off x="2894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9" name="Rectangle 336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0" name="Rectangle 337"/>
              <p:cNvSpPr>
                <a:spLocks noChangeArrowheads="1"/>
              </p:cNvSpPr>
              <p:nvPr/>
            </p:nvSpPr>
            <p:spPr bwMode="auto">
              <a:xfrm>
                <a:off x="2894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1" name="Rectangle 338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2" name="Rectangle 339"/>
              <p:cNvSpPr>
                <a:spLocks noChangeArrowheads="1"/>
              </p:cNvSpPr>
              <p:nvPr/>
            </p:nvSpPr>
            <p:spPr bwMode="auto">
              <a:xfrm>
                <a:off x="289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3" name="Freeform 340"/>
              <p:cNvSpPr>
                <a:spLocks/>
              </p:cNvSpPr>
              <p:nvPr/>
            </p:nvSpPr>
            <p:spPr bwMode="auto">
              <a:xfrm>
                <a:off x="2894" y="2335"/>
                <a:ext cx="90" cy="111"/>
              </a:xfrm>
              <a:custGeom>
                <a:avLst/>
                <a:gdLst>
                  <a:gd name="T0" fmla="*/ 38 w 38"/>
                  <a:gd name="T1" fmla="*/ 0 h 47"/>
                  <a:gd name="T2" fmla="*/ 0 w 38"/>
                  <a:gd name="T3" fmla="*/ 0 h 47"/>
                  <a:gd name="T4" fmla="*/ 0 w 38"/>
                  <a:gd name="T5" fmla="*/ 47 h 47"/>
                  <a:gd name="T6" fmla="*/ 38 w 38"/>
                  <a:gd name="T7" fmla="*/ 42 h 47"/>
                  <a:gd name="T8" fmla="*/ 38 w 38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7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3" y="45"/>
                      <a:pt x="25" y="44"/>
                      <a:pt x="38" y="4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4" name="Freeform 341"/>
              <p:cNvSpPr>
                <a:spLocks/>
              </p:cNvSpPr>
              <p:nvPr/>
            </p:nvSpPr>
            <p:spPr bwMode="auto">
              <a:xfrm>
                <a:off x="2894" y="2434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5 h 12"/>
                  <a:gd name="T4" fmla="*/ 0 w 38"/>
                  <a:gd name="T5" fmla="*/ 12 h 12"/>
                  <a:gd name="T6" fmla="*/ 38 w 38"/>
                  <a:gd name="T7" fmla="*/ 12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25" y="2"/>
                      <a:pt x="13" y="3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5" name="Rectangle 342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6" name="Rectangle 343"/>
              <p:cNvSpPr>
                <a:spLocks noChangeArrowheads="1"/>
              </p:cNvSpPr>
              <p:nvPr/>
            </p:nvSpPr>
            <p:spPr bwMode="auto">
              <a:xfrm>
                <a:off x="2894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7" name="Rectangle 344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8" name="Rectangle 345"/>
              <p:cNvSpPr>
                <a:spLocks noChangeArrowheads="1"/>
              </p:cNvSpPr>
              <p:nvPr/>
            </p:nvSpPr>
            <p:spPr bwMode="auto">
              <a:xfrm>
                <a:off x="2984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9" name="Rectangle 346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0" name="Rectangle 347"/>
              <p:cNvSpPr>
                <a:spLocks noChangeArrowheads="1"/>
              </p:cNvSpPr>
              <p:nvPr/>
            </p:nvSpPr>
            <p:spPr bwMode="auto">
              <a:xfrm>
                <a:off x="298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1" name="Rectangle 348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2" name="Rectangle 349"/>
              <p:cNvSpPr>
                <a:spLocks noChangeArrowheads="1"/>
              </p:cNvSpPr>
              <p:nvPr/>
            </p:nvSpPr>
            <p:spPr bwMode="auto">
              <a:xfrm>
                <a:off x="298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3" name="Freeform 350"/>
              <p:cNvSpPr>
                <a:spLocks/>
              </p:cNvSpPr>
              <p:nvPr/>
            </p:nvSpPr>
            <p:spPr bwMode="auto">
              <a:xfrm>
                <a:off x="2984" y="2335"/>
                <a:ext cx="28" cy="99"/>
              </a:xfrm>
              <a:custGeom>
                <a:avLst/>
                <a:gdLst>
                  <a:gd name="T0" fmla="*/ 12 w 12"/>
                  <a:gd name="T1" fmla="*/ 0 h 42"/>
                  <a:gd name="T2" fmla="*/ 0 w 12"/>
                  <a:gd name="T3" fmla="*/ 0 h 42"/>
                  <a:gd name="T4" fmla="*/ 0 w 12"/>
                  <a:gd name="T5" fmla="*/ 42 h 42"/>
                  <a:gd name="T6" fmla="*/ 12 w 12"/>
                  <a:gd name="T7" fmla="*/ 40 h 42"/>
                  <a:gd name="T8" fmla="*/ 12 w 1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1"/>
                      <a:pt x="8" y="41"/>
                      <a:pt x="12" y="4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4" name="Freeform 351"/>
              <p:cNvSpPr>
                <a:spLocks/>
              </p:cNvSpPr>
              <p:nvPr/>
            </p:nvSpPr>
            <p:spPr bwMode="auto">
              <a:xfrm>
                <a:off x="2984" y="2430"/>
                <a:ext cx="28" cy="33"/>
              </a:xfrm>
              <a:custGeom>
                <a:avLst/>
                <a:gdLst>
                  <a:gd name="T0" fmla="*/ 12 w 12"/>
                  <a:gd name="T1" fmla="*/ 0 h 14"/>
                  <a:gd name="T2" fmla="*/ 0 w 12"/>
                  <a:gd name="T3" fmla="*/ 2 h 14"/>
                  <a:gd name="T4" fmla="*/ 0 w 12"/>
                  <a:gd name="T5" fmla="*/ 14 h 14"/>
                  <a:gd name="T6" fmla="*/ 12 w 12"/>
                  <a:gd name="T7" fmla="*/ 14 h 14"/>
                  <a:gd name="T8" fmla="*/ 12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5" name="Rectangle 352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6" name="Rectangle 353"/>
              <p:cNvSpPr>
                <a:spLocks noChangeArrowheads="1"/>
              </p:cNvSpPr>
              <p:nvPr/>
            </p:nvSpPr>
            <p:spPr bwMode="auto">
              <a:xfrm>
                <a:off x="2984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7" name="Freeform 354"/>
              <p:cNvSpPr>
                <a:spLocks noEditPoints="1"/>
              </p:cNvSpPr>
              <p:nvPr/>
            </p:nvSpPr>
            <p:spPr bwMode="auto">
              <a:xfrm>
                <a:off x="3107" y="2178"/>
                <a:ext cx="284" cy="240"/>
              </a:xfrm>
              <a:custGeom>
                <a:avLst/>
                <a:gdLst>
                  <a:gd name="T0" fmla="*/ 30 w 120"/>
                  <a:gd name="T1" fmla="*/ 0 h 101"/>
                  <a:gd name="T2" fmla="*/ 0 w 120"/>
                  <a:gd name="T3" fmla="*/ 0 h 101"/>
                  <a:gd name="T4" fmla="*/ 0 w 120"/>
                  <a:gd name="T5" fmla="*/ 101 h 101"/>
                  <a:gd name="T6" fmla="*/ 30 w 120"/>
                  <a:gd name="T7" fmla="*/ 97 h 101"/>
                  <a:gd name="T8" fmla="*/ 30 w 120"/>
                  <a:gd name="T9" fmla="*/ 66 h 101"/>
                  <a:gd name="T10" fmla="*/ 0 w 120"/>
                  <a:gd name="T11" fmla="*/ 66 h 101"/>
                  <a:gd name="T12" fmla="*/ 0 w 120"/>
                  <a:gd name="T13" fmla="*/ 58 h 101"/>
                  <a:gd name="T14" fmla="*/ 0 w 120"/>
                  <a:gd name="T15" fmla="*/ 56 h 101"/>
                  <a:gd name="T16" fmla="*/ 0 w 120"/>
                  <a:gd name="T17" fmla="*/ 30 h 101"/>
                  <a:gd name="T18" fmla="*/ 30 w 120"/>
                  <a:gd name="T19" fmla="*/ 30 h 101"/>
                  <a:gd name="T20" fmla="*/ 30 w 120"/>
                  <a:gd name="T21" fmla="*/ 0 h 101"/>
                  <a:gd name="T22" fmla="*/ 120 w 120"/>
                  <a:gd name="T23" fmla="*/ 0 h 101"/>
                  <a:gd name="T24" fmla="*/ 80 w 120"/>
                  <a:gd name="T25" fmla="*/ 0 h 101"/>
                  <a:gd name="T26" fmla="*/ 80 w 120"/>
                  <a:gd name="T27" fmla="*/ 30 h 101"/>
                  <a:gd name="T28" fmla="*/ 120 w 120"/>
                  <a:gd name="T29" fmla="*/ 30 h 101"/>
                  <a:gd name="T30" fmla="*/ 120 w 12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1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0" y="100"/>
                      <a:pt x="20" y="98"/>
                      <a:pt x="30" y="9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8" name="Freeform 355"/>
              <p:cNvSpPr>
                <a:spLocks/>
              </p:cNvSpPr>
              <p:nvPr/>
            </p:nvSpPr>
            <p:spPr bwMode="auto">
              <a:xfrm>
                <a:off x="3107" y="2408"/>
                <a:ext cx="71" cy="50"/>
              </a:xfrm>
              <a:custGeom>
                <a:avLst/>
                <a:gdLst>
                  <a:gd name="T0" fmla="*/ 30 w 30"/>
                  <a:gd name="T1" fmla="*/ 0 h 21"/>
                  <a:gd name="T2" fmla="*/ 0 w 30"/>
                  <a:gd name="T3" fmla="*/ 4 h 21"/>
                  <a:gd name="T4" fmla="*/ 0 w 30"/>
                  <a:gd name="T5" fmla="*/ 21 h 21"/>
                  <a:gd name="T6" fmla="*/ 30 w 30"/>
                  <a:gd name="T7" fmla="*/ 18 h 21"/>
                  <a:gd name="T8" fmla="*/ 30 w 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cubicBezTo>
                      <a:pt x="20" y="1"/>
                      <a:pt x="10" y="3"/>
                      <a:pt x="0" y="4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0" y="20"/>
                      <a:pt x="20" y="19"/>
                      <a:pt x="30" y="18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9" name="Freeform 356"/>
              <p:cNvSpPr>
                <a:spLocks/>
              </p:cNvSpPr>
              <p:nvPr/>
            </p:nvSpPr>
            <p:spPr bwMode="auto">
              <a:xfrm>
                <a:off x="3296" y="2335"/>
                <a:ext cx="95" cy="57"/>
              </a:xfrm>
              <a:custGeom>
                <a:avLst/>
                <a:gdLst>
                  <a:gd name="T0" fmla="*/ 40 w 40"/>
                  <a:gd name="T1" fmla="*/ 0 h 24"/>
                  <a:gd name="T2" fmla="*/ 0 w 40"/>
                  <a:gd name="T3" fmla="*/ 0 h 24"/>
                  <a:gd name="T4" fmla="*/ 0 w 40"/>
                  <a:gd name="T5" fmla="*/ 24 h 24"/>
                  <a:gd name="T6" fmla="*/ 40 w 40"/>
                  <a:gd name="T7" fmla="*/ 19 h 24"/>
                  <a:gd name="T8" fmla="*/ 40 w 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4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4" y="23"/>
                      <a:pt x="27" y="21"/>
                      <a:pt x="40" y="19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0" name="Freeform 357"/>
              <p:cNvSpPr>
                <a:spLocks/>
              </p:cNvSpPr>
              <p:nvPr/>
            </p:nvSpPr>
            <p:spPr bwMode="auto">
              <a:xfrm>
                <a:off x="3296" y="2380"/>
                <a:ext cx="95" cy="59"/>
              </a:xfrm>
              <a:custGeom>
                <a:avLst/>
                <a:gdLst>
                  <a:gd name="T0" fmla="*/ 40 w 40"/>
                  <a:gd name="T1" fmla="*/ 0 h 25"/>
                  <a:gd name="T2" fmla="*/ 0 w 40"/>
                  <a:gd name="T3" fmla="*/ 5 h 25"/>
                  <a:gd name="T4" fmla="*/ 0 w 40"/>
                  <a:gd name="T5" fmla="*/ 25 h 25"/>
                  <a:gd name="T6" fmla="*/ 40 w 40"/>
                  <a:gd name="T7" fmla="*/ 21 h 25"/>
                  <a:gd name="T8" fmla="*/ 4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40" y="0"/>
                    </a:moveTo>
                    <a:cubicBezTo>
                      <a:pt x="27" y="2"/>
                      <a:pt x="14" y="4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3"/>
                      <a:pt x="27" y="22"/>
                      <a:pt x="40" y="2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1" name="Freeform 358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2" name="Freeform 359"/>
              <p:cNvSpPr>
                <a:spLocks noEditPoints="1"/>
              </p:cNvSpPr>
              <p:nvPr/>
            </p:nvSpPr>
            <p:spPr bwMode="auto">
              <a:xfrm>
                <a:off x="3107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3" name="Freeform 360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4" name="Freeform 361"/>
              <p:cNvSpPr>
                <a:spLocks noEditPoints="1"/>
              </p:cNvSpPr>
              <p:nvPr/>
            </p:nvSpPr>
            <p:spPr bwMode="auto">
              <a:xfrm>
                <a:off x="3107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5" name="Freeform 362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6" name="Freeform 363"/>
              <p:cNvSpPr>
                <a:spLocks noEditPoints="1"/>
              </p:cNvSpPr>
              <p:nvPr/>
            </p:nvSpPr>
            <p:spPr bwMode="auto">
              <a:xfrm>
                <a:off x="3107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7" name="Rectangle 364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8" name="Rectangle 365"/>
              <p:cNvSpPr>
                <a:spLocks noChangeArrowheads="1"/>
              </p:cNvSpPr>
              <p:nvPr/>
            </p:nvSpPr>
            <p:spPr bwMode="auto">
              <a:xfrm>
                <a:off x="3178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9" name="Rectangle 366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0" name="Rectangle 367"/>
              <p:cNvSpPr>
                <a:spLocks noChangeArrowheads="1"/>
              </p:cNvSpPr>
              <p:nvPr/>
            </p:nvSpPr>
            <p:spPr bwMode="auto">
              <a:xfrm>
                <a:off x="3178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1" name="Rectangle 368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2" name="Rectangle 369"/>
              <p:cNvSpPr>
                <a:spLocks noChangeArrowheads="1"/>
              </p:cNvSpPr>
              <p:nvPr/>
            </p:nvSpPr>
            <p:spPr bwMode="auto">
              <a:xfrm>
                <a:off x="3178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3" name="Freeform 370"/>
              <p:cNvSpPr>
                <a:spLocks/>
              </p:cNvSpPr>
              <p:nvPr/>
            </p:nvSpPr>
            <p:spPr bwMode="auto">
              <a:xfrm>
                <a:off x="3178" y="2335"/>
                <a:ext cx="90" cy="73"/>
              </a:xfrm>
              <a:custGeom>
                <a:avLst/>
                <a:gdLst>
                  <a:gd name="T0" fmla="*/ 38 w 38"/>
                  <a:gd name="T1" fmla="*/ 0 h 31"/>
                  <a:gd name="T2" fmla="*/ 0 w 38"/>
                  <a:gd name="T3" fmla="*/ 0 h 31"/>
                  <a:gd name="T4" fmla="*/ 0 w 38"/>
                  <a:gd name="T5" fmla="*/ 31 h 31"/>
                  <a:gd name="T6" fmla="*/ 38 w 38"/>
                  <a:gd name="T7" fmla="*/ 26 h 31"/>
                  <a:gd name="T8" fmla="*/ 38 w 3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3" y="29"/>
                      <a:pt x="26" y="27"/>
                      <a:pt x="38" y="2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4" name="Freeform 371"/>
              <p:cNvSpPr>
                <a:spLocks/>
              </p:cNvSpPr>
              <p:nvPr/>
            </p:nvSpPr>
            <p:spPr bwMode="auto">
              <a:xfrm>
                <a:off x="3178" y="2396"/>
                <a:ext cx="90" cy="55"/>
              </a:xfrm>
              <a:custGeom>
                <a:avLst/>
                <a:gdLst>
                  <a:gd name="T0" fmla="*/ 38 w 38"/>
                  <a:gd name="T1" fmla="*/ 0 h 23"/>
                  <a:gd name="T2" fmla="*/ 0 w 38"/>
                  <a:gd name="T3" fmla="*/ 5 h 23"/>
                  <a:gd name="T4" fmla="*/ 0 w 38"/>
                  <a:gd name="T5" fmla="*/ 23 h 23"/>
                  <a:gd name="T6" fmla="*/ 38 w 38"/>
                  <a:gd name="T7" fmla="*/ 19 h 23"/>
                  <a:gd name="T8" fmla="*/ 38 w 3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cubicBezTo>
                      <a:pt x="26" y="1"/>
                      <a:pt x="13" y="3"/>
                      <a:pt x="0" y="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3" y="21"/>
                      <a:pt x="25" y="20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5" name="Rectangle 372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6" name="Rectangle 373"/>
              <p:cNvSpPr>
                <a:spLocks noChangeArrowheads="1"/>
              </p:cNvSpPr>
              <p:nvPr/>
            </p:nvSpPr>
            <p:spPr bwMode="auto">
              <a:xfrm>
                <a:off x="3178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7" name="Rectangle 374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8" name="Rectangle 375"/>
              <p:cNvSpPr>
                <a:spLocks noChangeArrowheads="1"/>
              </p:cNvSpPr>
              <p:nvPr/>
            </p:nvSpPr>
            <p:spPr bwMode="auto">
              <a:xfrm>
                <a:off x="3268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9" name="Rectangle 376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0" name="Rectangle 377"/>
              <p:cNvSpPr>
                <a:spLocks noChangeArrowheads="1"/>
              </p:cNvSpPr>
              <p:nvPr/>
            </p:nvSpPr>
            <p:spPr bwMode="auto">
              <a:xfrm>
                <a:off x="3268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1" name="Rectangle 378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2" name="Rectangle 379"/>
              <p:cNvSpPr>
                <a:spLocks noChangeArrowheads="1"/>
              </p:cNvSpPr>
              <p:nvPr/>
            </p:nvSpPr>
            <p:spPr bwMode="auto">
              <a:xfrm>
                <a:off x="3268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3" name="Freeform 380"/>
              <p:cNvSpPr>
                <a:spLocks/>
              </p:cNvSpPr>
              <p:nvPr/>
            </p:nvSpPr>
            <p:spPr bwMode="auto">
              <a:xfrm>
                <a:off x="3268" y="2335"/>
                <a:ext cx="28" cy="61"/>
              </a:xfrm>
              <a:custGeom>
                <a:avLst/>
                <a:gdLst>
                  <a:gd name="T0" fmla="*/ 12 w 12"/>
                  <a:gd name="T1" fmla="*/ 0 h 26"/>
                  <a:gd name="T2" fmla="*/ 0 w 12"/>
                  <a:gd name="T3" fmla="*/ 0 h 26"/>
                  <a:gd name="T4" fmla="*/ 0 w 12"/>
                  <a:gd name="T5" fmla="*/ 26 h 26"/>
                  <a:gd name="T6" fmla="*/ 12 w 12"/>
                  <a:gd name="T7" fmla="*/ 24 h 26"/>
                  <a:gd name="T8" fmla="*/ 12 w 1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5"/>
                      <a:pt x="8" y="25"/>
                      <a:pt x="12" y="2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4" name="Freeform 381"/>
              <p:cNvSpPr>
                <a:spLocks/>
              </p:cNvSpPr>
              <p:nvPr/>
            </p:nvSpPr>
            <p:spPr bwMode="auto">
              <a:xfrm>
                <a:off x="3268" y="2392"/>
                <a:ext cx="28" cy="49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2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0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5" name="Rectangle 382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6" name="Rectangle 383"/>
              <p:cNvSpPr>
                <a:spLocks noChangeArrowheads="1"/>
              </p:cNvSpPr>
              <p:nvPr/>
            </p:nvSpPr>
            <p:spPr bwMode="auto">
              <a:xfrm>
                <a:off x="3268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7" name="Freeform 384"/>
              <p:cNvSpPr>
                <a:spLocks noEditPoints="1"/>
              </p:cNvSpPr>
              <p:nvPr/>
            </p:nvSpPr>
            <p:spPr bwMode="auto">
              <a:xfrm>
                <a:off x="3391" y="2178"/>
                <a:ext cx="284" cy="202"/>
              </a:xfrm>
              <a:custGeom>
                <a:avLst/>
                <a:gdLst>
                  <a:gd name="T0" fmla="*/ 30 w 120"/>
                  <a:gd name="T1" fmla="*/ 0 h 85"/>
                  <a:gd name="T2" fmla="*/ 0 w 120"/>
                  <a:gd name="T3" fmla="*/ 0 h 85"/>
                  <a:gd name="T4" fmla="*/ 0 w 120"/>
                  <a:gd name="T5" fmla="*/ 85 h 85"/>
                  <a:gd name="T6" fmla="*/ 30 w 120"/>
                  <a:gd name="T7" fmla="*/ 81 h 85"/>
                  <a:gd name="T8" fmla="*/ 30 w 120"/>
                  <a:gd name="T9" fmla="*/ 66 h 85"/>
                  <a:gd name="T10" fmla="*/ 0 w 120"/>
                  <a:gd name="T11" fmla="*/ 66 h 85"/>
                  <a:gd name="T12" fmla="*/ 0 w 120"/>
                  <a:gd name="T13" fmla="*/ 58 h 85"/>
                  <a:gd name="T14" fmla="*/ 0 w 120"/>
                  <a:gd name="T15" fmla="*/ 56 h 85"/>
                  <a:gd name="T16" fmla="*/ 0 w 120"/>
                  <a:gd name="T17" fmla="*/ 30 h 85"/>
                  <a:gd name="T18" fmla="*/ 30 w 120"/>
                  <a:gd name="T19" fmla="*/ 30 h 85"/>
                  <a:gd name="T20" fmla="*/ 30 w 120"/>
                  <a:gd name="T21" fmla="*/ 0 h 85"/>
                  <a:gd name="T22" fmla="*/ 120 w 120"/>
                  <a:gd name="T23" fmla="*/ 0 h 85"/>
                  <a:gd name="T24" fmla="*/ 80 w 120"/>
                  <a:gd name="T25" fmla="*/ 0 h 85"/>
                  <a:gd name="T26" fmla="*/ 80 w 120"/>
                  <a:gd name="T27" fmla="*/ 30 h 85"/>
                  <a:gd name="T28" fmla="*/ 120 w 120"/>
                  <a:gd name="T29" fmla="*/ 30 h 85"/>
                  <a:gd name="T30" fmla="*/ 120 w 120"/>
                  <a:gd name="T3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5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10" y="84"/>
                      <a:pt x="20" y="83"/>
                      <a:pt x="30" y="81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8" name="Freeform 385"/>
              <p:cNvSpPr>
                <a:spLocks/>
              </p:cNvSpPr>
              <p:nvPr/>
            </p:nvSpPr>
            <p:spPr bwMode="auto">
              <a:xfrm>
                <a:off x="3391" y="2370"/>
                <a:ext cx="71" cy="60"/>
              </a:xfrm>
              <a:custGeom>
                <a:avLst/>
                <a:gdLst>
                  <a:gd name="T0" fmla="*/ 30 w 30"/>
                  <a:gd name="T1" fmla="*/ 0 h 25"/>
                  <a:gd name="T2" fmla="*/ 0 w 30"/>
                  <a:gd name="T3" fmla="*/ 4 h 25"/>
                  <a:gd name="T4" fmla="*/ 0 w 30"/>
                  <a:gd name="T5" fmla="*/ 25 h 25"/>
                  <a:gd name="T6" fmla="*/ 30 w 30"/>
                  <a:gd name="T7" fmla="*/ 22 h 25"/>
                  <a:gd name="T8" fmla="*/ 30 w 3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0" y="24"/>
                      <a:pt x="20" y="23"/>
                      <a:pt x="30" y="22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9" name="Freeform 386"/>
              <p:cNvSpPr>
                <a:spLocks/>
              </p:cNvSpPr>
              <p:nvPr/>
            </p:nvSpPr>
            <p:spPr bwMode="auto">
              <a:xfrm>
                <a:off x="3580" y="2335"/>
                <a:ext cx="95" cy="21"/>
              </a:xfrm>
              <a:custGeom>
                <a:avLst/>
                <a:gdLst>
                  <a:gd name="T0" fmla="*/ 40 w 40"/>
                  <a:gd name="T1" fmla="*/ 0 h 9"/>
                  <a:gd name="T2" fmla="*/ 0 w 40"/>
                  <a:gd name="T3" fmla="*/ 0 h 9"/>
                  <a:gd name="T4" fmla="*/ 0 w 40"/>
                  <a:gd name="T5" fmla="*/ 9 h 9"/>
                  <a:gd name="T6" fmla="*/ 40 w 40"/>
                  <a:gd name="T7" fmla="*/ 4 h 9"/>
                  <a:gd name="T8" fmla="*/ 40 w 4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9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4" y="7"/>
                      <a:pt x="27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0" name="Freeform 387"/>
              <p:cNvSpPr>
                <a:spLocks/>
              </p:cNvSpPr>
              <p:nvPr/>
            </p:nvSpPr>
            <p:spPr bwMode="auto">
              <a:xfrm>
                <a:off x="3580" y="2344"/>
                <a:ext cx="95" cy="67"/>
              </a:xfrm>
              <a:custGeom>
                <a:avLst/>
                <a:gdLst>
                  <a:gd name="T0" fmla="*/ 40 w 40"/>
                  <a:gd name="T1" fmla="*/ 0 h 28"/>
                  <a:gd name="T2" fmla="*/ 0 w 40"/>
                  <a:gd name="T3" fmla="*/ 5 h 28"/>
                  <a:gd name="T4" fmla="*/ 0 w 40"/>
                  <a:gd name="T5" fmla="*/ 28 h 28"/>
                  <a:gd name="T6" fmla="*/ 40 w 40"/>
                  <a:gd name="T7" fmla="*/ 24 h 28"/>
                  <a:gd name="T8" fmla="*/ 40 w 4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8">
                    <a:moveTo>
                      <a:pt x="40" y="0"/>
                    </a:moveTo>
                    <a:cubicBezTo>
                      <a:pt x="27" y="2"/>
                      <a:pt x="14" y="3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3" y="27"/>
                      <a:pt x="27" y="25"/>
                      <a:pt x="40" y="2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1" name="Freeform 388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2" name="Freeform 389"/>
              <p:cNvSpPr>
                <a:spLocks noEditPoints="1"/>
              </p:cNvSpPr>
              <p:nvPr/>
            </p:nvSpPr>
            <p:spPr bwMode="auto">
              <a:xfrm>
                <a:off x="3391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3" name="Freeform 390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4" name="Freeform 391"/>
              <p:cNvSpPr>
                <a:spLocks noEditPoints="1"/>
              </p:cNvSpPr>
              <p:nvPr/>
            </p:nvSpPr>
            <p:spPr bwMode="auto">
              <a:xfrm>
                <a:off x="3391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5" name="Freeform 392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6" name="Freeform 393"/>
              <p:cNvSpPr>
                <a:spLocks noEditPoints="1"/>
              </p:cNvSpPr>
              <p:nvPr/>
            </p:nvSpPr>
            <p:spPr bwMode="auto">
              <a:xfrm>
                <a:off x="3391" y="2306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7" name="Rectangle 394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8" name="Rectangle 395"/>
              <p:cNvSpPr>
                <a:spLocks noChangeArrowheads="1"/>
              </p:cNvSpPr>
              <p:nvPr/>
            </p:nvSpPr>
            <p:spPr bwMode="auto">
              <a:xfrm>
                <a:off x="3462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9" name="Rectangle 396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0" name="Rectangle 397"/>
              <p:cNvSpPr>
                <a:spLocks noChangeArrowheads="1"/>
              </p:cNvSpPr>
              <p:nvPr/>
            </p:nvSpPr>
            <p:spPr bwMode="auto">
              <a:xfrm>
                <a:off x="3462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1" name="Rectangle 398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2" name="Rectangle 399"/>
              <p:cNvSpPr>
                <a:spLocks noChangeArrowheads="1"/>
              </p:cNvSpPr>
              <p:nvPr/>
            </p:nvSpPr>
            <p:spPr bwMode="auto">
              <a:xfrm>
                <a:off x="3462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3" name="Freeform 400"/>
              <p:cNvSpPr>
                <a:spLocks/>
              </p:cNvSpPr>
              <p:nvPr/>
            </p:nvSpPr>
            <p:spPr bwMode="auto">
              <a:xfrm>
                <a:off x="3462" y="2335"/>
                <a:ext cx="90" cy="35"/>
              </a:xfrm>
              <a:custGeom>
                <a:avLst/>
                <a:gdLst>
                  <a:gd name="T0" fmla="*/ 38 w 38"/>
                  <a:gd name="T1" fmla="*/ 0 h 15"/>
                  <a:gd name="T2" fmla="*/ 0 w 38"/>
                  <a:gd name="T3" fmla="*/ 0 h 15"/>
                  <a:gd name="T4" fmla="*/ 0 w 38"/>
                  <a:gd name="T5" fmla="*/ 15 h 15"/>
                  <a:gd name="T6" fmla="*/ 38 w 38"/>
                  <a:gd name="T7" fmla="*/ 11 h 15"/>
                  <a:gd name="T8" fmla="*/ 38 w 3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5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3" y="14"/>
                      <a:pt x="26" y="12"/>
                      <a:pt x="38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4" name="Freeform 401"/>
              <p:cNvSpPr>
                <a:spLocks/>
              </p:cNvSpPr>
              <p:nvPr/>
            </p:nvSpPr>
            <p:spPr bwMode="auto">
              <a:xfrm>
                <a:off x="3462" y="2361"/>
                <a:ext cx="90" cy="62"/>
              </a:xfrm>
              <a:custGeom>
                <a:avLst/>
                <a:gdLst>
                  <a:gd name="T0" fmla="*/ 38 w 38"/>
                  <a:gd name="T1" fmla="*/ 0 h 26"/>
                  <a:gd name="T2" fmla="*/ 0 w 38"/>
                  <a:gd name="T3" fmla="*/ 4 h 26"/>
                  <a:gd name="T4" fmla="*/ 0 w 38"/>
                  <a:gd name="T5" fmla="*/ 26 h 26"/>
                  <a:gd name="T6" fmla="*/ 38 w 38"/>
                  <a:gd name="T7" fmla="*/ 22 h 26"/>
                  <a:gd name="T8" fmla="*/ 38 w 3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6">
                    <a:moveTo>
                      <a:pt x="38" y="0"/>
                    </a:moveTo>
                    <a:cubicBezTo>
                      <a:pt x="26" y="1"/>
                      <a:pt x="13" y="3"/>
                      <a:pt x="0" y="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3" y="25"/>
                      <a:pt x="25" y="23"/>
                      <a:pt x="38" y="2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5" name="Rectangle 402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6" name="Rectangle 403"/>
              <p:cNvSpPr>
                <a:spLocks noChangeArrowheads="1"/>
              </p:cNvSpPr>
              <p:nvPr/>
            </p:nvSpPr>
            <p:spPr bwMode="auto">
              <a:xfrm>
                <a:off x="3462" y="2306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7" name="Rectangle 404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8" name="Rectangle 405"/>
              <p:cNvSpPr>
                <a:spLocks noChangeArrowheads="1"/>
              </p:cNvSpPr>
              <p:nvPr/>
            </p:nvSpPr>
            <p:spPr bwMode="auto">
              <a:xfrm>
                <a:off x="3552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1476375" y="3006725"/>
              <a:ext cx="6045200" cy="823913"/>
              <a:chOff x="930" y="1894"/>
              <a:chExt cx="3808" cy="519"/>
            </a:xfrm>
          </p:grpSpPr>
          <p:sp>
            <p:nvSpPr>
              <p:cNvPr id="1899" name="Rectangle 407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0" name="Rectangle 408"/>
              <p:cNvSpPr>
                <a:spLocks noChangeArrowheads="1"/>
              </p:cNvSpPr>
              <p:nvPr/>
            </p:nvSpPr>
            <p:spPr bwMode="auto">
              <a:xfrm>
                <a:off x="3552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1" name="Rectangle 409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2" name="Rectangle 410"/>
              <p:cNvSpPr>
                <a:spLocks noChangeArrowheads="1"/>
              </p:cNvSpPr>
              <p:nvPr/>
            </p:nvSpPr>
            <p:spPr bwMode="auto">
              <a:xfrm>
                <a:off x="3552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3" name="Freeform 411"/>
              <p:cNvSpPr>
                <a:spLocks/>
              </p:cNvSpPr>
              <p:nvPr/>
            </p:nvSpPr>
            <p:spPr bwMode="auto">
              <a:xfrm>
                <a:off x="3552" y="2335"/>
                <a:ext cx="28" cy="26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0 h 11"/>
                  <a:gd name="T4" fmla="*/ 0 w 12"/>
                  <a:gd name="T5" fmla="*/ 11 h 11"/>
                  <a:gd name="T6" fmla="*/ 12 w 12"/>
                  <a:gd name="T7" fmla="*/ 9 h 11"/>
                  <a:gd name="T8" fmla="*/ 12 w 1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0"/>
                      <a:pt x="8" y="10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4" name="Freeform 412"/>
              <p:cNvSpPr>
                <a:spLocks/>
              </p:cNvSpPr>
              <p:nvPr/>
            </p:nvSpPr>
            <p:spPr bwMode="auto">
              <a:xfrm>
                <a:off x="3552" y="2356"/>
                <a:ext cx="28" cy="57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 h 24"/>
                  <a:gd name="T4" fmla="*/ 0 w 12"/>
                  <a:gd name="T5" fmla="*/ 24 h 24"/>
                  <a:gd name="T6" fmla="*/ 12 w 12"/>
                  <a:gd name="T7" fmla="*/ 23 h 24"/>
                  <a:gd name="T8" fmla="*/ 12 w 1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cubicBezTo>
                      <a:pt x="8" y="1"/>
                      <a:pt x="4" y="1"/>
                      <a:pt x="0" y="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24"/>
                      <a:pt x="8" y="23"/>
                      <a:pt x="12" y="2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5" name="Rectangle 413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6" name="Rectangle 414"/>
              <p:cNvSpPr>
                <a:spLocks noChangeArrowheads="1"/>
              </p:cNvSpPr>
              <p:nvPr/>
            </p:nvSpPr>
            <p:spPr bwMode="auto">
              <a:xfrm>
                <a:off x="3552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7" name="Freeform 415"/>
              <p:cNvSpPr>
                <a:spLocks noEditPoints="1"/>
              </p:cNvSpPr>
              <p:nvPr/>
            </p:nvSpPr>
            <p:spPr bwMode="auto">
              <a:xfrm>
                <a:off x="3675" y="2178"/>
                <a:ext cx="284" cy="166"/>
              </a:xfrm>
              <a:custGeom>
                <a:avLst/>
                <a:gdLst>
                  <a:gd name="T0" fmla="*/ 30 w 120"/>
                  <a:gd name="T1" fmla="*/ 0 h 70"/>
                  <a:gd name="T2" fmla="*/ 0 w 120"/>
                  <a:gd name="T3" fmla="*/ 0 h 70"/>
                  <a:gd name="T4" fmla="*/ 0 w 120"/>
                  <a:gd name="T5" fmla="*/ 70 h 70"/>
                  <a:gd name="T6" fmla="*/ 30 w 120"/>
                  <a:gd name="T7" fmla="*/ 67 h 70"/>
                  <a:gd name="T8" fmla="*/ 30 w 120"/>
                  <a:gd name="T9" fmla="*/ 66 h 70"/>
                  <a:gd name="T10" fmla="*/ 0 w 120"/>
                  <a:gd name="T11" fmla="*/ 66 h 70"/>
                  <a:gd name="T12" fmla="*/ 0 w 120"/>
                  <a:gd name="T13" fmla="*/ 58 h 70"/>
                  <a:gd name="T14" fmla="*/ 0 w 120"/>
                  <a:gd name="T15" fmla="*/ 56 h 70"/>
                  <a:gd name="T16" fmla="*/ 0 w 120"/>
                  <a:gd name="T17" fmla="*/ 30 h 70"/>
                  <a:gd name="T18" fmla="*/ 30 w 120"/>
                  <a:gd name="T19" fmla="*/ 30 h 70"/>
                  <a:gd name="T20" fmla="*/ 30 w 120"/>
                  <a:gd name="T21" fmla="*/ 0 h 70"/>
                  <a:gd name="T22" fmla="*/ 120 w 120"/>
                  <a:gd name="T23" fmla="*/ 0 h 70"/>
                  <a:gd name="T24" fmla="*/ 80 w 120"/>
                  <a:gd name="T25" fmla="*/ 0 h 70"/>
                  <a:gd name="T26" fmla="*/ 80 w 120"/>
                  <a:gd name="T27" fmla="*/ 30 h 70"/>
                  <a:gd name="T28" fmla="*/ 120 w 120"/>
                  <a:gd name="T29" fmla="*/ 30 h 70"/>
                  <a:gd name="T30" fmla="*/ 120 w 120"/>
                  <a:gd name="T3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7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0" y="69"/>
                      <a:pt x="20" y="68"/>
                      <a:pt x="30" y="67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8" name="Freeform 416"/>
              <p:cNvSpPr>
                <a:spLocks noEditPoints="1"/>
              </p:cNvSpPr>
              <p:nvPr/>
            </p:nvSpPr>
            <p:spPr bwMode="auto">
              <a:xfrm>
                <a:off x="3675" y="2335"/>
                <a:ext cx="284" cy="66"/>
              </a:xfrm>
              <a:custGeom>
                <a:avLst/>
                <a:gdLst>
                  <a:gd name="T0" fmla="*/ 30 w 120"/>
                  <a:gd name="T1" fmla="*/ 1 h 28"/>
                  <a:gd name="T2" fmla="*/ 0 w 120"/>
                  <a:gd name="T3" fmla="*/ 4 h 28"/>
                  <a:gd name="T4" fmla="*/ 0 w 120"/>
                  <a:gd name="T5" fmla="*/ 28 h 28"/>
                  <a:gd name="T6" fmla="*/ 30 w 120"/>
                  <a:gd name="T7" fmla="*/ 25 h 28"/>
                  <a:gd name="T8" fmla="*/ 30 w 120"/>
                  <a:gd name="T9" fmla="*/ 1 h 28"/>
                  <a:gd name="T10" fmla="*/ 120 w 120"/>
                  <a:gd name="T11" fmla="*/ 0 h 28"/>
                  <a:gd name="T12" fmla="*/ 80 w 120"/>
                  <a:gd name="T13" fmla="*/ 0 h 28"/>
                  <a:gd name="T14" fmla="*/ 80 w 120"/>
                  <a:gd name="T15" fmla="*/ 20 h 28"/>
                  <a:gd name="T16" fmla="*/ 120 w 120"/>
                  <a:gd name="T17" fmla="*/ 15 h 28"/>
                  <a:gd name="T18" fmla="*/ 120 w 120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28">
                    <a:moveTo>
                      <a:pt x="30" y="1"/>
                    </a:moveTo>
                    <a:cubicBezTo>
                      <a:pt x="20" y="2"/>
                      <a:pt x="10" y="3"/>
                      <a:pt x="0" y="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0" y="27"/>
                      <a:pt x="20" y="26"/>
                      <a:pt x="30" y="25"/>
                    </a:cubicBezTo>
                    <a:cubicBezTo>
                      <a:pt x="30" y="1"/>
                      <a:pt x="30" y="1"/>
                      <a:pt x="30" y="1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93" y="18"/>
                      <a:pt x="107" y="17"/>
                      <a:pt x="120" y="15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9" name="Freeform 417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0" name="Freeform 418"/>
              <p:cNvSpPr>
                <a:spLocks noEditPoints="1"/>
              </p:cNvSpPr>
              <p:nvPr/>
            </p:nvSpPr>
            <p:spPr bwMode="auto">
              <a:xfrm>
                <a:off x="3675" y="2249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1" name="Freeform 419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2" name="Freeform 420"/>
              <p:cNvSpPr>
                <a:spLocks noEditPoints="1"/>
              </p:cNvSpPr>
              <p:nvPr/>
            </p:nvSpPr>
            <p:spPr bwMode="auto">
              <a:xfrm>
                <a:off x="3675" y="2287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3" name="Freeform 421"/>
              <p:cNvSpPr>
                <a:spLocks/>
              </p:cNvSpPr>
              <p:nvPr/>
            </p:nvSpPr>
            <p:spPr bwMode="auto">
              <a:xfrm>
                <a:off x="3864" y="230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0 w 40"/>
                  <a:gd name="T3" fmla="*/ 0 h 8"/>
                  <a:gd name="T4" fmla="*/ 0 w 40"/>
                  <a:gd name="T5" fmla="*/ 8 h 8"/>
                  <a:gd name="T6" fmla="*/ 2 w 40"/>
                  <a:gd name="T7" fmla="*/ 8 h 8"/>
                  <a:gd name="T8" fmla="*/ 40 w 40"/>
                  <a:gd name="T9" fmla="*/ 4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5" y="7"/>
                      <a:pt x="28" y="6"/>
                      <a:pt x="40" y="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4" name="Freeform 422"/>
              <p:cNvSpPr>
                <a:spLocks/>
              </p:cNvSpPr>
              <p:nvPr/>
            </p:nvSpPr>
            <p:spPr bwMode="auto">
              <a:xfrm>
                <a:off x="3864" y="2316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 w 40"/>
                  <a:gd name="T3" fmla="*/ 4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8" y="2"/>
                      <a:pt x="15" y="3"/>
                      <a:pt x="2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5" name="Freeform 423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6" name="Freeform 424"/>
              <p:cNvSpPr>
                <a:spLocks/>
              </p:cNvSpPr>
              <p:nvPr/>
            </p:nvSpPr>
            <p:spPr bwMode="auto">
              <a:xfrm>
                <a:off x="3675" y="2306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7" name="Rectangle 425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8" name="Rectangle 426"/>
              <p:cNvSpPr>
                <a:spLocks noChangeArrowheads="1"/>
              </p:cNvSpPr>
              <p:nvPr/>
            </p:nvSpPr>
            <p:spPr bwMode="auto">
              <a:xfrm>
                <a:off x="3746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9" name="Rectangle 427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0" name="Rectangle 428"/>
              <p:cNvSpPr>
                <a:spLocks noChangeArrowheads="1"/>
              </p:cNvSpPr>
              <p:nvPr/>
            </p:nvSpPr>
            <p:spPr bwMode="auto">
              <a:xfrm>
                <a:off x="3746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1" name="Rectangle 429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2" name="Rectangle 430"/>
              <p:cNvSpPr>
                <a:spLocks noChangeArrowheads="1"/>
              </p:cNvSpPr>
              <p:nvPr/>
            </p:nvSpPr>
            <p:spPr bwMode="auto">
              <a:xfrm>
                <a:off x="3746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3" name="Freeform 431"/>
              <p:cNvSpPr>
                <a:spLocks/>
              </p:cNvSpPr>
              <p:nvPr/>
            </p:nvSpPr>
            <p:spPr bwMode="auto">
              <a:xfrm>
                <a:off x="3746" y="2335"/>
                <a:ext cx="28" cy="2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4" name="Freeform 432"/>
              <p:cNvSpPr>
                <a:spLocks/>
              </p:cNvSpPr>
              <p:nvPr/>
            </p:nvSpPr>
            <p:spPr bwMode="auto">
              <a:xfrm>
                <a:off x="3746" y="2335"/>
                <a:ext cx="90" cy="59"/>
              </a:xfrm>
              <a:custGeom>
                <a:avLst/>
                <a:gdLst>
                  <a:gd name="T0" fmla="*/ 38 w 38"/>
                  <a:gd name="T1" fmla="*/ 0 h 25"/>
                  <a:gd name="T2" fmla="*/ 12 w 38"/>
                  <a:gd name="T3" fmla="*/ 0 h 25"/>
                  <a:gd name="T4" fmla="*/ 0 w 38"/>
                  <a:gd name="T5" fmla="*/ 1 h 25"/>
                  <a:gd name="T6" fmla="*/ 0 w 38"/>
                  <a:gd name="T7" fmla="*/ 25 h 25"/>
                  <a:gd name="T8" fmla="*/ 38 w 38"/>
                  <a:gd name="T9" fmla="*/ 21 h 25"/>
                  <a:gd name="T10" fmla="*/ 38 w 38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5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4" y="1"/>
                      <a:pt x="0" y="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3" y="24"/>
                      <a:pt x="25" y="22"/>
                      <a:pt x="38" y="2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5" name="Freeform 433"/>
              <p:cNvSpPr>
                <a:spLocks/>
              </p:cNvSpPr>
              <p:nvPr/>
            </p:nvSpPr>
            <p:spPr bwMode="auto">
              <a:xfrm>
                <a:off x="3746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12 w 38"/>
                  <a:gd name="T7" fmla="*/ 12 h 12"/>
                  <a:gd name="T8" fmla="*/ 38 w 38"/>
                  <a:gd name="T9" fmla="*/ 9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1" y="11"/>
                      <a:pt x="30" y="10"/>
                      <a:pt x="38" y="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6" name="Freeform 434"/>
              <p:cNvSpPr>
                <a:spLocks/>
              </p:cNvSpPr>
              <p:nvPr/>
            </p:nvSpPr>
            <p:spPr bwMode="auto">
              <a:xfrm>
                <a:off x="3774" y="2328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7" name="Rectangle 435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8" name="Rectangle 436"/>
              <p:cNvSpPr>
                <a:spLocks noChangeArrowheads="1"/>
              </p:cNvSpPr>
              <p:nvPr/>
            </p:nvSpPr>
            <p:spPr bwMode="auto">
              <a:xfrm>
                <a:off x="3836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9" name="Rectangle 437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0" name="Rectangle 438"/>
              <p:cNvSpPr>
                <a:spLocks noChangeArrowheads="1"/>
              </p:cNvSpPr>
              <p:nvPr/>
            </p:nvSpPr>
            <p:spPr bwMode="auto">
              <a:xfrm>
                <a:off x="3836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1" name="Rectangle 439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2" name="Rectangle 440"/>
              <p:cNvSpPr>
                <a:spLocks noChangeArrowheads="1"/>
              </p:cNvSpPr>
              <p:nvPr/>
            </p:nvSpPr>
            <p:spPr bwMode="auto">
              <a:xfrm>
                <a:off x="3836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3" name="Freeform 441"/>
              <p:cNvSpPr>
                <a:spLocks/>
              </p:cNvSpPr>
              <p:nvPr/>
            </p:nvSpPr>
            <p:spPr bwMode="auto">
              <a:xfrm>
                <a:off x="3836" y="2335"/>
                <a:ext cx="28" cy="50"/>
              </a:xfrm>
              <a:custGeom>
                <a:avLst/>
                <a:gdLst>
                  <a:gd name="T0" fmla="*/ 12 w 12"/>
                  <a:gd name="T1" fmla="*/ 0 h 21"/>
                  <a:gd name="T2" fmla="*/ 0 w 12"/>
                  <a:gd name="T3" fmla="*/ 0 h 21"/>
                  <a:gd name="T4" fmla="*/ 0 w 12"/>
                  <a:gd name="T5" fmla="*/ 21 h 21"/>
                  <a:gd name="T6" fmla="*/ 12 w 12"/>
                  <a:gd name="T7" fmla="*/ 20 h 21"/>
                  <a:gd name="T8" fmla="*/ 12 w 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1"/>
                      <a:pt x="8" y="20"/>
                      <a:pt x="12" y="2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4" name="Freeform 442"/>
              <p:cNvSpPr>
                <a:spLocks/>
              </p:cNvSpPr>
              <p:nvPr/>
            </p:nvSpPr>
            <p:spPr bwMode="auto">
              <a:xfrm>
                <a:off x="3836" y="2306"/>
                <a:ext cx="28" cy="22"/>
              </a:xfrm>
              <a:custGeom>
                <a:avLst/>
                <a:gdLst>
                  <a:gd name="T0" fmla="*/ 12 w 12"/>
                  <a:gd name="T1" fmla="*/ 0 h 9"/>
                  <a:gd name="T2" fmla="*/ 0 w 12"/>
                  <a:gd name="T3" fmla="*/ 0 h 9"/>
                  <a:gd name="T4" fmla="*/ 0 w 12"/>
                  <a:gd name="T5" fmla="*/ 9 h 9"/>
                  <a:gd name="T6" fmla="*/ 12 w 12"/>
                  <a:gd name="T7" fmla="*/ 8 h 9"/>
                  <a:gd name="T8" fmla="*/ 12 w 1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4" y="9"/>
                      <a:pt x="8" y="8"/>
                      <a:pt x="12" y="8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5" name="Freeform 443"/>
              <p:cNvSpPr>
                <a:spLocks/>
              </p:cNvSpPr>
              <p:nvPr/>
            </p:nvSpPr>
            <p:spPr bwMode="auto">
              <a:xfrm>
                <a:off x="3836" y="2325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6" name="Freeform 444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7" name="Freeform 445"/>
              <p:cNvSpPr>
                <a:spLocks noEditPoints="1"/>
              </p:cNvSpPr>
              <p:nvPr/>
            </p:nvSpPr>
            <p:spPr bwMode="auto">
              <a:xfrm>
                <a:off x="3959" y="2178"/>
                <a:ext cx="284" cy="138"/>
              </a:xfrm>
              <a:custGeom>
                <a:avLst/>
                <a:gdLst>
                  <a:gd name="T0" fmla="*/ 71 w 284"/>
                  <a:gd name="T1" fmla="*/ 0 h 138"/>
                  <a:gd name="T2" fmla="*/ 0 w 284"/>
                  <a:gd name="T3" fmla="*/ 0 h 138"/>
                  <a:gd name="T4" fmla="*/ 0 w 284"/>
                  <a:gd name="T5" fmla="*/ 138 h 138"/>
                  <a:gd name="T6" fmla="*/ 0 w 284"/>
                  <a:gd name="T7" fmla="*/ 138 h 138"/>
                  <a:gd name="T8" fmla="*/ 0 w 284"/>
                  <a:gd name="T9" fmla="*/ 138 h 138"/>
                  <a:gd name="T10" fmla="*/ 0 w 284"/>
                  <a:gd name="T11" fmla="*/ 133 h 138"/>
                  <a:gd name="T12" fmla="*/ 0 w 284"/>
                  <a:gd name="T13" fmla="*/ 71 h 138"/>
                  <a:gd name="T14" fmla="*/ 71 w 284"/>
                  <a:gd name="T15" fmla="*/ 71 h 138"/>
                  <a:gd name="T16" fmla="*/ 71 w 284"/>
                  <a:gd name="T17" fmla="*/ 0 h 138"/>
                  <a:gd name="T18" fmla="*/ 284 w 284"/>
                  <a:gd name="T19" fmla="*/ 0 h 138"/>
                  <a:gd name="T20" fmla="*/ 189 w 284"/>
                  <a:gd name="T21" fmla="*/ 0 h 138"/>
                  <a:gd name="T22" fmla="*/ 189 w 284"/>
                  <a:gd name="T23" fmla="*/ 71 h 138"/>
                  <a:gd name="T24" fmla="*/ 284 w 284"/>
                  <a:gd name="T25" fmla="*/ 71 h 138"/>
                  <a:gd name="T26" fmla="*/ 284 w 284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38">
                    <a:moveTo>
                      <a:pt x="71" y="0"/>
                    </a:moveTo>
                    <a:lnTo>
                      <a:pt x="0" y="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8" name="Freeform 446"/>
              <p:cNvSpPr>
                <a:spLocks noEditPoints="1"/>
              </p:cNvSpPr>
              <p:nvPr/>
            </p:nvSpPr>
            <p:spPr bwMode="auto">
              <a:xfrm>
                <a:off x="3959" y="2316"/>
                <a:ext cx="284" cy="54"/>
              </a:xfrm>
              <a:custGeom>
                <a:avLst/>
                <a:gdLst>
                  <a:gd name="T0" fmla="*/ 120 w 120"/>
                  <a:gd name="T1" fmla="*/ 8 h 23"/>
                  <a:gd name="T2" fmla="*/ 80 w 120"/>
                  <a:gd name="T3" fmla="*/ 8 h 23"/>
                  <a:gd name="T4" fmla="*/ 80 w 120"/>
                  <a:gd name="T5" fmla="*/ 14 h 23"/>
                  <a:gd name="T6" fmla="*/ 120 w 120"/>
                  <a:gd name="T7" fmla="*/ 9 h 23"/>
                  <a:gd name="T8" fmla="*/ 120 w 120"/>
                  <a:gd name="T9" fmla="*/ 8 h 23"/>
                  <a:gd name="T10" fmla="*/ 0 w 120"/>
                  <a:gd name="T11" fmla="*/ 0 h 23"/>
                  <a:gd name="T12" fmla="*/ 0 w 120"/>
                  <a:gd name="T13" fmla="*/ 0 h 23"/>
                  <a:gd name="T14" fmla="*/ 0 w 120"/>
                  <a:gd name="T15" fmla="*/ 23 h 23"/>
                  <a:gd name="T16" fmla="*/ 30 w 120"/>
                  <a:gd name="T17" fmla="*/ 20 h 23"/>
                  <a:gd name="T18" fmla="*/ 30 w 120"/>
                  <a:gd name="T19" fmla="*/ 8 h 23"/>
                  <a:gd name="T20" fmla="*/ 0 w 120"/>
                  <a:gd name="T21" fmla="*/ 8 h 23"/>
                  <a:gd name="T22" fmla="*/ 0 w 1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23">
                    <a:moveTo>
                      <a:pt x="120" y="8"/>
                    </a:moveTo>
                    <a:cubicBezTo>
                      <a:pt x="80" y="8"/>
                      <a:pt x="80" y="8"/>
                      <a:pt x="80" y="8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93" y="12"/>
                      <a:pt x="107" y="11"/>
                      <a:pt x="120" y="9"/>
                    </a:cubicBezTo>
                    <a:cubicBezTo>
                      <a:pt x="120" y="8"/>
                      <a:pt x="120" y="8"/>
                      <a:pt x="120" y="8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22"/>
                      <a:pt x="20" y="21"/>
                      <a:pt x="30" y="20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9" name="Freeform 447"/>
              <p:cNvSpPr>
                <a:spLocks/>
              </p:cNvSpPr>
              <p:nvPr/>
            </p:nvSpPr>
            <p:spPr bwMode="auto">
              <a:xfrm>
                <a:off x="4148" y="2249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0 w 40"/>
                  <a:gd name="T3" fmla="*/ 0 h 16"/>
                  <a:gd name="T4" fmla="*/ 0 w 40"/>
                  <a:gd name="T5" fmla="*/ 16 h 16"/>
                  <a:gd name="T6" fmla="*/ 27 w 40"/>
                  <a:gd name="T7" fmla="*/ 16 h 16"/>
                  <a:gd name="T8" fmla="*/ 40 w 40"/>
                  <a:gd name="T9" fmla="*/ 14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1" y="16"/>
                      <a:pt x="36" y="15"/>
                      <a:pt x="40" y="14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0" name="Freeform 448"/>
              <p:cNvSpPr>
                <a:spLocks/>
              </p:cNvSpPr>
              <p:nvPr/>
            </p:nvSpPr>
            <p:spPr bwMode="auto">
              <a:xfrm>
                <a:off x="4212" y="2283"/>
                <a:ext cx="31" cy="4"/>
              </a:xfrm>
              <a:custGeom>
                <a:avLst/>
                <a:gdLst>
                  <a:gd name="T0" fmla="*/ 13 w 13"/>
                  <a:gd name="T1" fmla="*/ 0 h 2"/>
                  <a:gd name="T2" fmla="*/ 0 w 13"/>
                  <a:gd name="T3" fmla="*/ 2 h 2"/>
                  <a:gd name="T4" fmla="*/ 13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13" y="0"/>
                    </a:moveTo>
                    <a:cubicBezTo>
                      <a:pt x="9" y="1"/>
                      <a:pt x="4" y="2"/>
                      <a:pt x="0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1" name="Freeform 449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2" name="Freeform 450"/>
              <p:cNvSpPr>
                <a:spLocks/>
              </p:cNvSpPr>
              <p:nvPr/>
            </p:nvSpPr>
            <p:spPr bwMode="auto">
              <a:xfrm>
                <a:off x="3959" y="2249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3" name="Freeform 451"/>
              <p:cNvSpPr>
                <a:spLocks/>
              </p:cNvSpPr>
              <p:nvPr/>
            </p:nvSpPr>
            <p:spPr bwMode="auto">
              <a:xfrm>
                <a:off x="4148" y="2287"/>
                <a:ext cx="64" cy="10"/>
              </a:xfrm>
              <a:custGeom>
                <a:avLst/>
                <a:gdLst>
                  <a:gd name="T0" fmla="*/ 27 w 27"/>
                  <a:gd name="T1" fmla="*/ 0 h 4"/>
                  <a:gd name="T2" fmla="*/ 0 w 27"/>
                  <a:gd name="T3" fmla="*/ 0 h 4"/>
                  <a:gd name="T4" fmla="*/ 0 w 27"/>
                  <a:gd name="T5" fmla="*/ 4 h 4"/>
                  <a:gd name="T6" fmla="*/ 27 w 2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4">
                    <a:moveTo>
                      <a:pt x="2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9" y="3"/>
                      <a:pt x="18" y="2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4" name="Freeform 452"/>
              <p:cNvSpPr>
                <a:spLocks/>
              </p:cNvSpPr>
              <p:nvPr/>
            </p:nvSpPr>
            <p:spPr bwMode="auto">
              <a:xfrm>
                <a:off x="4148" y="2287"/>
                <a:ext cx="95" cy="19"/>
              </a:xfrm>
              <a:custGeom>
                <a:avLst/>
                <a:gdLst>
                  <a:gd name="T0" fmla="*/ 40 w 40"/>
                  <a:gd name="T1" fmla="*/ 0 h 8"/>
                  <a:gd name="T2" fmla="*/ 27 w 40"/>
                  <a:gd name="T3" fmla="*/ 0 h 8"/>
                  <a:gd name="T4" fmla="*/ 0 w 40"/>
                  <a:gd name="T5" fmla="*/ 4 h 8"/>
                  <a:gd name="T6" fmla="*/ 0 w 40"/>
                  <a:gd name="T7" fmla="*/ 8 h 8"/>
                  <a:gd name="T8" fmla="*/ 40 w 40"/>
                  <a:gd name="T9" fmla="*/ 8 h 8"/>
                  <a:gd name="T10" fmla="*/ 40 w 4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">
                    <a:moveTo>
                      <a:pt x="40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18" y="2"/>
                      <a:pt x="9" y="3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5" name="Freeform 453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6" name="Freeform 454"/>
              <p:cNvSpPr>
                <a:spLocks/>
              </p:cNvSpPr>
              <p:nvPr/>
            </p:nvSpPr>
            <p:spPr bwMode="auto">
              <a:xfrm>
                <a:off x="3959" y="2287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7" name="Rectangle 455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8" name="Rectangle 456"/>
              <p:cNvSpPr>
                <a:spLocks noChangeArrowheads="1"/>
              </p:cNvSpPr>
              <p:nvPr/>
            </p:nvSpPr>
            <p:spPr bwMode="auto">
              <a:xfrm>
                <a:off x="4148" y="2306"/>
                <a:ext cx="95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9" name="Freeform 457"/>
              <p:cNvSpPr>
                <a:spLocks/>
              </p:cNvSpPr>
              <p:nvPr/>
            </p:nvSpPr>
            <p:spPr bwMode="auto">
              <a:xfrm>
                <a:off x="3959" y="2306"/>
                <a:ext cx="71" cy="10"/>
              </a:xfrm>
              <a:custGeom>
                <a:avLst/>
                <a:gdLst>
                  <a:gd name="T0" fmla="*/ 30 w 30"/>
                  <a:gd name="T1" fmla="*/ 0 h 4"/>
                  <a:gd name="T2" fmla="*/ 0 w 30"/>
                  <a:gd name="T3" fmla="*/ 0 h 4"/>
                  <a:gd name="T4" fmla="*/ 0 w 30"/>
                  <a:gd name="T5" fmla="*/ 2 h 4"/>
                  <a:gd name="T6" fmla="*/ 0 w 30"/>
                  <a:gd name="T7" fmla="*/ 4 h 4"/>
                  <a:gd name="T8" fmla="*/ 0 w 30"/>
                  <a:gd name="T9" fmla="*/ 4 h 4"/>
                  <a:gd name="T10" fmla="*/ 30 w 30"/>
                  <a:gd name="T11" fmla="*/ 1 h 4"/>
                  <a:gd name="T12" fmla="*/ 30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3"/>
                      <a:pt x="20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0" name="Freeform 458"/>
              <p:cNvSpPr>
                <a:spLocks/>
              </p:cNvSpPr>
              <p:nvPr/>
            </p:nvSpPr>
            <p:spPr bwMode="auto">
              <a:xfrm>
                <a:off x="3959" y="2309"/>
                <a:ext cx="71" cy="26"/>
              </a:xfrm>
              <a:custGeom>
                <a:avLst/>
                <a:gdLst>
                  <a:gd name="T0" fmla="*/ 30 w 30"/>
                  <a:gd name="T1" fmla="*/ 0 h 11"/>
                  <a:gd name="T2" fmla="*/ 0 w 30"/>
                  <a:gd name="T3" fmla="*/ 3 h 11"/>
                  <a:gd name="T4" fmla="*/ 0 w 30"/>
                  <a:gd name="T5" fmla="*/ 11 h 11"/>
                  <a:gd name="T6" fmla="*/ 30 w 30"/>
                  <a:gd name="T7" fmla="*/ 11 h 11"/>
                  <a:gd name="T8" fmla="*/ 30 w 30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0"/>
                    </a:moveTo>
                    <a:cubicBezTo>
                      <a:pt x="20" y="1"/>
                      <a:pt x="10" y="2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1" name="Rectangle 459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2" name="Rectangle 460"/>
              <p:cNvSpPr>
                <a:spLocks noChangeArrowheads="1"/>
              </p:cNvSpPr>
              <p:nvPr/>
            </p:nvSpPr>
            <p:spPr bwMode="auto">
              <a:xfrm>
                <a:off x="4030" y="2178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3" name="Rectangle 461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4" name="Rectangle 462"/>
              <p:cNvSpPr>
                <a:spLocks noChangeArrowheads="1"/>
              </p:cNvSpPr>
              <p:nvPr/>
            </p:nvSpPr>
            <p:spPr bwMode="auto">
              <a:xfrm>
                <a:off x="4030" y="2249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5" name="Freeform 463"/>
              <p:cNvSpPr>
                <a:spLocks/>
              </p:cNvSpPr>
              <p:nvPr/>
            </p:nvSpPr>
            <p:spPr bwMode="auto">
              <a:xfrm>
                <a:off x="4030" y="2287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0 h 8"/>
                  <a:gd name="T4" fmla="*/ 0 w 38"/>
                  <a:gd name="T5" fmla="*/ 8 h 8"/>
                  <a:gd name="T6" fmla="*/ 12 w 38"/>
                  <a:gd name="T7" fmla="*/ 8 h 8"/>
                  <a:gd name="T8" fmla="*/ 38 w 38"/>
                  <a:gd name="T9" fmla="*/ 5 h 8"/>
                  <a:gd name="T10" fmla="*/ 38 w 3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21" y="7"/>
                      <a:pt x="30" y="6"/>
                      <a:pt x="38" y="5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6" name="Freeform 464"/>
              <p:cNvSpPr>
                <a:spLocks/>
              </p:cNvSpPr>
              <p:nvPr/>
            </p:nvSpPr>
            <p:spPr bwMode="auto">
              <a:xfrm>
                <a:off x="4058" y="2299"/>
                <a:ext cx="62" cy="7"/>
              </a:xfrm>
              <a:custGeom>
                <a:avLst/>
                <a:gdLst>
                  <a:gd name="T0" fmla="*/ 26 w 26"/>
                  <a:gd name="T1" fmla="*/ 0 h 3"/>
                  <a:gd name="T2" fmla="*/ 0 w 26"/>
                  <a:gd name="T3" fmla="*/ 3 h 3"/>
                  <a:gd name="T4" fmla="*/ 26 w 26"/>
                  <a:gd name="T5" fmla="*/ 3 h 3"/>
                  <a:gd name="T6" fmla="*/ 26 w 2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3">
                    <a:moveTo>
                      <a:pt x="26" y="0"/>
                    </a:moveTo>
                    <a:cubicBezTo>
                      <a:pt x="18" y="1"/>
                      <a:pt x="9" y="2"/>
                      <a:pt x="0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7" name="Freeform 465"/>
              <p:cNvSpPr>
                <a:spLocks/>
              </p:cNvSpPr>
              <p:nvPr/>
            </p:nvSpPr>
            <p:spPr bwMode="auto">
              <a:xfrm>
                <a:off x="4030" y="2335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8 w 38"/>
                  <a:gd name="T7" fmla="*/ 7 h 12"/>
                  <a:gd name="T8" fmla="*/ 38 w 3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3" y="10"/>
                      <a:pt x="25" y="9"/>
                      <a:pt x="38" y="7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8" name="Freeform 466"/>
              <p:cNvSpPr>
                <a:spLocks/>
              </p:cNvSpPr>
              <p:nvPr/>
            </p:nvSpPr>
            <p:spPr bwMode="auto">
              <a:xfrm>
                <a:off x="4030" y="2306"/>
                <a:ext cx="28" cy="3"/>
              </a:xfrm>
              <a:custGeom>
                <a:avLst/>
                <a:gdLst>
                  <a:gd name="T0" fmla="*/ 12 w 12"/>
                  <a:gd name="T1" fmla="*/ 0 h 1"/>
                  <a:gd name="T2" fmla="*/ 0 w 12"/>
                  <a:gd name="T3" fmla="*/ 0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8" y="1"/>
                      <a:pt x="12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9" name="Freeform 467"/>
              <p:cNvSpPr>
                <a:spLocks/>
              </p:cNvSpPr>
              <p:nvPr/>
            </p:nvSpPr>
            <p:spPr bwMode="auto">
              <a:xfrm>
                <a:off x="4030" y="2306"/>
                <a:ext cx="90" cy="29"/>
              </a:xfrm>
              <a:custGeom>
                <a:avLst/>
                <a:gdLst>
                  <a:gd name="T0" fmla="*/ 38 w 38"/>
                  <a:gd name="T1" fmla="*/ 0 h 12"/>
                  <a:gd name="T2" fmla="*/ 12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0" name="Rectangle 468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1" name="Rectangle 469"/>
              <p:cNvSpPr>
                <a:spLocks noChangeArrowheads="1"/>
              </p:cNvSpPr>
              <p:nvPr/>
            </p:nvSpPr>
            <p:spPr bwMode="auto">
              <a:xfrm>
                <a:off x="4120" y="2178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2" name="Rectangle 470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3" name="Rectangle 471"/>
              <p:cNvSpPr>
                <a:spLocks noChangeArrowheads="1"/>
              </p:cNvSpPr>
              <p:nvPr/>
            </p:nvSpPr>
            <p:spPr bwMode="auto">
              <a:xfrm>
                <a:off x="4120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4" name="Freeform 472"/>
              <p:cNvSpPr>
                <a:spLocks/>
              </p:cNvSpPr>
              <p:nvPr/>
            </p:nvSpPr>
            <p:spPr bwMode="auto">
              <a:xfrm>
                <a:off x="4120" y="2287"/>
                <a:ext cx="28" cy="12"/>
              </a:xfrm>
              <a:custGeom>
                <a:avLst/>
                <a:gdLst>
                  <a:gd name="T0" fmla="*/ 12 w 12"/>
                  <a:gd name="T1" fmla="*/ 0 h 5"/>
                  <a:gd name="T2" fmla="*/ 0 w 12"/>
                  <a:gd name="T3" fmla="*/ 0 h 5"/>
                  <a:gd name="T4" fmla="*/ 0 w 12"/>
                  <a:gd name="T5" fmla="*/ 5 h 5"/>
                  <a:gd name="T6" fmla="*/ 12 w 12"/>
                  <a:gd name="T7" fmla="*/ 4 h 5"/>
                  <a:gd name="T8" fmla="*/ 12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5"/>
                      <a:pt x="8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5" name="Freeform 473"/>
              <p:cNvSpPr>
                <a:spLocks/>
              </p:cNvSpPr>
              <p:nvPr/>
            </p:nvSpPr>
            <p:spPr bwMode="auto">
              <a:xfrm>
                <a:off x="4120" y="2297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1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0"/>
                      <a:pt x="4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6" name="Freeform 474"/>
              <p:cNvSpPr>
                <a:spLocks/>
              </p:cNvSpPr>
              <p:nvPr/>
            </p:nvSpPr>
            <p:spPr bwMode="auto">
              <a:xfrm>
                <a:off x="4120" y="2335"/>
                <a:ext cx="28" cy="16"/>
              </a:xfrm>
              <a:custGeom>
                <a:avLst/>
                <a:gdLst>
                  <a:gd name="T0" fmla="*/ 12 w 12"/>
                  <a:gd name="T1" fmla="*/ 0 h 7"/>
                  <a:gd name="T2" fmla="*/ 0 w 12"/>
                  <a:gd name="T3" fmla="*/ 0 h 7"/>
                  <a:gd name="T4" fmla="*/ 0 w 12"/>
                  <a:gd name="T5" fmla="*/ 7 h 7"/>
                  <a:gd name="T6" fmla="*/ 12 w 12"/>
                  <a:gd name="T7" fmla="*/ 6 h 7"/>
                  <a:gd name="T8" fmla="*/ 12 w 1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8" y="6"/>
                      <a:pt x="12" y="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7" name="Rectangle 475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8" name="Rectangle 476"/>
              <p:cNvSpPr>
                <a:spLocks noChangeArrowheads="1"/>
              </p:cNvSpPr>
              <p:nvPr/>
            </p:nvSpPr>
            <p:spPr bwMode="auto">
              <a:xfrm>
                <a:off x="4120" y="2306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9" name="Freeform 477"/>
              <p:cNvSpPr>
                <a:spLocks/>
              </p:cNvSpPr>
              <p:nvPr/>
            </p:nvSpPr>
            <p:spPr bwMode="auto">
              <a:xfrm>
                <a:off x="4432" y="2178"/>
                <a:ext cx="95" cy="62"/>
              </a:xfrm>
              <a:custGeom>
                <a:avLst/>
                <a:gdLst>
                  <a:gd name="T0" fmla="*/ 40 w 40"/>
                  <a:gd name="T1" fmla="*/ 0 h 26"/>
                  <a:gd name="T2" fmla="*/ 0 w 40"/>
                  <a:gd name="T3" fmla="*/ 0 h 26"/>
                  <a:gd name="T4" fmla="*/ 0 w 40"/>
                  <a:gd name="T5" fmla="*/ 26 h 26"/>
                  <a:gd name="T6" fmla="*/ 40 w 40"/>
                  <a:gd name="T7" fmla="*/ 10 h 26"/>
                  <a:gd name="T8" fmla="*/ 40 w 40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6">
                    <a:moveTo>
                      <a:pt x="4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1"/>
                      <a:pt x="28" y="16"/>
                      <a:pt x="40" y="1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0" name="Freeform 478"/>
              <p:cNvSpPr>
                <a:spLocks/>
              </p:cNvSpPr>
              <p:nvPr/>
            </p:nvSpPr>
            <p:spPr bwMode="auto">
              <a:xfrm>
                <a:off x="4432" y="2202"/>
                <a:ext cx="95" cy="47"/>
              </a:xfrm>
              <a:custGeom>
                <a:avLst/>
                <a:gdLst>
                  <a:gd name="T0" fmla="*/ 40 w 40"/>
                  <a:gd name="T1" fmla="*/ 0 h 20"/>
                  <a:gd name="T2" fmla="*/ 0 w 40"/>
                  <a:gd name="T3" fmla="*/ 16 h 20"/>
                  <a:gd name="T4" fmla="*/ 0 w 40"/>
                  <a:gd name="T5" fmla="*/ 20 h 20"/>
                  <a:gd name="T6" fmla="*/ 40 w 40"/>
                  <a:gd name="T7" fmla="*/ 20 h 20"/>
                  <a:gd name="T8" fmla="*/ 40 w 4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">
                    <a:moveTo>
                      <a:pt x="40" y="0"/>
                    </a:moveTo>
                    <a:cubicBezTo>
                      <a:pt x="28" y="6"/>
                      <a:pt x="15" y="11"/>
                      <a:pt x="0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1" name="Freeform 479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2" name="Freeform 480"/>
              <p:cNvSpPr>
                <a:spLocks/>
              </p:cNvSpPr>
              <p:nvPr/>
            </p:nvSpPr>
            <p:spPr bwMode="auto">
              <a:xfrm>
                <a:off x="4243" y="2178"/>
                <a:ext cx="71" cy="105"/>
              </a:xfrm>
              <a:custGeom>
                <a:avLst/>
                <a:gdLst>
                  <a:gd name="T0" fmla="*/ 71 w 71"/>
                  <a:gd name="T1" fmla="*/ 0 h 105"/>
                  <a:gd name="T2" fmla="*/ 0 w 71"/>
                  <a:gd name="T3" fmla="*/ 0 h 105"/>
                  <a:gd name="T4" fmla="*/ 0 w 71"/>
                  <a:gd name="T5" fmla="*/ 105 h 105"/>
                  <a:gd name="T6" fmla="*/ 0 w 71"/>
                  <a:gd name="T7" fmla="*/ 105 h 105"/>
                  <a:gd name="T8" fmla="*/ 0 w 71"/>
                  <a:gd name="T9" fmla="*/ 71 h 105"/>
                  <a:gd name="T10" fmla="*/ 71 w 71"/>
                  <a:gd name="T11" fmla="*/ 71 h 105"/>
                  <a:gd name="T12" fmla="*/ 71 w 71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05">
                    <a:moveTo>
                      <a:pt x="71" y="0"/>
                    </a:moveTo>
                    <a:lnTo>
                      <a:pt x="0" y="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3" name="Freeform 481"/>
              <p:cNvSpPr>
                <a:spLocks/>
              </p:cNvSpPr>
              <p:nvPr/>
            </p:nvSpPr>
            <p:spPr bwMode="auto">
              <a:xfrm>
                <a:off x="4243" y="2283"/>
                <a:ext cx="21" cy="54"/>
              </a:xfrm>
              <a:custGeom>
                <a:avLst/>
                <a:gdLst>
                  <a:gd name="T0" fmla="*/ 0 w 9"/>
                  <a:gd name="T1" fmla="*/ 0 h 23"/>
                  <a:gd name="T2" fmla="*/ 0 w 9"/>
                  <a:gd name="T3" fmla="*/ 0 h 23"/>
                  <a:gd name="T4" fmla="*/ 0 w 9"/>
                  <a:gd name="T5" fmla="*/ 23 h 23"/>
                  <a:gd name="T6" fmla="*/ 9 w 9"/>
                  <a:gd name="T7" fmla="*/ 22 h 23"/>
                  <a:gd name="T8" fmla="*/ 0 w 9"/>
                  <a:gd name="T9" fmla="*/ 22 h 23"/>
                  <a:gd name="T10" fmla="*/ 0 w 9"/>
                  <a:gd name="T11" fmla="*/ 14 h 23"/>
                  <a:gd name="T12" fmla="*/ 0 w 9"/>
                  <a:gd name="T13" fmla="*/ 12 h 23"/>
                  <a:gd name="T14" fmla="*/ 0 w 9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23"/>
                      <a:pt x="6" y="22"/>
                      <a:pt x="9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4" name="Rectangle 482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5" name="Rectangle 483"/>
              <p:cNvSpPr>
                <a:spLocks noChangeArrowheads="1"/>
              </p:cNvSpPr>
              <p:nvPr/>
            </p:nvSpPr>
            <p:spPr bwMode="auto">
              <a:xfrm>
                <a:off x="4432" y="2249"/>
                <a:ext cx="95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6" name="Freeform 484"/>
              <p:cNvSpPr>
                <a:spLocks/>
              </p:cNvSpPr>
              <p:nvPr/>
            </p:nvSpPr>
            <p:spPr bwMode="auto">
              <a:xfrm>
                <a:off x="4243" y="2249"/>
                <a:ext cx="71" cy="34"/>
              </a:xfrm>
              <a:custGeom>
                <a:avLst/>
                <a:gdLst>
                  <a:gd name="T0" fmla="*/ 30 w 30"/>
                  <a:gd name="T1" fmla="*/ 0 h 14"/>
                  <a:gd name="T2" fmla="*/ 0 w 30"/>
                  <a:gd name="T3" fmla="*/ 0 h 14"/>
                  <a:gd name="T4" fmla="*/ 0 w 30"/>
                  <a:gd name="T5" fmla="*/ 14 h 14"/>
                  <a:gd name="T6" fmla="*/ 30 w 30"/>
                  <a:gd name="T7" fmla="*/ 9 h 14"/>
                  <a:gd name="T8" fmla="*/ 30 w 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13"/>
                      <a:pt x="20" y="11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7" name="Freeform 485"/>
              <p:cNvSpPr>
                <a:spLocks/>
              </p:cNvSpPr>
              <p:nvPr/>
            </p:nvSpPr>
            <p:spPr bwMode="auto">
              <a:xfrm>
                <a:off x="4243" y="2271"/>
                <a:ext cx="71" cy="40"/>
              </a:xfrm>
              <a:custGeom>
                <a:avLst/>
                <a:gdLst>
                  <a:gd name="T0" fmla="*/ 30 w 30"/>
                  <a:gd name="T1" fmla="*/ 0 h 17"/>
                  <a:gd name="T2" fmla="*/ 0 w 30"/>
                  <a:gd name="T3" fmla="*/ 5 h 17"/>
                  <a:gd name="T4" fmla="*/ 0 w 30"/>
                  <a:gd name="T5" fmla="*/ 17 h 17"/>
                  <a:gd name="T6" fmla="*/ 0 w 30"/>
                  <a:gd name="T7" fmla="*/ 7 h 17"/>
                  <a:gd name="T8" fmla="*/ 30 w 30"/>
                  <a:gd name="T9" fmla="*/ 7 h 17"/>
                  <a:gd name="T10" fmla="*/ 30 w 30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7">
                    <a:moveTo>
                      <a:pt x="30" y="0"/>
                    </a:moveTo>
                    <a:cubicBezTo>
                      <a:pt x="20" y="2"/>
                      <a:pt x="10" y="4"/>
                      <a:pt x="0" y="5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8" name="Freeform 486"/>
              <p:cNvSpPr>
                <a:spLocks noEditPoints="1"/>
              </p:cNvSpPr>
              <p:nvPr/>
            </p:nvSpPr>
            <p:spPr bwMode="auto">
              <a:xfrm>
                <a:off x="4243" y="2287"/>
                <a:ext cx="284" cy="24"/>
              </a:xfrm>
              <a:custGeom>
                <a:avLst/>
                <a:gdLst>
                  <a:gd name="T0" fmla="*/ 30 w 120"/>
                  <a:gd name="T1" fmla="*/ 0 h 10"/>
                  <a:gd name="T2" fmla="*/ 0 w 120"/>
                  <a:gd name="T3" fmla="*/ 0 h 10"/>
                  <a:gd name="T4" fmla="*/ 0 w 120"/>
                  <a:gd name="T5" fmla="*/ 10 h 10"/>
                  <a:gd name="T6" fmla="*/ 0 w 120"/>
                  <a:gd name="T7" fmla="*/ 8 h 10"/>
                  <a:gd name="T8" fmla="*/ 30 w 120"/>
                  <a:gd name="T9" fmla="*/ 8 h 10"/>
                  <a:gd name="T10" fmla="*/ 30 w 120"/>
                  <a:gd name="T11" fmla="*/ 0 h 10"/>
                  <a:gd name="T12" fmla="*/ 120 w 120"/>
                  <a:gd name="T13" fmla="*/ 0 h 10"/>
                  <a:gd name="T14" fmla="*/ 80 w 120"/>
                  <a:gd name="T15" fmla="*/ 0 h 10"/>
                  <a:gd name="T16" fmla="*/ 80 w 120"/>
                  <a:gd name="T17" fmla="*/ 8 h 10"/>
                  <a:gd name="T18" fmla="*/ 93 w 120"/>
                  <a:gd name="T19" fmla="*/ 8 h 10"/>
                  <a:gd name="T20" fmla="*/ 100 w 120"/>
                  <a:gd name="T21" fmla="*/ 7 h 10"/>
                  <a:gd name="T22" fmla="*/ 120 w 120"/>
                  <a:gd name="T23" fmla="*/ 3 h 10"/>
                  <a:gd name="T24" fmla="*/ 120 w 12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5" y="8"/>
                      <a:pt x="98" y="8"/>
                      <a:pt x="100" y="7"/>
                    </a:cubicBezTo>
                    <a:cubicBezTo>
                      <a:pt x="107" y="6"/>
                      <a:pt x="114" y="5"/>
                      <a:pt x="120" y="3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9" name="Freeform 487"/>
              <p:cNvSpPr>
                <a:spLocks noEditPoints="1"/>
              </p:cNvSpPr>
              <p:nvPr/>
            </p:nvSpPr>
            <p:spPr bwMode="auto">
              <a:xfrm>
                <a:off x="4243" y="2306"/>
                <a:ext cx="220" cy="29"/>
              </a:xfrm>
              <a:custGeom>
                <a:avLst/>
                <a:gdLst>
                  <a:gd name="T0" fmla="*/ 30 w 93"/>
                  <a:gd name="T1" fmla="*/ 0 h 12"/>
                  <a:gd name="T2" fmla="*/ 0 w 93"/>
                  <a:gd name="T3" fmla="*/ 0 h 12"/>
                  <a:gd name="T4" fmla="*/ 0 w 93"/>
                  <a:gd name="T5" fmla="*/ 2 h 12"/>
                  <a:gd name="T6" fmla="*/ 0 w 93"/>
                  <a:gd name="T7" fmla="*/ 4 h 12"/>
                  <a:gd name="T8" fmla="*/ 0 w 93"/>
                  <a:gd name="T9" fmla="*/ 12 h 12"/>
                  <a:gd name="T10" fmla="*/ 9 w 93"/>
                  <a:gd name="T11" fmla="*/ 12 h 12"/>
                  <a:gd name="T12" fmla="*/ 30 w 93"/>
                  <a:gd name="T13" fmla="*/ 9 h 12"/>
                  <a:gd name="T14" fmla="*/ 30 w 93"/>
                  <a:gd name="T15" fmla="*/ 0 h 12"/>
                  <a:gd name="T16" fmla="*/ 93 w 93"/>
                  <a:gd name="T17" fmla="*/ 0 h 12"/>
                  <a:gd name="T18" fmla="*/ 80 w 93"/>
                  <a:gd name="T19" fmla="*/ 0 h 12"/>
                  <a:gd name="T20" fmla="*/ 80 w 93"/>
                  <a:gd name="T21" fmla="*/ 2 h 12"/>
                  <a:gd name="T22" fmla="*/ 93 w 93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6" y="11"/>
                      <a:pt x="23" y="10"/>
                      <a:pt x="30" y="9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3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84" y="1"/>
                      <a:pt x="89" y="1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0" name="Freeform 488"/>
              <p:cNvSpPr>
                <a:spLocks/>
              </p:cNvSpPr>
              <p:nvPr/>
            </p:nvSpPr>
            <p:spPr bwMode="auto">
              <a:xfrm>
                <a:off x="4314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7 w 38"/>
                  <a:gd name="T7" fmla="*/ 30 h 30"/>
                  <a:gd name="T8" fmla="*/ 38 w 38"/>
                  <a:gd name="T9" fmla="*/ 30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8" y="30"/>
                      <a:pt x="38" y="3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1" name="Freeform 489"/>
              <p:cNvSpPr>
                <a:spLocks/>
              </p:cNvSpPr>
              <p:nvPr/>
            </p:nvSpPr>
            <p:spPr bwMode="auto">
              <a:xfrm>
                <a:off x="4402" y="224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2" name="Freeform 490"/>
              <p:cNvSpPr>
                <a:spLocks/>
              </p:cNvSpPr>
              <p:nvPr/>
            </p:nvSpPr>
            <p:spPr bwMode="auto">
              <a:xfrm>
                <a:off x="4314" y="2249"/>
                <a:ext cx="88" cy="22"/>
              </a:xfrm>
              <a:custGeom>
                <a:avLst/>
                <a:gdLst>
                  <a:gd name="T0" fmla="*/ 37 w 37"/>
                  <a:gd name="T1" fmla="*/ 0 h 9"/>
                  <a:gd name="T2" fmla="*/ 0 w 37"/>
                  <a:gd name="T3" fmla="*/ 0 h 9"/>
                  <a:gd name="T4" fmla="*/ 0 w 37"/>
                  <a:gd name="T5" fmla="*/ 9 h 9"/>
                  <a:gd name="T6" fmla="*/ 37 w 3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9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6"/>
                      <a:pt x="25" y="3"/>
                      <a:pt x="37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3" name="Freeform 491"/>
              <p:cNvSpPr>
                <a:spLocks/>
              </p:cNvSpPr>
              <p:nvPr/>
            </p:nvSpPr>
            <p:spPr bwMode="auto">
              <a:xfrm>
                <a:off x="4314" y="2249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37 w 38"/>
                  <a:gd name="T3" fmla="*/ 0 h 16"/>
                  <a:gd name="T4" fmla="*/ 0 w 38"/>
                  <a:gd name="T5" fmla="*/ 9 h 16"/>
                  <a:gd name="T6" fmla="*/ 0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5" y="3"/>
                      <a:pt x="13" y="6"/>
                      <a:pt x="0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4" name="Rectangle 492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5" name="Rectangle 493"/>
              <p:cNvSpPr>
                <a:spLocks noChangeArrowheads="1"/>
              </p:cNvSpPr>
              <p:nvPr/>
            </p:nvSpPr>
            <p:spPr bwMode="auto">
              <a:xfrm>
                <a:off x="4314" y="2287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6" name="Freeform 494"/>
              <p:cNvSpPr>
                <a:spLocks/>
              </p:cNvSpPr>
              <p:nvPr/>
            </p:nvSpPr>
            <p:spPr bwMode="auto">
              <a:xfrm>
                <a:off x="4314" y="2306"/>
                <a:ext cx="90" cy="22"/>
              </a:xfrm>
              <a:custGeom>
                <a:avLst/>
                <a:gdLst>
                  <a:gd name="T0" fmla="*/ 38 w 38"/>
                  <a:gd name="T1" fmla="*/ 0 h 9"/>
                  <a:gd name="T2" fmla="*/ 0 w 38"/>
                  <a:gd name="T3" fmla="*/ 0 h 9"/>
                  <a:gd name="T4" fmla="*/ 0 w 38"/>
                  <a:gd name="T5" fmla="*/ 9 h 9"/>
                  <a:gd name="T6" fmla="*/ 38 w 38"/>
                  <a:gd name="T7" fmla="*/ 4 h 9"/>
                  <a:gd name="T8" fmla="*/ 38 w 3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3" y="7"/>
                      <a:pt x="25" y="6"/>
                      <a:pt x="38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7" name="Freeform 495"/>
              <p:cNvSpPr>
                <a:spLocks/>
              </p:cNvSpPr>
              <p:nvPr/>
            </p:nvSpPr>
            <p:spPr bwMode="auto">
              <a:xfrm>
                <a:off x="4404" y="2178"/>
                <a:ext cx="28" cy="71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0 h 30"/>
                  <a:gd name="T4" fmla="*/ 0 w 12"/>
                  <a:gd name="T5" fmla="*/ 30 h 30"/>
                  <a:gd name="T6" fmla="*/ 12 w 12"/>
                  <a:gd name="T7" fmla="*/ 26 h 30"/>
                  <a:gd name="T8" fmla="*/ 12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" y="28"/>
                      <a:pt x="8" y="27"/>
                      <a:pt x="12" y="26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8" name="Freeform 496"/>
              <p:cNvSpPr>
                <a:spLocks/>
              </p:cNvSpPr>
              <p:nvPr/>
            </p:nvSpPr>
            <p:spPr bwMode="auto">
              <a:xfrm>
                <a:off x="4404" y="2240"/>
                <a:ext cx="28" cy="9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4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8" y="1"/>
                      <a:pt x="4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9" name="Rectangle 497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0" name="Rectangle 498"/>
              <p:cNvSpPr>
                <a:spLocks noChangeArrowheads="1"/>
              </p:cNvSpPr>
              <p:nvPr/>
            </p:nvSpPr>
            <p:spPr bwMode="auto">
              <a:xfrm>
                <a:off x="4404" y="2249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1" name="Rectangle 499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2" name="Rectangle 500"/>
              <p:cNvSpPr>
                <a:spLocks noChangeArrowheads="1"/>
              </p:cNvSpPr>
              <p:nvPr/>
            </p:nvSpPr>
            <p:spPr bwMode="auto">
              <a:xfrm>
                <a:off x="4404" y="2287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3" name="Freeform 501"/>
              <p:cNvSpPr>
                <a:spLocks/>
              </p:cNvSpPr>
              <p:nvPr/>
            </p:nvSpPr>
            <p:spPr bwMode="auto">
              <a:xfrm>
                <a:off x="4404" y="2306"/>
                <a:ext cx="28" cy="10"/>
              </a:xfrm>
              <a:custGeom>
                <a:avLst/>
                <a:gdLst>
                  <a:gd name="T0" fmla="*/ 12 w 12"/>
                  <a:gd name="T1" fmla="*/ 0 h 4"/>
                  <a:gd name="T2" fmla="*/ 0 w 12"/>
                  <a:gd name="T3" fmla="*/ 0 h 4"/>
                  <a:gd name="T4" fmla="*/ 0 w 12"/>
                  <a:gd name="T5" fmla="*/ 4 h 4"/>
                  <a:gd name="T6" fmla="*/ 12 w 12"/>
                  <a:gd name="T7" fmla="*/ 2 h 4"/>
                  <a:gd name="T8" fmla="*/ 12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3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4" name="Freeform 502"/>
              <p:cNvSpPr>
                <a:spLocks/>
              </p:cNvSpPr>
              <p:nvPr/>
            </p:nvSpPr>
            <p:spPr bwMode="auto">
              <a:xfrm>
                <a:off x="4716" y="2178"/>
                <a:ext cx="22" cy="22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0 h 9"/>
                  <a:gd name="T4" fmla="*/ 0 w 9"/>
                  <a:gd name="T5" fmla="*/ 9 h 9"/>
                  <a:gd name="T6" fmla="*/ 9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6" y="3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5" name="Freeform 503"/>
              <p:cNvSpPr>
                <a:spLocks/>
              </p:cNvSpPr>
              <p:nvPr/>
            </p:nvSpPr>
            <p:spPr bwMode="auto">
              <a:xfrm>
                <a:off x="4527" y="2178"/>
                <a:ext cx="40" cy="24"/>
              </a:xfrm>
              <a:custGeom>
                <a:avLst/>
                <a:gdLst>
                  <a:gd name="T0" fmla="*/ 17 w 17"/>
                  <a:gd name="T1" fmla="*/ 0 h 10"/>
                  <a:gd name="T2" fmla="*/ 0 w 17"/>
                  <a:gd name="T3" fmla="*/ 0 h 10"/>
                  <a:gd name="T4" fmla="*/ 0 w 17"/>
                  <a:gd name="T5" fmla="*/ 10 h 10"/>
                  <a:gd name="T6" fmla="*/ 17 w 17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7"/>
                      <a:pt x="11" y="3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6" name="Freeform 504"/>
              <p:cNvSpPr>
                <a:spLocks/>
              </p:cNvSpPr>
              <p:nvPr/>
            </p:nvSpPr>
            <p:spPr bwMode="auto">
              <a:xfrm>
                <a:off x="4527" y="2178"/>
                <a:ext cx="71" cy="117"/>
              </a:xfrm>
              <a:custGeom>
                <a:avLst/>
                <a:gdLst>
                  <a:gd name="T0" fmla="*/ 30 w 30"/>
                  <a:gd name="T1" fmla="*/ 0 h 49"/>
                  <a:gd name="T2" fmla="*/ 17 w 30"/>
                  <a:gd name="T3" fmla="*/ 0 h 49"/>
                  <a:gd name="T4" fmla="*/ 0 w 30"/>
                  <a:gd name="T5" fmla="*/ 10 h 49"/>
                  <a:gd name="T6" fmla="*/ 0 w 30"/>
                  <a:gd name="T7" fmla="*/ 49 h 49"/>
                  <a:gd name="T8" fmla="*/ 0 w 30"/>
                  <a:gd name="T9" fmla="*/ 49 h 49"/>
                  <a:gd name="T10" fmla="*/ 0 w 30"/>
                  <a:gd name="T11" fmla="*/ 30 h 49"/>
                  <a:gd name="T12" fmla="*/ 30 w 30"/>
                  <a:gd name="T13" fmla="*/ 30 h 49"/>
                  <a:gd name="T14" fmla="*/ 30 w 30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9">
                    <a:moveTo>
                      <a:pt x="3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1" y="3"/>
                      <a:pt x="6" y="7"/>
                      <a:pt x="0" y="1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7" name="Freeform 505"/>
              <p:cNvSpPr>
                <a:spLocks/>
              </p:cNvSpPr>
              <p:nvPr/>
            </p:nvSpPr>
            <p:spPr bwMode="auto">
              <a:xfrm>
                <a:off x="4527" y="2249"/>
                <a:ext cx="71" cy="46"/>
              </a:xfrm>
              <a:custGeom>
                <a:avLst/>
                <a:gdLst>
                  <a:gd name="T0" fmla="*/ 30 w 30"/>
                  <a:gd name="T1" fmla="*/ 0 h 19"/>
                  <a:gd name="T2" fmla="*/ 0 w 30"/>
                  <a:gd name="T3" fmla="*/ 0 h 19"/>
                  <a:gd name="T4" fmla="*/ 0 w 30"/>
                  <a:gd name="T5" fmla="*/ 19 h 19"/>
                  <a:gd name="T6" fmla="*/ 0 w 30"/>
                  <a:gd name="T7" fmla="*/ 19 h 19"/>
                  <a:gd name="T8" fmla="*/ 0 w 30"/>
                  <a:gd name="T9" fmla="*/ 16 h 19"/>
                  <a:gd name="T10" fmla="*/ 12 w 30"/>
                  <a:gd name="T11" fmla="*/ 16 h 19"/>
                  <a:gd name="T12" fmla="*/ 30 w 30"/>
                  <a:gd name="T13" fmla="*/ 10 h 19"/>
                  <a:gd name="T14" fmla="*/ 30 w 30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8" y="14"/>
                      <a:pt x="24" y="12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8" name="Freeform 506"/>
              <p:cNvSpPr>
                <a:spLocks/>
              </p:cNvSpPr>
              <p:nvPr/>
            </p:nvSpPr>
            <p:spPr bwMode="auto">
              <a:xfrm>
                <a:off x="4527" y="2287"/>
                <a:ext cx="28" cy="8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2"/>
                      <a:pt x="8" y="1"/>
                      <a:pt x="12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9" name="Freeform 507"/>
              <p:cNvSpPr>
                <a:spLocks/>
              </p:cNvSpPr>
              <p:nvPr/>
            </p:nvSpPr>
            <p:spPr bwMode="auto">
              <a:xfrm>
                <a:off x="4598" y="2178"/>
                <a:ext cx="90" cy="71"/>
              </a:xfrm>
              <a:custGeom>
                <a:avLst/>
                <a:gdLst>
                  <a:gd name="T0" fmla="*/ 38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21 w 38"/>
                  <a:gd name="T7" fmla="*/ 30 h 30"/>
                  <a:gd name="T8" fmla="*/ 38 w 38"/>
                  <a:gd name="T9" fmla="*/ 19 h 30"/>
                  <a:gd name="T10" fmla="*/ 38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7" y="27"/>
                      <a:pt x="33" y="23"/>
                      <a:pt x="38" y="19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0" name="Freeform 508"/>
              <p:cNvSpPr>
                <a:spLocks/>
              </p:cNvSpPr>
              <p:nvPr/>
            </p:nvSpPr>
            <p:spPr bwMode="auto">
              <a:xfrm>
                <a:off x="4598" y="2249"/>
                <a:ext cx="50" cy="24"/>
              </a:xfrm>
              <a:custGeom>
                <a:avLst/>
                <a:gdLst>
                  <a:gd name="T0" fmla="*/ 21 w 21"/>
                  <a:gd name="T1" fmla="*/ 0 h 10"/>
                  <a:gd name="T2" fmla="*/ 0 w 21"/>
                  <a:gd name="T3" fmla="*/ 0 h 10"/>
                  <a:gd name="T4" fmla="*/ 0 w 21"/>
                  <a:gd name="T5" fmla="*/ 10 h 10"/>
                  <a:gd name="T6" fmla="*/ 21 w 2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7"/>
                      <a:pt x="14" y="4"/>
                      <a:pt x="21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1" name="Freeform 509"/>
              <p:cNvSpPr>
                <a:spLocks/>
              </p:cNvSpPr>
              <p:nvPr/>
            </p:nvSpPr>
            <p:spPr bwMode="auto">
              <a:xfrm>
                <a:off x="4688" y="2178"/>
                <a:ext cx="28" cy="45"/>
              </a:xfrm>
              <a:custGeom>
                <a:avLst/>
                <a:gdLst>
                  <a:gd name="T0" fmla="*/ 12 w 12"/>
                  <a:gd name="T1" fmla="*/ 0 h 19"/>
                  <a:gd name="T2" fmla="*/ 0 w 12"/>
                  <a:gd name="T3" fmla="*/ 0 h 19"/>
                  <a:gd name="T4" fmla="*/ 0 w 12"/>
                  <a:gd name="T5" fmla="*/ 19 h 19"/>
                  <a:gd name="T6" fmla="*/ 12 w 12"/>
                  <a:gd name="T7" fmla="*/ 9 h 19"/>
                  <a:gd name="T8" fmla="*/ 12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4" y="16"/>
                      <a:pt x="8" y="12"/>
                      <a:pt x="12" y="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2" name="Freeform 510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close/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3" name="Freeform 511"/>
              <p:cNvSpPr>
                <a:spLocks noEditPoints="1"/>
              </p:cNvSpPr>
              <p:nvPr/>
            </p:nvSpPr>
            <p:spPr bwMode="auto">
              <a:xfrm>
                <a:off x="968" y="1894"/>
                <a:ext cx="151" cy="284"/>
              </a:xfrm>
              <a:custGeom>
                <a:avLst/>
                <a:gdLst>
                  <a:gd name="T0" fmla="*/ 151 w 151"/>
                  <a:gd name="T1" fmla="*/ 156 h 284"/>
                  <a:gd name="T2" fmla="*/ 57 w 151"/>
                  <a:gd name="T3" fmla="*/ 156 h 284"/>
                  <a:gd name="T4" fmla="*/ 57 w 151"/>
                  <a:gd name="T5" fmla="*/ 284 h 284"/>
                  <a:gd name="T6" fmla="*/ 28 w 151"/>
                  <a:gd name="T7" fmla="*/ 284 h 284"/>
                  <a:gd name="T8" fmla="*/ 28 w 151"/>
                  <a:gd name="T9" fmla="*/ 156 h 284"/>
                  <a:gd name="T10" fmla="*/ 28 w 151"/>
                  <a:gd name="T11" fmla="*/ 284 h 284"/>
                  <a:gd name="T12" fmla="*/ 0 w 151"/>
                  <a:gd name="T13" fmla="*/ 284 h 284"/>
                  <a:gd name="T14" fmla="*/ 0 w 151"/>
                  <a:gd name="T15" fmla="*/ 284 h 284"/>
                  <a:gd name="T16" fmla="*/ 151 w 151"/>
                  <a:gd name="T17" fmla="*/ 284 h 284"/>
                  <a:gd name="T18" fmla="*/ 151 w 151"/>
                  <a:gd name="T19" fmla="*/ 156 h 284"/>
                  <a:gd name="T20" fmla="*/ 151 w 151"/>
                  <a:gd name="T21" fmla="*/ 0 h 284"/>
                  <a:gd name="T22" fmla="*/ 57 w 151"/>
                  <a:gd name="T23" fmla="*/ 0 h 284"/>
                  <a:gd name="T24" fmla="*/ 57 w 151"/>
                  <a:gd name="T25" fmla="*/ 71 h 284"/>
                  <a:gd name="T26" fmla="*/ 151 w 151"/>
                  <a:gd name="T27" fmla="*/ 71 h 284"/>
                  <a:gd name="T28" fmla="*/ 151 w 151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84">
                    <a:moveTo>
                      <a:pt x="151" y="156"/>
                    </a:moveTo>
                    <a:lnTo>
                      <a:pt x="57" y="156"/>
                    </a:lnTo>
                    <a:lnTo>
                      <a:pt x="57" y="284"/>
                    </a:lnTo>
                    <a:lnTo>
                      <a:pt x="28" y="284"/>
                    </a:lnTo>
                    <a:lnTo>
                      <a:pt x="28" y="156"/>
                    </a:lnTo>
                    <a:lnTo>
                      <a:pt x="28" y="284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151" y="284"/>
                    </a:lnTo>
                    <a:lnTo>
                      <a:pt x="151" y="156"/>
                    </a:lnTo>
                    <a:moveTo>
                      <a:pt x="151" y="0"/>
                    </a:moveTo>
                    <a:lnTo>
                      <a:pt x="57" y="0"/>
                    </a:lnTo>
                    <a:lnTo>
                      <a:pt x="57" y="71"/>
                    </a:lnTo>
                    <a:lnTo>
                      <a:pt x="151" y="71"/>
                    </a:lnTo>
                    <a:lnTo>
                      <a:pt x="15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4" name="Rectangle 512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5" name="Rectangle 513"/>
              <p:cNvSpPr>
                <a:spLocks noChangeArrowheads="1"/>
              </p:cNvSpPr>
              <p:nvPr/>
            </p:nvSpPr>
            <p:spPr bwMode="auto">
              <a:xfrm>
                <a:off x="1025" y="1965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6" name="Rectangle 514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7" name="Rectangle 515"/>
              <p:cNvSpPr>
                <a:spLocks noChangeArrowheads="1"/>
              </p:cNvSpPr>
              <p:nvPr/>
            </p:nvSpPr>
            <p:spPr bwMode="auto">
              <a:xfrm>
                <a:off x="1025" y="2003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8" name="Rectangle 516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9" name="Rectangle 517"/>
              <p:cNvSpPr>
                <a:spLocks noChangeArrowheads="1"/>
              </p:cNvSpPr>
              <p:nvPr/>
            </p:nvSpPr>
            <p:spPr bwMode="auto">
              <a:xfrm>
                <a:off x="1025" y="2022"/>
                <a:ext cx="94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0" name="Freeform 518"/>
              <p:cNvSpPr>
                <a:spLocks/>
              </p:cNvSpPr>
              <p:nvPr/>
            </p:nvSpPr>
            <p:spPr bwMode="auto">
              <a:xfrm>
                <a:off x="930" y="1894"/>
                <a:ext cx="66" cy="71"/>
              </a:xfrm>
              <a:custGeom>
                <a:avLst/>
                <a:gdLst>
                  <a:gd name="T0" fmla="*/ 28 w 28"/>
                  <a:gd name="T1" fmla="*/ 0 h 30"/>
                  <a:gd name="T2" fmla="*/ 0 w 28"/>
                  <a:gd name="T3" fmla="*/ 0 h 30"/>
                  <a:gd name="T4" fmla="*/ 3 w 28"/>
                  <a:gd name="T5" fmla="*/ 30 h 30"/>
                  <a:gd name="T6" fmla="*/ 28 w 28"/>
                  <a:gd name="T7" fmla="*/ 30 h 30"/>
                  <a:gd name="T8" fmla="*/ 28 w 2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1" name="Freeform 519"/>
              <p:cNvSpPr>
                <a:spLocks/>
              </p:cNvSpPr>
              <p:nvPr/>
            </p:nvSpPr>
            <p:spPr bwMode="auto">
              <a:xfrm>
                <a:off x="937" y="1965"/>
                <a:ext cx="59" cy="38"/>
              </a:xfrm>
              <a:custGeom>
                <a:avLst/>
                <a:gdLst>
                  <a:gd name="T0" fmla="*/ 25 w 25"/>
                  <a:gd name="T1" fmla="*/ 0 h 16"/>
                  <a:gd name="T2" fmla="*/ 0 w 25"/>
                  <a:gd name="T3" fmla="*/ 0 h 16"/>
                  <a:gd name="T4" fmla="*/ 3 w 25"/>
                  <a:gd name="T5" fmla="*/ 16 h 16"/>
                  <a:gd name="T6" fmla="*/ 25 w 25"/>
                  <a:gd name="T7" fmla="*/ 16 h 16"/>
                  <a:gd name="T8" fmla="*/ 25 w 2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1"/>
                      <a:pt x="3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2" name="Freeform 520"/>
              <p:cNvSpPr>
                <a:spLocks/>
              </p:cNvSpPr>
              <p:nvPr/>
            </p:nvSpPr>
            <p:spPr bwMode="auto">
              <a:xfrm>
                <a:off x="944" y="2003"/>
                <a:ext cx="52" cy="19"/>
              </a:xfrm>
              <a:custGeom>
                <a:avLst/>
                <a:gdLst>
                  <a:gd name="T0" fmla="*/ 22 w 22"/>
                  <a:gd name="T1" fmla="*/ 0 h 8"/>
                  <a:gd name="T2" fmla="*/ 0 w 22"/>
                  <a:gd name="T3" fmla="*/ 0 h 8"/>
                  <a:gd name="T4" fmla="*/ 1 w 22"/>
                  <a:gd name="T5" fmla="*/ 8 h 8"/>
                  <a:gd name="T6" fmla="*/ 22 w 22"/>
                  <a:gd name="T7" fmla="*/ 8 h 8"/>
                  <a:gd name="T8" fmla="*/ 22 w 2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3" name="Freeform 521"/>
              <p:cNvSpPr>
                <a:spLocks/>
              </p:cNvSpPr>
              <p:nvPr/>
            </p:nvSpPr>
            <p:spPr bwMode="auto">
              <a:xfrm>
                <a:off x="949" y="2050"/>
                <a:ext cx="47" cy="128"/>
              </a:xfrm>
              <a:custGeom>
                <a:avLst/>
                <a:gdLst>
                  <a:gd name="T0" fmla="*/ 20 w 20"/>
                  <a:gd name="T1" fmla="*/ 0 h 54"/>
                  <a:gd name="T2" fmla="*/ 0 w 20"/>
                  <a:gd name="T3" fmla="*/ 0 h 54"/>
                  <a:gd name="T4" fmla="*/ 8 w 20"/>
                  <a:gd name="T5" fmla="*/ 54 h 54"/>
                  <a:gd name="T6" fmla="*/ 20 w 20"/>
                  <a:gd name="T7" fmla="*/ 54 h 54"/>
                  <a:gd name="T8" fmla="*/ 20 w 20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4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9"/>
                      <a:pt x="6" y="37"/>
                      <a:pt x="8" y="54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4" name="Freeform 522"/>
              <p:cNvSpPr>
                <a:spLocks/>
              </p:cNvSpPr>
              <p:nvPr/>
            </p:nvSpPr>
            <p:spPr bwMode="auto">
              <a:xfrm>
                <a:off x="947" y="2022"/>
                <a:ext cx="49" cy="28"/>
              </a:xfrm>
              <a:custGeom>
                <a:avLst/>
                <a:gdLst>
                  <a:gd name="T0" fmla="*/ 21 w 21"/>
                  <a:gd name="T1" fmla="*/ 0 h 12"/>
                  <a:gd name="T2" fmla="*/ 0 w 21"/>
                  <a:gd name="T3" fmla="*/ 0 h 12"/>
                  <a:gd name="T4" fmla="*/ 1 w 21"/>
                  <a:gd name="T5" fmla="*/ 12 h 12"/>
                  <a:gd name="T6" fmla="*/ 21 w 21"/>
                  <a:gd name="T7" fmla="*/ 12 h 12"/>
                  <a:gd name="T8" fmla="*/ 21 w 2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5" name="Rectangle 523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6" name="Rectangle 524"/>
              <p:cNvSpPr>
                <a:spLocks noChangeArrowheads="1"/>
              </p:cNvSpPr>
              <p:nvPr/>
            </p:nvSpPr>
            <p:spPr bwMode="auto">
              <a:xfrm>
                <a:off x="99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7" name="Rectangle 525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8" name="Rectangle 526"/>
              <p:cNvSpPr>
                <a:spLocks noChangeArrowheads="1"/>
              </p:cNvSpPr>
              <p:nvPr/>
            </p:nvSpPr>
            <p:spPr bwMode="auto">
              <a:xfrm>
                <a:off x="99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9" name="Rectangle 527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0" name="Rectangle 528"/>
              <p:cNvSpPr>
                <a:spLocks noChangeArrowheads="1"/>
              </p:cNvSpPr>
              <p:nvPr/>
            </p:nvSpPr>
            <p:spPr bwMode="auto">
              <a:xfrm>
                <a:off x="99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1" name="Rectangle 529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2" name="Rectangle 530"/>
              <p:cNvSpPr>
                <a:spLocks noChangeArrowheads="1"/>
              </p:cNvSpPr>
              <p:nvPr/>
            </p:nvSpPr>
            <p:spPr bwMode="auto">
              <a:xfrm>
                <a:off x="99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3" name="Rectangle 531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4" name="Rectangle 532"/>
              <p:cNvSpPr>
                <a:spLocks noChangeArrowheads="1"/>
              </p:cNvSpPr>
              <p:nvPr/>
            </p:nvSpPr>
            <p:spPr bwMode="auto">
              <a:xfrm>
                <a:off x="99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5" name="Freeform 533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6" name="Freeform 534"/>
              <p:cNvSpPr>
                <a:spLocks noEditPoints="1"/>
              </p:cNvSpPr>
              <p:nvPr/>
            </p:nvSpPr>
            <p:spPr bwMode="auto">
              <a:xfrm>
                <a:off x="111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7" name="Freeform 535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8" name="Freeform 536"/>
              <p:cNvSpPr>
                <a:spLocks noEditPoints="1"/>
              </p:cNvSpPr>
              <p:nvPr/>
            </p:nvSpPr>
            <p:spPr bwMode="auto">
              <a:xfrm>
                <a:off x="111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9" name="Freeform 537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0" name="Freeform 538"/>
              <p:cNvSpPr>
                <a:spLocks noEditPoints="1"/>
              </p:cNvSpPr>
              <p:nvPr/>
            </p:nvSpPr>
            <p:spPr bwMode="auto">
              <a:xfrm>
                <a:off x="111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1" name="Freeform 539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2" name="Freeform 540"/>
              <p:cNvSpPr>
                <a:spLocks noEditPoints="1"/>
              </p:cNvSpPr>
              <p:nvPr/>
            </p:nvSpPr>
            <p:spPr bwMode="auto">
              <a:xfrm>
                <a:off x="111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3" name="Rectangle 541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4" name="Rectangle 542"/>
              <p:cNvSpPr>
                <a:spLocks noChangeArrowheads="1"/>
              </p:cNvSpPr>
              <p:nvPr/>
            </p:nvSpPr>
            <p:spPr bwMode="auto">
              <a:xfrm>
                <a:off x="119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5" name="Rectangle 543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6" name="Rectangle 544"/>
              <p:cNvSpPr>
                <a:spLocks noChangeArrowheads="1"/>
              </p:cNvSpPr>
              <p:nvPr/>
            </p:nvSpPr>
            <p:spPr bwMode="auto">
              <a:xfrm>
                <a:off x="119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7" name="Rectangle 545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8" name="Rectangle 546"/>
              <p:cNvSpPr>
                <a:spLocks noChangeArrowheads="1"/>
              </p:cNvSpPr>
              <p:nvPr/>
            </p:nvSpPr>
            <p:spPr bwMode="auto">
              <a:xfrm>
                <a:off x="119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9" name="Rectangle 547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0" name="Rectangle 548"/>
              <p:cNvSpPr>
                <a:spLocks noChangeArrowheads="1"/>
              </p:cNvSpPr>
              <p:nvPr/>
            </p:nvSpPr>
            <p:spPr bwMode="auto">
              <a:xfrm>
                <a:off x="119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1" name="Rectangle 549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2" name="Rectangle 550"/>
              <p:cNvSpPr>
                <a:spLocks noChangeArrowheads="1"/>
              </p:cNvSpPr>
              <p:nvPr/>
            </p:nvSpPr>
            <p:spPr bwMode="auto">
              <a:xfrm>
                <a:off x="119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3" name="Rectangle 551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4" name="Rectangle 552"/>
              <p:cNvSpPr>
                <a:spLocks noChangeArrowheads="1"/>
              </p:cNvSpPr>
              <p:nvPr/>
            </p:nvSpPr>
            <p:spPr bwMode="auto">
              <a:xfrm>
                <a:off x="1280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5" name="Rectangle 553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6" name="Rectangle 554"/>
              <p:cNvSpPr>
                <a:spLocks noChangeArrowheads="1"/>
              </p:cNvSpPr>
              <p:nvPr/>
            </p:nvSpPr>
            <p:spPr bwMode="auto">
              <a:xfrm>
                <a:off x="1280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7" name="Rectangle 555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8" name="Rectangle 556"/>
              <p:cNvSpPr>
                <a:spLocks noChangeArrowheads="1"/>
              </p:cNvSpPr>
              <p:nvPr/>
            </p:nvSpPr>
            <p:spPr bwMode="auto">
              <a:xfrm>
                <a:off x="1280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9" name="Rectangle 557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0" name="Rectangle 558"/>
              <p:cNvSpPr>
                <a:spLocks noChangeArrowheads="1"/>
              </p:cNvSpPr>
              <p:nvPr/>
            </p:nvSpPr>
            <p:spPr bwMode="auto">
              <a:xfrm>
                <a:off x="1280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1" name="Rectangle 559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2" name="Rectangle 560"/>
              <p:cNvSpPr>
                <a:spLocks noChangeArrowheads="1"/>
              </p:cNvSpPr>
              <p:nvPr/>
            </p:nvSpPr>
            <p:spPr bwMode="auto">
              <a:xfrm>
                <a:off x="1280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3" name="Freeform 561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4" name="Freeform 562"/>
              <p:cNvSpPr>
                <a:spLocks noEditPoints="1"/>
              </p:cNvSpPr>
              <p:nvPr/>
            </p:nvSpPr>
            <p:spPr bwMode="auto">
              <a:xfrm>
                <a:off x="140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5" name="Freeform 563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6" name="Freeform 564"/>
              <p:cNvSpPr>
                <a:spLocks noEditPoints="1"/>
              </p:cNvSpPr>
              <p:nvPr/>
            </p:nvSpPr>
            <p:spPr bwMode="auto">
              <a:xfrm>
                <a:off x="140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7" name="Freeform 565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8" name="Freeform 566"/>
              <p:cNvSpPr>
                <a:spLocks noEditPoints="1"/>
              </p:cNvSpPr>
              <p:nvPr/>
            </p:nvSpPr>
            <p:spPr bwMode="auto">
              <a:xfrm>
                <a:off x="140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9" name="Freeform 567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0" name="Freeform 568"/>
              <p:cNvSpPr>
                <a:spLocks noEditPoints="1"/>
              </p:cNvSpPr>
              <p:nvPr/>
            </p:nvSpPr>
            <p:spPr bwMode="auto">
              <a:xfrm>
                <a:off x="140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1" name="Rectangle 569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2" name="Rectangle 570"/>
              <p:cNvSpPr>
                <a:spLocks noChangeArrowheads="1"/>
              </p:cNvSpPr>
              <p:nvPr/>
            </p:nvSpPr>
            <p:spPr bwMode="auto">
              <a:xfrm>
                <a:off x="147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3" name="Rectangle 571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4" name="Rectangle 572"/>
              <p:cNvSpPr>
                <a:spLocks noChangeArrowheads="1"/>
              </p:cNvSpPr>
              <p:nvPr/>
            </p:nvSpPr>
            <p:spPr bwMode="auto">
              <a:xfrm>
                <a:off x="147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5" name="Rectangle 573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6" name="Rectangle 574"/>
              <p:cNvSpPr>
                <a:spLocks noChangeArrowheads="1"/>
              </p:cNvSpPr>
              <p:nvPr/>
            </p:nvSpPr>
            <p:spPr bwMode="auto">
              <a:xfrm>
                <a:off x="147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7" name="Rectangle 575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8" name="Rectangle 576"/>
              <p:cNvSpPr>
                <a:spLocks noChangeArrowheads="1"/>
              </p:cNvSpPr>
              <p:nvPr/>
            </p:nvSpPr>
            <p:spPr bwMode="auto">
              <a:xfrm>
                <a:off x="147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9" name="Rectangle 577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0" name="Rectangle 578"/>
              <p:cNvSpPr>
                <a:spLocks noChangeArrowheads="1"/>
              </p:cNvSpPr>
              <p:nvPr/>
            </p:nvSpPr>
            <p:spPr bwMode="auto">
              <a:xfrm>
                <a:off x="147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1" name="Rectangle 579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2" name="Rectangle 580"/>
              <p:cNvSpPr>
                <a:spLocks noChangeArrowheads="1"/>
              </p:cNvSpPr>
              <p:nvPr/>
            </p:nvSpPr>
            <p:spPr bwMode="auto">
              <a:xfrm>
                <a:off x="1564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3" name="Rectangle 581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4" name="Rectangle 582"/>
              <p:cNvSpPr>
                <a:spLocks noChangeArrowheads="1"/>
              </p:cNvSpPr>
              <p:nvPr/>
            </p:nvSpPr>
            <p:spPr bwMode="auto">
              <a:xfrm>
                <a:off x="1564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5" name="Rectangle 583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6" name="Rectangle 584"/>
              <p:cNvSpPr>
                <a:spLocks noChangeArrowheads="1"/>
              </p:cNvSpPr>
              <p:nvPr/>
            </p:nvSpPr>
            <p:spPr bwMode="auto">
              <a:xfrm>
                <a:off x="1564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7" name="Rectangle 585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8" name="Rectangle 586"/>
              <p:cNvSpPr>
                <a:spLocks noChangeArrowheads="1"/>
              </p:cNvSpPr>
              <p:nvPr/>
            </p:nvSpPr>
            <p:spPr bwMode="auto">
              <a:xfrm>
                <a:off x="1564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9" name="Rectangle 587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0" name="Rectangle 588"/>
              <p:cNvSpPr>
                <a:spLocks noChangeArrowheads="1"/>
              </p:cNvSpPr>
              <p:nvPr/>
            </p:nvSpPr>
            <p:spPr bwMode="auto">
              <a:xfrm>
                <a:off x="1564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1" name="Freeform 589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2" name="Freeform 590"/>
              <p:cNvSpPr>
                <a:spLocks noEditPoints="1"/>
              </p:cNvSpPr>
              <p:nvPr/>
            </p:nvSpPr>
            <p:spPr bwMode="auto">
              <a:xfrm>
                <a:off x="168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3" name="Freeform 591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4" name="Freeform 592"/>
              <p:cNvSpPr>
                <a:spLocks noEditPoints="1"/>
              </p:cNvSpPr>
              <p:nvPr/>
            </p:nvSpPr>
            <p:spPr bwMode="auto">
              <a:xfrm>
                <a:off x="168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5" name="Freeform 593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6" name="Freeform 594"/>
              <p:cNvSpPr>
                <a:spLocks noEditPoints="1"/>
              </p:cNvSpPr>
              <p:nvPr/>
            </p:nvSpPr>
            <p:spPr bwMode="auto">
              <a:xfrm>
                <a:off x="168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7" name="Freeform 595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8" name="Freeform 596"/>
              <p:cNvSpPr>
                <a:spLocks noEditPoints="1"/>
              </p:cNvSpPr>
              <p:nvPr/>
            </p:nvSpPr>
            <p:spPr bwMode="auto">
              <a:xfrm>
                <a:off x="168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9" name="Rectangle 597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0" name="Rectangle 598"/>
              <p:cNvSpPr>
                <a:spLocks noChangeArrowheads="1"/>
              </p:cNvSpPr>
              <p:nvPr/>
            </p:nvSpPr>
            <p:spPr bwMode="auto">
              <a:xfrm>
                <a:off x="175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1" name="Rectangle 599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2" name="Rectangle 600"/>
              <p:cNvSpPr>
                <a:spLocks noChangeArrowheads="1"/>
              </p:cNvSpPr>
              <p:nvPr/>
            </p:nvSpPr>
            <p:spPr bwMode="auto">
              <a:xfrm>
                <a:off x="175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3" name="Rectangle 601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4" name="Rectangle 602"/>
              <p:cNvSpPr>
                <a:spLocks noChangeArrowheads="1"/>
              </p:cNvSpPr>
              <p:nvPr/>
            </p:nvSpPr>
            <p:spPr bwMode="auto">
              <a:xfrm>
                <a:off x="175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5" name="Rectangle 603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6" name="Rectangle 604"/>
              <p:cNvSpPr>
                <a:spLocks noChangeArrowheads="1"/>
              </p:cNvSpPr>
              <p:nvPr/>
            </p:nvSpPr>
            <p:spPr bwMode="auto">
              <a:xfrm>
                <a:off x="175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7" name="Rectangle 605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8" name="Rectangle 606"/>
              <p:cNvSpPr>
                <a:spLocks noChangeArrowheads="1"/>
              </p:cNvSpPr>
              <p:nvPr/>
            </p:nvSpPr>
            <p:spPr bwMode="auto">
              <a:xfrm>
                <a:off x="175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2933700" y="3006725"/>
              <a:ext cx="3351213" cy="450850"/>
              <a:chOff x="1848" y="1894"/>
              <a:chExt cx="2111" cy="284"/>
            </a:xfrm>
          </p:grpSpPr>
          <p:sp>
            <p:nvSpPr>
              <p:cNvPr id="1699" name="Rectangle 608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0" name="Rectangle 609"/>
              <p:cNvSpPr>
                <a:spLocks noChangeArrowheads="1"/>
              </p:cNvSpPr>
              <p:nvPr/>
            </p:nvSpPr>
            <p:spPr bwMode="auto">
              <a:xfrm>
                <a:off x="1848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1" name="Rectangle 610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2" name="Rectangle 611"/>
              <p:cNvSpPr>
                <a:spLocks noChangeArrowheads="1"/>
              </p:cNvSpPr>
              <p:nvPr/>
            </p:nvSpPr>
            <p:spPr bwMode="auto">
              <a:xfrm>
                <a:off x="1848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3" name="Rectangle 612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4" name="Rectangle 613"/>
              <p:cNvSpPr>
                <a:spLocks noChangeArrowheads="1"/>
              </p:cNvSpPr>
              <p:nvPr/>
            </p:nvSpPr>
            <p:spPr bwMode="auto">
              <a:xfrm>
                <a:off x="1848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5" name="Rectangle 614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6" name="Rectangle 615"/>
              <p:cNvSpPr>
                <a:spLocks noChangeArrowheads="1"/>
              </p:cNvSpPr>
              <p:nvPr/>
            </p:nvSpPr>
            <p:spPr bwMode="auto">
              <a:xfrm>
                <a:off x="1848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7" name="Rectangle 616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8" name="Rectangle 617"/>
              <p:cNvSpPr>
                <a:spLocks noChangeArrowheads="1"/>
              </p:cNvSpPr>
              <p:nvPr/>
            </p:nvSpPr>
            <p:spPr bwMode="auto">
              <a:xfrm>
                <a:off x="1848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9" name="Freeform 618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0" name="Freeform 619"/>
              <p:cNvSpPr>
                <a:spLocks noEditPoints="1"/>
              </p:cNvSpPr>
              <p:nvPr/>
            </p:nvSpPr>
            <p:spPr bwMode="auto">
              <a:xfrm>
                <a:off x="197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1" name="Freeform 620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2" name="Freeform 621"/>
              <p:cNvSpPr>
                <a:spLocks noEditPoints="1"/>
              </p:cNvSpPr>
              <p:nvPr/>
            </p:nvSpPr>
            <p:spPr bwMode="auto">
              <a:xfrm>
                <a:off x="197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3" name="Freeform 622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4" name="Freeform 623"/>
              <p:cNvSpPr>
                <a:spLocks noEditPoints="1"/>
              </p:cNvSpPr>
              <p:nvPr/>
            </p:nvSpPr>
            <p:spPr bwMode="auto">
              <a:xfrm>
                <a:off x="197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5" name="Freeform 624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6" name="Freeform 625"/>
              <p:cNvSpPr>
                <a:spLocks noEditPoints="1"/>
              </p:cNvSpPr>
              <p:nvPr/>
            </p:nvSpPr>
            <p:spPr bwMode="auto">
              <a:xfrm>
                <a:off x="197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7" name="Rectangle 626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8" name="Rectangle 627"/>
              <p:cNvSpPr>
                <a:spLocks noChangeArrowheads="1"/>
              </p:cNvSpPr>
              <p:nvPr/>
            </p:nvSpPr>
            <p:spPr bwMode="auto">
              <a:xfrm>
                <a:off x="204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9" name="Rectangle 628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0" name="Rectangle 629"/>
              <p:cNvSpPr>
                <a:spLocks noChangeArrowheads="1"/>
              </p:cNvSpPr>
              <p:nvPr/>
            </p:nvSpPr>
            <p:spPr bwMode="auto">
              <a:xfrm>
                <a:off x="204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1" name="Rectangle 630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2" name="Rectangle 631"/>
              <p:cNvSpPr>
                <a:spLocks noChangeArrowheads="1"/>
              </p:cNvSpPr>
              <p:nvPr/>
            </p:nvSpPr>
            <p:spPr bwMode="auto">
              <a:xfrm>
                <a:off x="204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3" name="Rectangle 632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4" name="Rectangle 633"/>
              <p:cNvSpPr>
                <a:spLocks noChangeArrowheads="1"/>
              </p:cNvSpPr>
              <p:nvPr/>
            </p:nvSpPr>
            <p:spPr bwMode="auto">
              <a:xfrm>
                <a:off x="204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5" name="Rectangle 634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6" name="Rectangle 635"/>
              <p:cNvSpPr>
                <a:spLocks noChangeArrowheads="1"/>
              </p:cNvSpPr>
              <p:nvPr/>
            </p:nvSpPr>
            <p:spPr bwMode="auto">
              <a:xfrm>
                <a:off x="204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7" name="Rectangle 636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8" name="Rectangle 637"/>
              <p:cNvSpPr>
                <a:spLocks noChangeArrowheads="1"/>
              </p:cNvSpPr>
              <p:nvPr/>
            </p:nvSpPr>
            <p:spPr bwMode="auto">
              <a:xfrm>
                <a:off x="2132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9" name="Rectangle 638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0" name="Rectangle 639"/>
              <p:cNvSpPr>
                <a:spLocks noChangeArrowheads="1"/>
              </p:cNvSpPr>
              <p:nvPr/>
            </p:nvSpPr>
            <p:spPr bwMode="auto">
              <a:xfrm>
                <a:off x="2132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1" name="Rectangle 640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2" name="Rectangle 641"/>
              <p:cNvSpPr>
                <a:spLocks noChangeArrowheads="1"/>
              </p:cNvSpPr>
              <p:nvPr/>
            </p:nvSpPr>
            <p:spPr bwMode="auto">
              <a:xfrm>
                <a:off x="2132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3" name="Rectangle 642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4" name="Rectangle 643"/>
              <p:cNvSpPr>
                <a:spLocks noChangeArrowheads="1"/>
              </p:cNvSpPr>
              <p:nvPr/>
            </p:nvSpPr>
            <p:spPr bwMode="auto">
              <a:xfrm>
                <a:off x="2132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5" name="Rectangle 644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6" name="Rectangle 645"/>
              <p:cNvSpPr>
                <a:spLocks noChangeArrowheads="1"/>
              </p:cNvSpPr>
              <p:nvPr/>
            </p:nvSpPr>
            <p:spPr bwMode="auto">
              <a:xfrm>
                <a:off x="2132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7" name="Freeform 646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8" name="Freeform 647"/>
              <p:cNvSpPr>
                <a:spLocks noEditPoints="1"/>
              </p:cNvSpPr>
              <p:nvPr/>
            </p:nvSpPr>
            <p:spPr bwMode="auto">
              <a:xfrm>
                <a:off x="225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9" name="Freeform 648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0" name="Freeform 649"/>
              <p:cNvSpPr>
                <a:spLocks noEditPoints="1"/>
              </p:cNvSpPr>
              <p:nvPr/>
            </p:nvSpPr>
            <p:spPr bwMode="auto">
              <a:xfrm>
                <a:off x="225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1" name="Freeform 650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2" name="Freeform 651"/>
              <p:cNvSpPr>
                <a:spLocks noEditPoints="1"/>
              </p:cNvSpPr>
              <p:nvPr/>
            </p:nvSpPr>
            <p:spPr bwMode="auto">
              <a:xfrm>
                <a:off x="225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3" name="Freeform 652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4" name="Freeform 653"/>
              <p:cNvSpPr>
                <a:spLocks noEditPoints="1"/>
              </p:cNvSpPr>
              <p:nvPr/>
            </p:nvSpPr>
            <p:spPr bwMode="auto">
              <a:xfrm>
                <a:off x="225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5" name="Rectangle 654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6" name="Rectangle 655"/>
              <p:cNvSpPr>
                <a:spLocks noChangeArrowheads="1"/>
              </p:cNvSpPr>
              <p:nvPr/>
            </p:nvSpPr>
            <p:spPr bwMode="auto">
              <a:xfrm>
                <a:off x="232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7" name="Rectangle 656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8" name="Rectangle 657"/>
              <p:cNvSpPr>
                <a:spLocks noChangeArrowheads="1"/>
              </p:cNvSpPr>
              <p:nvPr/>
            </p:nvSpPr>
            <p:spPr bwMode="auto">
              <a:xfrm>
                <a:off x="232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9" name="Rectangle 658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0" name="Rectangle 659"/>
              <p:cNvSpPr>
                <a:spLocks noChangeArrowheads="1"/>
              </p:cNvSpPr>
              <p:nvPr/>
            </p:nvSpPr>
            <p:spPr bwMode="auto">
              <a:xfrm>
                <a:off x="232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1" name="Rectangle 660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2" name="Rectangle 661"/>
              <p:cNvSpPr>
                <a:spLocks noChangeArrowheads="1"/>
              </p:cNvSpPr>
              <p:nvPr/>
            </p:nvSpPr>
            <p:spPr bwMode="auto">
              <a:xfrm>
                <a:off x="232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3" name="Rectangle 662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4" name="Rectangle 663"/>
              <p:cNvSpPr>
                <a:spLocks noChangeArrowheads="1"/>
              </p:cNvSpPr>
              <p:nvPr/>
            </p:nvSpPr>
            <p:spPr bwMode="auto">
              <a:xfrm>
                <a:off x="232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5" name="Rectangle 664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6" name="Rectangle 665"/>
              <p:cNvSpPr>
                <a:spLocks noChangeArrowheads="1"/>
              </p:cNvSpPr>
              <p:nvPr/>
            </p:nvSpPr>
            <p:spPr bwMode="auto">
              <a:xfrm>
                <a:off x="2416" y="1894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7" name="Rectangle 666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8" name="Rectangle 667"/>
              <p:cNvSpPr>
                <a:spLocks noChangeArrowheads="1"/>
              </p:cNvSpPr>
              <p:nvPr/>
            </p:nvSpPr>
            <p:spPr bwMode="auto">
              <a:xfrm>
                <a:off x="2416" y="1965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9" name="Rectangle 668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0" name="Rectangle 669"/>
              <p:cNvSpPr>
                <a:spLocks noChangeArrowheads="1"/>
              </p:cNvSpPr>
              <p:nvPr/>
            </p:nvSpPr>
            <p:spPr bwMode="auto">
              <a:xfrm>
                <a:off x="2416" y="2003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1" name="Rectangle 670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2" name="Rectangle 671"/>
              <p:cNvSpPr>
                <a:spLocks noChangeArrowheads="1"/>
              </p:cNvSpPr>
              <p:nvPr/>
            </p:nvSpPr>
            <p:spPr bwMode="auto">
              <a:xfrm>
                <a:off x="2416" y="2050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3" name="Rectangle 672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4" name="Rectangle 673"/>
              <p:cNvSpPr>
                <a:spLocks noChangeArrowheads="1"/>
              </p:cNvSpPr>
              <p:nvPr/>
            </p:nvSpPr>
            <p:spPr bwMode="auto">
              <a:xfrm>
                <a:off x="2416" y="2022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5" name="Freeform 674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6" name="Freeform 675"/>
              <p:cNvSpPr>
                <a:spLocks noEditPoints="1"/>
              </p:cNvSpPr>
              <p:nvPr/>
            </p:nvSpPr>
            <p:spPr bwMode="auto">
              <a:xfrm>
                <a:off x="253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7" name="Freeform 676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8" name="Freeform 677"/>
              <p:cNvSpPr>
                <a:spLocks noEditPoints="1"/>
              </p:cNvSpPr>
              <p:nvPr/>
            </p:nvSpPr>
            <p:spPr bwMode="auto">
              <a:xfrm>
                <a:off x="253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9" name="Freeform 678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0" name="Freeform 679"/>
              <p:cNvSpPr>
                <a:spLocks noEditPoints="1"/>
              </p:cNvSpPr>
              <p:nvPr/>
            </p:nvSpPr>
            <p:spPr bwMode="auto">
              <a:xfrm>
                <a:off x="253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1" name="Freeform 680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2" name="Freeform 681"/>
              <p:cNvSpPr>
                <a:spLocks noEditPoints="1"/>
              </p:cNvSpPr>
              <p:nvPr/>
            </p:nvSpPr>
            <p:spPr bwMode="auto">
              <a:xfrm>
                <a:off x="253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3" name="Rectangle 682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4" name="Rectangle 683"/>
              <p:cNvSpPr>
                <a:spLocks noChangeArrowheads="1"/>
              </p:cNvSpPr>
              <p:nvPr/>
            </p:nvSpPr>
            <p:spPr bwMode="auto">
              <a:xfrm>
                <a:off x="261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5" name="Rectangle 684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6" name="Rectangle 685"/>
              <p:cNvSpPr>
                <a:spLocks noChangeArrowheads="1"/>
              </p:cNvSpPr>
              <p:nvPr/>
            </p:nvSpPr>
            <p:spPr bwMode="auto">
              <a:xfrm>
                <a:off x="261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7" name="Rectangle 686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8" name="Rectangle 687"/>
              <p:cNvSpPr>
                <a:spLocks noChangeArrowheads="1"/>
              </p:cNvSpPr>
              <p:nvPr/>
            </p:nvSpPr>
            <p:spPr bwMode="auto">
              <a:xfrm>
                <a:off x="261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9" name="Rectangle 688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0" name="Rectangle 689"/>
              <p:cNvSpPr>
                <a:spLocks noChangeArrowheads="1"/>
              </p:cNvSpPr>
              <p:nvPr/>
            </p:nvSpPr>
            <p:spPr bwMode="auto">
              <a:xfrm>
                <a:off x="261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1" name="Rectangle 690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2" name="Rectangle 691"/>
              <p:cNvSpPr>
                <a:spLocks noChangeArrowheads="1"/>
              </p:cNvSpPr>
              <p:nvPr/>
            </p:nvSpPr>
            <p:spPr bwMode="auto">
              <a:xfrm>
                <a:off x="261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3" name="Rectangle 692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4" name="Rectangle 693"/>
              <p:cNvSpPr>
                <a:spLocks noChangeArrowheads="1"/>
              </p:cNvSpPr>
              <p:nvPr/>
            </p:nvSpPr>
            <p:spPr bwMode="auto">
              <a:xfrm>
                <a:off x="270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5" name="Rectangle 694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6" name="Rectangle 695"/>
              <p:cNvSpPr>
                <a:spLocks noChangeArrowheads="1"/>
              </p:cNvSpPr>
              <p:nvPr/>
            </p:nvSpPr>
            <p:spPr bwMode="auto">
              <a:xfrm>
                <a:off x="270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7" name="Rectangle 696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8" name="Rectangle 697"/>
              <p:cNvSpPr>
                <a:spLocks noChangeArrowheads="1"/>
              </p:cNvSpPr>
              <p:nvPr/>
            </p:nvSpPr>
            <p:spPr bwMode="auto">
              <a:xfrm>
                <a:off x="270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9" name="Rectangle 698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0" name="Rectangle 699"/>
              <p:cNvSpPr>
                <a:spLocks noChangeArrowheads="1"/>
              </p:cNvSpPr>
              <p:nvPr/>
            </p:nvSpPr>
            <p:spPr bwMode="auto">
              <a:xfrm>
                <a:off x="270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1" name="Rectangle 700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2" name="Rectangle 701"/>
              <p:cNvSpPr>
                <a:spLocks noChangeArrowheads="1"/>
              </p:cNvSpPr>
              <p:nvPr/>
            </p:nvSpPr>
            <p:spPr bwMode="auto">
              <a:xfrm>
                <a:off x="270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3" name="Freeform 702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4" name="Freeform 703"/>
              <p:cNvSpPr>
                <a:spLocks noEditPoints="1"/>
              </p:cNvSpPr>
              <p:nvPr/>
            </p:nvSpPr>
            <p:spPr bwMode="auto">
              <a:xfrm>
                <a:off x="282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5" name="Freeform 704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6" name="Freeform 705"/>
              <p:cNvSpPr>
                <a:spLocks noEditPoints="1"/>
              </p:cNvSpPr>
              <p:nvPr/>
            </p:nvSpPr>
            <p:spPr bwMode="auto">
              <a:xfrm>
                <a:off x="282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7" name="Freeform 706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8" name="Freeform 707"/>
              <p:cNvSpPr>
                <a:spLocks noEditPoints="1"/>
              </p:cNvSpPr>
              <p:nvPr/>
            </p:nvSpPr>
            <p:spPr bwMode="auto">
              <a:xfrm>
                <a:off x="282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9" name="Freeform 708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0" name="Freeform 709"/>
              <p:cNvSpPr>
                <a:spLocks noEditPoints="1"/>
              </p:cNvSpPr>
              <p:nvPr/>
            </p:nvSpPr>
            <p:spPr bwMode="auto">
              <a:xfrm>
                <a:off x="282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1" name="Rectangle 710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2" name="Rectangle 711"/>
              <p:cNvSpPr>
                <a:spLocks noChangeArrowheads="1"/>
              </p:cNvSpPr>
              <p:nvPr/>
            </p:nvSpPr>
            <p:spPr bwMode="auto">
              <a:xfrm>
                <a:off x="289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3" name="Rectangle 712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4" name="Rectangle 713"/>
              <p:cNvSpPr>
                <a:spLocks noChangeArrowheads="1"/>
              </p:cNvSpPr>
              <p:nvPr/>
            </p:nvSpPr>
            <p:spPr bwMode="auto">
              <a:xfrm>
                <a:off x="289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5" name="Rectangle 714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6" name="Rectangle 715"/>
              <p:cNvSpPr>
                <a:spLocks noChangeArrowheads="1"/>
              </p:cNvSpPr>
              <p:nvPr/>
            </p:nvSpPr>
            <p:spPr bwMode="auto">
              <a:xfrm>
                <a:off x="289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7" name="Rectangle 716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8" name="Rectangle 717"/>
              <p:cNvSpPr>
                <a:spLocks noChangeArrowheads="1"/>
              </p:cNvSpPr>
              <p:nvPr/>
            </p:nvSpPr>
            <p:spPr bwMode="auto">
              <a:xfrm>
                <a:off x="289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9" name="Rectangle 718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0" name="Rectangle 719"/>
              <p:cNvSpPr>
                <a:spLocks noChangeArrowheads="1"/>
              </p:cNvSpPr>
              <p:nvPr/>
            </p:nvSpPr>
            <p:spPr bwMode="auto">
              <a:xfrm>
                <a:off x="289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1" name="Rectangle 720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2" name="Rectangle 721"/>
              <p:cNvSpPr>
                <a:spLocks noChangeArrowheads="1"/>
              </p:cNvSpPr>
              <p:nvPr/>
            </p:nvSpPr>
            <p:spPr bwMode="auto">
              <a:xfrm>
                <a:off x="298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3" name="Rectangle 722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4" name="Rectangle 723"/>
              <p:cNvSpPr>
                <a:spLocks noChangeArrowheads="1"/>
              </p:cNvSpPr>
              <p:nvPr/>
            </p:nvSpPr>
            <p:spPr bwMode="auto">
              <a:xfrm>
                <a:off x="298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5" name="Rectangle 724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6" name="Rectangle 725"/>
              <p:cNvSpPr>
                <a:spLocks noChangeArrowheads="1"/>
              </p:cNvSpPr>
              <p:nvPr/>
            </p:nvSpPr>
            <p:spPr bwMode="auto">
              <a:xfrm>
                <a:off x="298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7" name="Rectangle 726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8" name="Rectangle 727"/>
              <p:cNvSpPr>
                <a:spLocks noChangeArrowheads="1"/>
              </p:cNvSpPr>
              <p:nvPr/>
            </p:nvSpPr>
            <p:spPr bwMode="auto">
              <a:xfrm>
                <a:off x="298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9" name="Rectangle 728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0" name="Rectangle 729"/>
              <p:cNvSpPr>
                <a:spLocks noChangeArrowheads="1"/>
              </p:cNvSpPr>
              <p:nvPr/>
            </p:nvSpPr>
            <p:spPr bwMode="auto">
              <a:xfrm>
                <a:off x="298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1" name="Freeform 730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2" name="Freeform 731"/>
              <p:cNvSpPr>
                <a:spLocks noEditPoints="1"/>
              </p:cNvSpPr>
              <p:nvPr/>
            </p:nvSpPr>
            <p:spPr bwMode="auto">
              <a:xfrm>
                <a:off x="3107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3" name="Freeform 732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4" name="Freeform 733"/>
              <p:cNvSpPr>
                <a:spLocks noEditPoints="1"/>
              </p:cNvSpPr>
              <p:nvPr/>
            </p:nvSpPr>
            <p:spPr bwMode="auto">
              <a:xfrm>
                <a:off x="3107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5" name="Freeform 734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6" name="Freeform 735"/>
              <p:cNvSpPr>
                <a:spLocks noEditPoints="1"/>
              </p:cNvSpPr>
              <p:nvPr/>
            </p:nvSpPr>
            <p:spPr bwMode="auto">
              <a:xfrm>
                <a:off x="3107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7" name="Freeform 736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8" name="Freeform 737"/>
              <p:cNvSpPr>
                <a:spLocks noEditPoints="1"/>
              </p:cNvSpPr>
              <p:nvPr/>
            </p:nvSpPr>
            <p:spPr bwMode="auto">
              <a:xfrm>
                <a:off x="3107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9" name="Rectangle 738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0" name="Rectangle 739"/>
              <p:cNvSpPr>
                <a:spLocks noChangeArrowheads="1"/>
              </p:cNvSpPr>
              <p:nvPr/>
            </p:nvSpPr>
            <p:spPr bwMode="auto">
              <a:xfrm>
                <a:off x="317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1" name="Rectangle 740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2" name="Rectangle 741"/>
              <p:cNvSpPr>
                <a:spLocks noChangeArrowheads="1"/>
              </p:cNvSpPr>
              <p:nvPr/>
            </p:nvSpPr>
            <p:spPr bwMode="auto">
              <a:xfrm>
                <a:off x="317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3" name="Rectangle 742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4" name="Rectangle 743"/>
              <p:cNvSpPr>
                <a:spLocks noChangeArrowheads="1"/>
              </p:cNvSpPr>
              <p:nvPr/>
            </p:nvSpPr>
            <p:spPr bwMode="auto">
              <a:xfrm>
                <a:off x="317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5" name="Rectangle 744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6" name="Rectangle 745"/>
              <p:cNvSpPr>
                <a:spLocks noChangeArrowheads="1"/>
              </p:cNvSpPr>
              <p:nvPr/>
            </p:nvSpPr>
            <p:spPr bwMode="auto">
              <a:xfrm>
                <a:off x="3178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7" name="Rectangle 746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8" name="Rectangle 747"/>
              <p:cNvSpPr>
                <a:spLocks noChangeArrowheads="1"/>
              </p:cNvSpPr>
              <p:nvPr/>
            </p:nvSpPr>
            <p:spPr bwMode="auto">
              <a:xfrm>
                <a:off x="3178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9" name="Rectangle 748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0" name="Rectangle 749"/>
              <p:cNvSpPr>
                <a:spLocks noChangeArrowheads="1"/>
              </p:cNvSpPr>
              <p:nvPr/>
            </p:nvSpPr>
            <p:spPr bwMode="auto">
              <a:xfrm>
                <a:off x="326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1" name="Rectangle 750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2" name="Rectangle 751"/>
              <p:cNvSpPr>
                <a:spLocks noChangeArrowheads="1"/>
              </p:cNvSpPr>
              <p:nvPr/>
            </p:nvSpPr>
            <p:spPr bwMode="auto">
              <a:xfrm>
                <a:off x="3268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3" name="Rectangle 752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4" name="Rectangle 753"/>
              <p:cNvSpPr>
                <a:spLocks noChangeArrowheads="1"/>
              </p:cNvSpPr>
              <p:nvPr/>
            </p:nvSpPr>
            <p:spPr bwMode="auto">
              <a:xfrm>
                <a:off x="3268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5" name="Rectangle 754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6" name="Rectangle 755"/>
              <p:cNvSpPr>
                <a:spLocks noChangeArrowheads="1"/>
              </p:cNvSpPr>
              <p:nvPr/>
            </p:nvSpPr>
            <p:spPr bwMode="auto">
              <a:xfrm>
                <a:off x="326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7" name="Rectangle 756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8" name="Rectangle 757"/>
              <p:cNvSpPr>
                <a:spLocks noChangeArrowheads="1"/>
              </p:cNvSpPr>
              <p:nvPr/>
            </p:nvSpPr>
            <p:spPr bwMode="auto">
              <a:xfrm>
                <a:off x="3268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9" name="Freeform 758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0" name="Freeform 759"/>
              <p:cNvSpPr>
                <a:spLocks noEditPoints="1"/>
              </p:cNvSpPr>
              <p:nvPr/>
            </p:nvSpPr>
            <p:spPr bwMode="auto">
              <a:xfrm>
                <a:off x="3391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1" name="Freeform 760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2" name="Freeform 761"/>
              <p:cNvSpPr>
                <a:spLocks noEditPoints="1"/>
              </p:cNvSpPr>
              <p:nvPr/>
            </p:nvSpPr>
            <p:spPr bwMode="auto">
              <a:xfrm>
                <a:off x="3391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3" name="Freeform 762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4" name="Freeform 763"/>
              <p:cNvSpPr>
                <a:spLocks noEditPoints="1"/>
              </p:cNvSpPr>
              <p:nvPr/>
            </p:nvSpPr>
            <p:spPr bwMode="auto">
              <a:xfrm>
                <a:off x="3391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5" name="Freeform 764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6" name="Freeform 765"/>
              <p:cNvSpPr>
                <a:spLocks noEditPoints="1"/>
              </p:cNvSpPr>
              <p:nvPr/>
            </p:nvSpPr>
            <p:spPr bwMode="auto">
              <a:xfrm>
                <a:off x="3391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7" name="Rectangle 766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8" name="Rectangle 767"/>
              <p:cNvSpPr>
                <a:spLocks noChangeArrowheads="1"/>
              </p:cNvSpPr>
              <p:nvPr/>
            </p:nvSpPr>
            <p:spPr bwMode="auto">
              <a:xfrm>
                <a:off x="3462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9" name="Rectangle 768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0" name="Rectangle 769"/>
              <p:cNvSpPr>
                <a:spLocks noChangeArrowheads="1"/>
              </p:cNvSpPr>
              <p:nvPr/>
            </p:nvSpPr>
            <p:spPr bwMode="auto">
              <a:xfrm>
                <a:off x="3462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1" name="Rectangle 770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2" name="Rectangle 771"/>
              <p:cNvSpPr>
                <a:spLocks noChangeArrowheads="1"/>
              </p:cNvSpPr>
              <p:nvPr/>
            </p:nvSpPr>
            <p:spPr bwMode="auto">
              <a:xfrm>
                <a:off x="3462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3" name="Rectangle 772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4" name="Rectangle 773"/>
              <p:cNvSpPr>
                <a:spLocks noChangeArrowheads="1"/>
              </p:cNvSpPr>
              <p:nvPr/>
            </p:nvSpPr>
            <p:spPr bwMode="auto">
              <a:xfrm>
                <a:off x="3462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5" name="Rectangle 774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6" name="Rectangle 775"/>
              <p:cNvSpPr>
                <a:spLocks noChangeArrowheads="1"/>
              </p:cNvSpPr>
              <p:nvPr/>
            </p:nvSpPr>
            <p:spPr bwMode="auto">
              <a:xfrm>
                <a:off x="3462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7" name="Rectangle 776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8" name="Rectangle 777"/>
              <p:cNvSpPr>
                <a:spLocks noChangeArrowheads="1"/>
              </p:cNvSpPr>
              <p:nvPr/>
            </p:nvSpPr>
            <p:spPr bwMode="auto">
              <a:xfrm>
                <a:off x="3552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9" name="Rectangle 778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0" name="Rectangle 779"/>
              <p:cNvSpPr>
                <a:spLocks noChangeArrowheads="1"/>
              </p:cNvSpPr>
              <p:nvPr/>
            </p:nvSpPr>
            <p:spPr bwMode="auto">
              <a:xfrm>
                <a:off x="3552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1" name="Rectangle 780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2" name="Rectangle 781"/>
              <p:cNvSpPr>
                <a:spLocks noChangeArrowheads="1"/>
              </p:cNvSpPr>
              <p:nvPr/>
            </p:nvSpPr>
            <p:spPr bwMode="auto">
              <a:xfrm>
                <a:off x="3552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3" name="Rectangle 782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4" name="Rectangle 783"/>
              <p:cNvSpPr>
                <a:spLocks noChangeArrowheads="1"/>
              </p:cNvSpPr>
              <p:nvPr/>
            </p:nvSpPr>
            <p:spPr bwMode="auto">
              <a:xfrm>
                <a:off x="3552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5" name="Rectangle 784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6" name="Rectangle 785"/>
              <p:cNvSpPr>
                <a:spLocks noChangeArrowheads="1"/>
              </p:cNvSpPr>
              <p:nvPr/>
            </p:nvSpPr>
            <p:spPr bwMode="auto">
              <a:xfrm>
                <a:off x="3552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7" name="Freeform 786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8" name="Freeform 787"/>
              <p:cNvSpPr>
                <a:spLocks noEditPoints="1"/>
              </p:cNvSpPr>
              <p:nvPr/>
            </p:nvSpPr>
            <p:spPr bwMode="auto">
              <a:xfrm>
                <a:off x="3675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9" name="Freeform 788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0" name="Freeform 789"/>
              <p:cNvSpPr>
                <a:spLocks noEditPoints="1"/>
              </p:cNvSpPr>
              <p:nvPr/>
            </p:nvSpPr>
            <p:spPr bwMode="auto">
              <a:xfrm>
                <a:off x="3675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1" name="Freeform 790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2" name="Freeform 791"/>
              <p:cNvSpPr>
                <a:spLocks noEditPoints="1"/>
              </p:cNvSpPr>
              <p:nvPr/>
            </p:nvSpPr>
            <p:spPr bwMode="auto">
              <a:xfrm>
                <a:off x="3675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3" name="Freeform 792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4" name="Freeform 793"/>
              <p:cNvSpPr>
                <a:spLocks noEditPoints="1"/>
              </p:cNvSpPr>
              <p:nvPr/>
            </p:nvSpPr>
            <p:spPr bwMode="auto">
              <a:xfrm>
                <a:off x="3675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5" name="Rectangle 794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6" name="Rectangle 795"/>
              <p:cNvSpPr>
                <a:spLocks noChangeArrowheads="1"/>
              </p:cNvSpPr>
              <p:nvPr/>
            </p:nvSpPr>
            <p:spPr bwMode="auto">
              <a:xfrm>
                <a:off x="3746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7" name="Rectangle 796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8" name="Rectangle 797"/>
              <p:cNvSpPr>
                <a:spLocks noChangeArrowheads="1"/>
              </p:cNvSpPr>
              <p:nvPr/>
            </p:nvSpPr>
            <p:spPr bwMode="auto">
              <a:xfrm>
                <a:off x="3746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9" name="Rectangle 798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0" name="Rectangle 799"/>
              <p:cNvSpPr>
                <a:spLocks noChangeArrowheads="1"/>
              </p:cNvSpPr>
              <p:nvPr/>
            </p:nvSpPr>
            <p:spPr bwMode="auto">
              <a:xfrm>
                <a:off x="3746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1" name="Rectangle 800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2" name="Rectangle 801"/>
              <p:cNvSpPr>
                <a:spLocks noChangeArrowheads="1"/>
              </p:cNvSpPr>
              <p:nvPr/>
            </p:nvSpPr>
            <p:spPr bwMode="auto">
              <a:xfrm>
                <a:off x="3746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3" name="Rectangle 802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4" name="Rectangle 803"/>
              <p:cNvSpPr>
                <a:spLocks noChangeArrowheads="1"/>
              </p:cNvSpPr>
              <p:nvPr/>
            </p:nvSpPr>
            <p:spPr bwMode="auto">
              <a:xfrm>
                <a:off x="3746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5" name="Rectangle 804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6" name="Rectangle 805"/>
              <p:cNvSpPr>
                <a:spLocks noChangeArrowheads="1"/>
              </p:cNvSpPr>
              <p:nvPr/>
            </p:nvSpPr>
            <p:spPr bwMode="auto">
              <a:xfrm>
                <a:off x="3836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7" name="Rectangle 806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8" name="Rectangle 807"/>
              <p:cNvSpPr>
                <a:spLocks noChangeArrowheads="1"/>
              </p:cNvSpPr>
              <p:nvPr/>
            </p:nvSpPr>
            <p:spPr bwMode="auto">
              <a:xfrm>
                <a:off x="3836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1423988" y="2554288"/>
              <a:ext cx="6251575" cy="903288"/>
              <a:chOff x="897" y="1609"/>
              <a:chExt cx="3938" cy="569"/>
            </a:xfrm>
          </p:grpSpPr>
          <p:sp>
            <p:nvSpPr>
              <p:cNvPr id="1499" name="Rectangle 809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0" name="Rectangle 810"/>
              <p:cNvSpPr>
                <a:spLocks noChangeArrowheads="1"/>
              </p:cNvSpPr>
              <p:nvPr/>
            </p:nvSpPr>
            <p:spPr bwMode="auto">
              <a:xfrm>
                <a:off x="3836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1" name="Rectangle 811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2" name="Rectangle 812"/>
              <p:cNvSpPr>
                <a:spLocks noChangeArrowheads="1"/>
              </p:cNvSpPr>
              <p:nvPr/>
            </p:nvSpPr>
            <p:spPr bwMode="auto">
              <a:xfrm>
                <a:off x="3836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3" name="Rectangle 813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4" name="Rectangle 814"/>
              <p:cNvSpPr>
                <a:spLocks noChangeArrowheads="1"/>
              </p:cNvSpPr>
              <p:nvPr/>
            </p:nvSpPr>
            <p:spPr bwMode="auto">
              <a:xfrm>
                <a:off x="3836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5" name="Freeform 815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6" name="Freeform 816"/>
              <p:cNvSpPr>
                <a:spLocks noEditPoints="1"/>
              </p:cNvSpPr>
              <p:nvPr/>
            </p:nvSpPr>
            <p:spPr bwMode="auto">
              <a:xfrm>
                <a:off x="3959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7" name="Freeform 817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8" name="Freeform 818"/>
              <p:cNvSpPr>
                <a:spLocks noEditPoints="1"/>
              </p:cNvSpPr>
              <p:nvPr/>
            </p:nvSpPr>
            <p:spPr bwMode="auto">
              <a:xfrm>
                <a:off x="3959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9" name="Freeform 819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0" name="Freeform 820"/>
              <p:cNvSpPr>
                <a:spLocks noEditPoints="1"/>
              </p:cNvSpPr>
              <p:nvPr/>
            </p:nvSpPr>
            <p:spPr bwMode="auto">
              <a:xfrm>
                <a:off x="3959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1" name="Freeform 821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2" name="Freeform 822"/>
              <p:cNvSpPr>
                <a:spLocks noEditPoints="1"/>
              </p:cNvSpPr>
              <p:nvPr/>
            </p:nvSpPr>
            <p:spPr bwMode="auto">
              <a:xfrm>
                <a:off x="3959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3" name="Rectangle 823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4" name="Rectangle 824"/>
              <p:cNvSpPr>
                <a:spLocks noChangeArrowheads="1"/>
              </p:cNvSpPr>
              <p:nvPr/>
            </p:nvSpPr>
            <p:spPr bwMode="auto">
              <a:xfrm>
                <a:off x="4030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5" name="Rectangle 825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6" name="Rectangle 826"/>
              <p:cNvSpPr>
                <a:spLocks noChangeArrowheads="1"/>
              </p:cNvSpPr>
              <p:nvPr/>
            </p:nvSpPr>
            <p:spPr bwMode="auto">
              <a:xfrm>
                <a:off x="4030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7" name="Rectangle 827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8" name="Rectangle 828"/>
              <p:cNvSpPr>
                <a:spLocks noChangeArrowheads="1"/>
              </p:cNvSpPr>
              <p:nvPr/>
            </p:nvSpPr>
            <p:spPr bwMode="auto">
              <a:xfrm>
                <a:off x="4030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9" name="Rectangle 829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0" name="Rectangle 830"/>
              <p:cNvSpPr>
                <a:spLocks noChangeArrowheads="1"/>
              </p:cNvSpPr>
              <p:nvPr/>
            </p:nvSpPr>
            <p:spPr bwMode="auto">
              <a:xfrm>
                <a:off x="4030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1" name="Rectangle 831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2" name="Rectangle 832"/>
              <p:cNvSpPr>
                <a:spLocks noChangeArrowheads="1"/>
              </p:cNvSpPr>
              <p:nvPr/>
            </p:nvSpPr>
            <p:spPr bwMode="auto">
              <a:xfrm>
                <a:off x="4030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3" name="Rectangle 833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4" name="Rectangle 834"/>
              <p:cNvSpPr>
                <a:spLocks noChangeArrowheads="1"/>
              </p:cNvSpPr>
              <p:nvPr/>
            </p:nvSpPr>
            <p:spPr bwMode="auto">
              <a:xfrm>
                <a:off x="4120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5" name="Rectangle 835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6" name="Rectangle 836"/>
              <p:cNvSpPr>
                <a:spLocks noChangeArrowheads="1"/>
              </p:cNvSpPr>
              <p:nvPr/>
            </p:nvSpPr>
            <p:spPr bwMode="auto">
              <a:xfrm>
                <a:off x="4120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7" name="Rectangle 837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8" name="Rectangle 838"/>
              <p:cNvSpPr>
                <a:spLocks noChangeArrowheads="1"/>
              </p:cNvSpPr>
              <p:nvPr/>
            </p:nvSpPr>
            <p:spPr bwMode="auto">
              <a:xfrm>
                <a:off x="4120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9" name="Rectangle 839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0" name="Rectangle 840"/>
              <p:cNvSpPr>
                <a:spLocks noChangeArrowheads="1"/>
              </p:cNvSpPr>
              <p:nvPr/>
            </p:nvSpPr>
            <p:spPr bwMode="auto">
              <a:xfrm>
                <a:off x="4120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1" name="Rectangle 841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2" name="Rectangle 842"/>
              <p:cNvSpPr>
                <a:spLocks noChangeArrowheads="1"/>
              </p:cNvSpPr>
              <p:nvPr/>
            </p:nvSpPr>
            <p:spPr bwMode="auto">
              <a:xfrm>
                <a:off x="4120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3" name="Freeform 843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4" name="Freeform 844"/>
              <p:cNvSpPr>
                <a:spLocks noEditPoints="1"/>
              </p:cNvSpPr>
              <p:nvPr/>
            </p:nvSpPr>
            <p:spPr bwMode="auto">
              <a:xfrm>
                <a:off x="4243" y="1894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5" name="Freeform 845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6" name="Freeform 846"/>
              <p:cNvSpPr>
                <a:spLocks noEditPoints="1"/>
              </p:cNvSpPr>
              <p:nvPr/>
            </p:nvSpPr>
            <p:spPr bwMode="auto">
              <a:xfrm>
                <a:off x="4243" y="1965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7" name="Freeform 847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8" name="Freeform 848"/>
              <p:cNvSpPr>
                <a:spLocks noEditPoints="1"/>
              </p:cNvSpPr>
              <p:nvPr/>
            </p:nvSpPr>
            <p:spPr bwMode="auto">
              <a:xfrm>
                <a:off x="4243" y="2003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9" name="Freeform 849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0" name="Freeform 850"/>
              <p:cNvSpPr>
                <a:spLocks noEditPoints="1"/>
              </p:cNvSpPr>
              <p:nvPr/>
            </p:nvSpPr>
            <p:spPr bwMode="auto">
              <a:xfrm>
                <a:off x="4243" y="2022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1" name="Rectangle 851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2" name="Rectangle 852"/>
              <p:cNvSpPr>
                <a:spLocks noChangeArrowheads="1"/>
              </p:cNvSpPr>
              <p:nvPr/>
            </p:nvSpPr>
            <p:spPr bwMode="auto">
              <a:xfrm>
                <a:off x="4314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3" name="Rectangle 853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4" name="Rectangle 854"/>
              <p:cNvSpPr>
                <a:spLocks noChangeArrowheads="1"/>
              </p:cNvSpPr>
              <p:nvPr/>
            </p:nvSpPr>
            <p:spPr bwMode="auto">
              <a:xfrm>
                <a:off x="4314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5" name="Rectangle 855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6" name="Rectangle 856"/>
              <p:cNvSpPr>
                <a:spLocks noChangeArrowheads="1"/>
              </p:cNvSpPr>
              <p:nvPr/>
            </p:nvSpPr>
            <p:spPr bwMode="auto">
              <a:xfrm>
                <a:off x="4314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7" name="Rectangle 857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8" name="Rectangle 858"/>
              <p:cNvSpPr>
                <a:spLocks noChangeArrowheads="1"/>
              </p:cNvSpPr>
              <p:nvPr/>
            </p:nvSpPr>
            <p:spPr bwMode="auto">
              <a:xfrm>
                <a:off x="4314" y="2050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9" name="Rectangle 859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0" name="Rectangle 860"/>
              <p:cNvSpPr>
                <a:spLocks noChangeArrowheads="1"/>
              </p:cNvSpPr>
              <p:nvPr/>
            </p:nvSpPr>
            <p:spPr bwMode="auto">
              <a:xfrm>
                <a:off x="4314" y="2022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1" name="Rectangle 861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2" name="Rectangle 862"/>
              <p:cNvSpPr>
                <a:spLocks noChangeArrowheads="1"/>
              </p:cNvSpPr>
              <p:nvPr/>
            </p:nvSpPr>
            <p:spPr bwMode="auto">
              <a:xfrm>
                <a:off x="4404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3" name="Rectangle 863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4" name="Rectangle 864"/>
              <p:cNvSpPr>
                <a:spLocks noChangeArrowheads="1"/>
              </p:cNvSpPr>
              <p:nvPr/>
            </p:nvSpPr>
            <p:spPr bwMode="auto">
              <a:xfrm>
                <a:off x="4404" y="1965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5" name="Rectangle 865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6" name="Rectangle 866"/>
              <p:cNvSpPr>
                <a:spLocks noChangeArrowheads="1"/>
              </p:cNvSpPr>
              <p:nvPr/>
            </p:nvSpPr>
            <p:spPr bwMode="auto">
              <a:xfrm>
                <a:off x="4404" y="2003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7" name="Rectangle 867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8" name="Rectangle 868"/>
              <p:cNvSpPr>
                <a:spLocks noChangeArrowheads="1"/>
              </p:cNvSpPr>
              <p:nvPr/>
            </p:nvSpPr>
            <p:spPr bwMode="auto">
              <a:xfrm>
                <a:off x="4404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9" name="Rectangle 869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0" name="Rectangle 870"/>
              <p:cNvSpPr>
                <a:spLocks noChangeArrowheads="1"/>
              </p:cNvSpPr>
              <p:nvPr/>
            </p:nvSpPr>
            <p:spPr bwMode="auto">
              <a:xfrm>
                <a:off x="4404" y="2022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1" name="Freeform 871"/>
              <p:cNvSpPr>
                <a:spLocks/>
              </p:cNvSpPr>
              <p:nvPr/>
            </p:nvSpPr>
            <p:spPr bwMode="auto">
              <a:xfrm>
                <a:off x="4716" y="1894"/>
                <a:ext cx="14" cy="71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0 w 6"/>
                  <a:gd name="T5" fmla="*/ 30 h 30"/>
                  <a:gd name="T6" fmla="*/ 1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3" y="21"/>
                      <a:pt x="5" y="11"/>
                      <a:pt x="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2" name="Freeform 872"/>
              <p:cNvSpPr>
                <a:spLocks/>
              </p:cNvSpPr>
              <p:nvPr/>
            </p:nvSpPr>
            <p:spPr bwMode="auto">
              <a:xfrm>
                <a:off x="4719" y="1894"/>
                <a:ext cx="92" cy="71"/>
              </a:xfrm>
              <a:custGeom>
                <a:avLst/>
                <a:gdLst>
                  <a:gd name="T0" fmla="*/ 39 w 39"/>
                  <a:gd name="T1" fmla="*/ 0 h 30"/>
                  <a:gd name="T2" fmla="*/ 5 w 39"/>
                  <a:gd name="T3" fmla="*/ 0 h 30"/>
                  <a:gd name="T4" fmla="*/ 0 w 39"/>
                  <a:gd name="T5" fmla="*/ 30 h 30"/>
                  <a:gd name="T6" fmla="*/ 39 w 39"/>
                  <a:gd name="T7" fmla="*/ 30 h 30"/>
                  <a:gd name="T8" fmla="*/ 39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11"/>
                      <a:pt x="2" y="21"/>
                      <a:pt x="0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3" name="Freeform 873"/>
              <p:cNvSpPr>
                <a:spLocks/>
              </p:cNvSpPr>
              <p:nvPr/>
            </p:nvSpPr>
            <p:spPr bwMode="auto">
              <a:xfrm>
                <a:off x="4527" y="1894"/>
                <a:ext cx="71" cy="284"/>
              </a:xfrm>
              <a:custGeom>
                <a:avLst/>
                <a:gdLst>
                  <a:gd name="T0" fmla="*/ 30 w 30"/>
                  <a:gd name="T1" fmla="*/ 0 h 120"/>
                  <a:gd name="T2" fmla="*/ 0 w 30"/>
                  <a:gd name="T3" fmla="*/ 0 h 120"/>
                  <a:gd name="T4" fmla="*/ 0 w 30"/>
                  <a:gd name="T5" fmla="*/ 120 h 120"/>
                  <a:gd name="T6" fmla="*/ 17 w 30"/>
                  <a:gd name="T7" fmla="*/ 120 h 120"/>
                  <a:gd name="T8" fmla="*/ 30 w 30"/>
                  <a:gd name="T9" fmla="*/ 110 h 120"/>
                  <a:gd name="T10" fmla="*/ 30 w 30"/>
                  <a:gd name="T11" fmla="*/ 66 h 120"/>
                  <a:gd name="T12" fmla="*/ 0 w 30"/>
                  <a:gd name="T13" fmla="*/ 66 h 120"/>
                  <a:gd name="T14" fmla="*/ 0 w 30"/>
                  <a:gd name="T15" fmla="*/ 58 h 120"/>
                  <a:gd name="T16" fmla="*/ 0 w 30"/>
                  <a:gd name="T17" fmla="*/ 56 h 120"/>
                  <a:gd name="T18" fmla="*/ 0 w 30"/>
                  <a:gd name="T19" fmla="*/ 30 h 120"/>
                  <a:gd name="T20" fmla="*/ 30 w 30"/>
                  <a:gd name="T21" fmla="*/ 30 h 120"/>
                  <a:gd name="T22" fmla="*/ 30 w 30"/>
                  <a:gd name="T2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21" y="117"/>
                      <a:pt x="26" y="114"/>
                      <a:pt x="30" y="11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4" name="Freeform 874"/>
              <p:cNvSpPr>
                <a:spLocks/>
              </p:cNvSpPr>
              <p:nvPr/>
            </p:nvSpPr>
            <p:spPr bwMode="auto">
              <a:xfrm>
                <a:off x="4567" y="2050"/>
                <a:ext cx="244" cy="128"/>
              </a:xfrm>
              <a:custGeom>
                <a:avLst/>
                <a:gdLst>
                  <a:gd name="T0" fmla="*/ 103 w 103"/>
                  <a:gd name="T1" fmla="*/ 0 h 54"/>
                  <a:gd name="T2" fmla="*/ 63 w 103"/>
                  <a:gd name="T3" fmla="*/ 0 h 54"/>
                  <a:gd name="T4" fmla="*/ 63 w 103"/>
                  <a:gd name="T5" fmla="*/ 54 h 54"/>
                  <a:gd name="T6" fmla="*/ 51 w 103"/>
                  <a:gd name="T7" fmla="*/ 54 h 54"/>
                  <a:gd name="T8" fmla="*/ 51 w 103"/>
                  <a:gd name="T9" fmla="*/ 0 h 54"/>
                  <a:gd name="T10" fmla="*/ 51 w 103"/>
                  <a:gd name="T11" fmla="*/ 54 h 54"/>
                  <a:gd name="T12" fmla="*/ 13 w 103"/>
                  <a:gd name="T13" fmla="*/ 54 h 54"/>
                  <a:gd name="T14" fmla="*/ 13 w 103"/>
                  <a:gd name="T15" fmla="*/ 44 h 54"/>
                  <a:gd name="T16" fmla="*/ 0 w 103"/>
                  <a:gd name="T17" fmla="*/ 54 h 54"/>
                  <a:gd name="T18" fmla="*/ 72 w 103"/>
                  <a:gd name="T19" fmla="*/ 54 h 54"/>
                  <a:gd name="T20" fmla="*/ 103 w 103"/>
                  <a:gd name="T21" fmla="*/ 3 h 54"/>
                  <a:gd name="T22" fmla="*/ 103 w 103"/>
                  <a:gd name="T2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" h="54">
                    <a:moveTo>
                      <a:pt x="10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9" y="48"/>
                      <a:pt x="4" y="51"/>
                      <a:pt x="0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87" y="37"/>
                      <a:pt x="97" y="19"/>
                      <a:pt x="103" y="3"/>
                    </a:cubicBezTo>
                    <a:cubicBezTo>
                      <a:pt x="103" y="0"/>
                      <a:pt x="103" y="0"/>
                      <a:pt x="103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5" name="Freeform 875"/>
              <p:cNvSpPr>
                <a:spLocks/>
              </p:cNvSpPr>
              <p:nvPr/>
            </p:nvSpPr>
            <p:spPr bwMode="auto">
              <a:xfrm>
                <a:off x="4716" y="1965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6" name="Freeform 876"/>
              <p:cNvSpPr>
                <a:spLocks/>
              </p:cNvSpPr>
              <p:nvPr/>
            </p:nvSpPr>
            <p:spPr bwMode="auto">
              <a:xfrm>
                <a:off x="4716" y="1965"/>
                <a:ext cx="95" cy="38"/>
              </a:xfrm>
              <a:custGeom>
                <a:avLst/>
                <a:gdLst>
                  <a:gd name="T0" fmla="*/ 40 w 40"/>
                  <a:gd name="T1" fmla="*/ 0 h 16"/>
                  <a:gd name="T2" fmla="*/ 1 w 40"/>
                  <a:gd name="T3" fmla="*/ 0 h 16"/>
                  <a:gd name="T4" fmla="*/ 0 w 40"/>
                  <a:gd name="T5" fmla="*/ 2 h 16"/>
                  <a:gd name="T6" fmla="*/ 0 w 40"/>
                  <a:gd name="T7" fmla="*/ 16 h 16"/>
                  <a:gd name="T8" fmla="*/ 40 w 40"/>
                  <a:gd name="T9" fmla="*/ 16 h 16"/>
                  <a:gd name="T10" fmla="*/ 40 w 40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6">
                    <a:moveTo>
                      <a:pt x="4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7" name="Freeform 877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8" name="Freeform 878"/>
              <p:cNvSpPr>
                <a:spLocks/>
              </p:cNvSpPr>
              <p:nvPr/>
            </p:nvSpPr>
            <p:spPr bwMode="auto">
              <a:xfrm>
                <a:off x="4527" y="1965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9" name="Rectangle 879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0" name="Rectangle 880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9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1" name="Freeform 881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2" name="Freeform 882"/>
              <p:cNvSpPr>
                <a:spLocks/>
              </p:cNvSpPr>
              <p:nvPr/>
            </p:nvSpPr>
            <p:spPr bwMode="auto">
              <a:xfrm>
                <a:off x="4527" y="2003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3" name="Rectangle 883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4" name="Rectangle 884"/>
              <p:cNvSpPr>
                <a:spLocks noChangeArrowheads="1"/>
              </p:cNvSpPr>
              <p:nvPr/>
            </p:nvSpPr>
            <p:spPr bwMode="auto">
              <a:xfrm>
                <a:off x="4716" y="2022"/>
                <a:ext cx="95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5" name="Freeform 885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6" name="Freeform 886"/>
              <p:cNvSpPr>
                <a:spLocks/>
              </p:cNvSpPr>
              <p:nvPr/>
            </p:nvSpPr>
            <p:spPr bwMode="auto">
              <a:xfrm>
                <a:off x="4527" y="2022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9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7" name="Rectangle 887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8" name="Rectangle 888"/>
              <p:cNvSpPr>
                <a:spLocks noChangeArrowheads="1"/>
              </p:cNvSpPr>
              <p:nvPr/>
            </p:nvSpPr>
            <p:spPr bwMode="auto">
              <a:xfrm>
                <a:off x="4598" y="1894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9" name="Rectangle 889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0" name="Rectangle 890"/>
              <p:cNvSpPr>
                <a:spLocks noChangeArrowheads="1"/>
              </p:cNvSpPr>
              <p:nvPr/>
            </p:nvSpPr>
            <p:spPr bwMode="auto">
              <a:xfrm>
                <a:off x="4598" y="1965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1" name="Rectangle 891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2" name="Rectangle 892"/>
              <p:cNvSpPr>
                <a:spLocks noChangeArrowheads="1"/>
              </p:cNvSpPr>
              <p:nvPr/>
            </p:nvSpPr>
            <p:spPr bwMode="auto">
              <a:xfrm>
                <a:off x="4598" y="2003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3" name="Freeform 893"/>
              <p:cNvSpPr>
                <a:spLocks/>
              </p:cNvSpPr>
              <p:nvPr/>
            </p:nvSpPr>
            <p:spPr bwMode="auto">
              <a:xfrm>
                <a:off x="4598" y="2050"/>
                <a:ext cx="88" cy="105"/>
              </a:xfrm>
              <a:custGeom>
                <a:avLst/>
                <a:gdLst>
                  <a:gd name="T0" fmla="*/ 37 w 37"/>
                  <a:gd name="T1" fmla="*/ 0 h 44"/>
                  <a:gd name="T2" fmla="*/ 0 w 37"/>
                  <a:gd name="T3" fmla="*/ 0 h 44"/>
                  <a:gd name="T4" fmla="*/ 0 w 37"/>
                  <a:gd name="T5" fmla="*/ 44 h 44"/>
                  <a:gd name="T6" fmla="*/ 37 w 37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4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5" y="32"/>
                      <a:pt x="28" y="18"/>
                      <a:pt x="37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4" name="Freeform 894"/>
              <p:cNvSpPr>
                <a:spLocks/>
              </p:cNvSpPr>
              <p:nvPr/>
            </p:nvSpPr>
            <p:spPr bwMode="auto">
              <a:xfrm>
                <a:off x="4598" y="2050"/>
                <a:ext cx="90" cy="128"/>
              </a:xfrm>
              <a:custGeom>
                <a:avLst/>
                <a:gdLst>
                  <a:gd name="T0" fmla="*/ 38 w 38"/>
                  <a:gd name="T1" fmla="*/ 0 h 54"/>
                  <a:gd name="T2" fmla="*/ 37 w 38"/>
                  <a:gd name="T3" fmla="*/ 0 h 54"/>
                  <a:gd name="T4" fmla="*/ 0 w 38"/>
                  <a:gd name="T5" fmla="*/ 44 h 54"/>
                  <a:gd name="T6" fmla="*/ 0 w 38"/>
                  <a:gd name="T7" fmla="*/ 54 h 54"/>
                  <a:gd name="T8" fmla="*/ 38 w 38"/>
                  <a:gd name="T9" fmla="*/ 54 h 54"/>
                  <a:gd name="T10" fmla="*/ 38 w 3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54">
                    <a:moveTo>
                      <a:pt x="38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8" y="18"/>
                      <a:pt x="15" y="32"/>
                      <a:pt x="0" y="4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5" name="Freeform 895"/>
              <p:cNvSpPr>
                <a:spLocks/>
              </p:cNvSpPr>
              <p:nvPr/>
            </p:nvSpPr>
            <p:spPr bwMode="auto">
              <a:xfrm>
                <a:off x="4598" y="2022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2 h 12"/>
                  <a:gd name="T6" fmla="*/ 37 w 38"/>
                  <a:gd name="T7" fmla="*/ 12 h 12"/>
                  <a:gd name="T8" fmla="*/ 38 w 38"/>
                  <a:gd name="T9" fmla="*/ 10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8" y="10"/>
                      <a:pt x="38" y="1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6" name="Freeform 896"/>
              <p:cNvSpPr>
                <a:spLocks/>
              </p:cNvSpPr>
              <p:nvPr/>
            </p:nvSpPr>
            <p:spPr bwMode="auto">
              <a:xfrm>
                <a:off x="4686" y="204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7" name="Rectangle 897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8" name="Rectangle 898"/>
              <p:cNvSpPr>
                <a:spLocks noChangeArrowheads="1"/>
              </p:cNvSpPr>
              <p:nvPr/>
            </p:nvSpPr>
            <p:spPr bwMode="auto">
              <a:xfrm>
                <a:off x="4688" y="1894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9" name="Freeform 899"/>
              <p:cNvSpPr>
                <a:spLocks/>
              </p:cNvSpPr>
              <p:nvPr/>
            </p:nvSpPr>
            <p:spPr bwMode="auto">
              <a:xfrm>
                <a:off x="4688" y="1965"/>
                <a:ext cx="28" cy="38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0 h 16"/>
                  <a:gd name="T4" fmla="*/ 0 w 12"/>
                  <a:gd name="T5" fmla="*/ 16 h 16"/>
                  <a:gd name="T6" fmla="*/ 8 w 12"/>
                  <a:gd name="T7" fmla="*/ 16 h 16"/>
                  <a:gd name="T8" fmla="*/ 12 w 12"/>
                  <a:gd name="T9" fmla="*/ 2 h 16"/>
                  <a:gd name="T10" fmla="*/ 12 w 1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2"/>
                      <a:pt x="11" y="7"/>
                      <a:pt x="12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0" name="Freeform 900"/>
              <p:cNvSpPr>
                <a:spLocks/>
              </p:cNvSpPr>
              <p:nvPr/>
            </p:nvSpPr>
            <p:spPr bwMode="auto">
              <a:xfrm>
                <a:off x="4707" y="1970"/>
                <a:ext cx="9" cy="33"/>
              </a:xfrm>
              <a:custGeom>
                <a:avLst/>
                <a:gdLst>
                  <a:gd name="T0" fmla="*/ 4 w 4"/>
                  <a:gd name="T1" fmla="*/ 0 h 14"/>
                  <a:gd name="T2" fmla="*/ 0 w 4"/>
                  <a:gd name="T3" fmla="*/ 14 h 14"/>
                  <a:gd name="T4" fmla="*/ 4 w 4"/>
                  <a:gd name="T5" fmla="*/ 14 h 14"/>
                  <a:gd name="T6" fmla="*/ 4 w 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4">
                    <a:moveTo>
                      <a:pt x="4" y="0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1" name="Freeform 901"/>
              <p:cNvSpPr>
                <a:spLocks/>
              </p:cNvSpPr>
              <p:nvPr/>
            </p:nvSpPr>
            <p:spPr bwMode="auto">
              <a:xfrm>
                <a:off x="4688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4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6"/>
                      <a:pt x="7" y="3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2" name="Freeform 902"/>
              <p:cNvSpPr>
                <a:spLocks/>
              </p:cNvSpPr>
              <p:nvPr/>
            </p:nvSpPr>
            <p:spPr bwMode="auto">
              <a:xfrm>
                <a:off x="4697" y="2003"/>
                <a:ext cx="19" cy="19"/>
              </a:xfrm>
              <a:custGeom>
                <a:avLst/>
                <a:gdLst>
                  <a:gd name="T0" fmla="*/ 8 w 8"/>
                  <a:gd name="T1" fmla="*/ 0 h 8"/>
                  <a:gd name="T2" fmla="*/ 4 w 8"/>
                  <a:gd name="T3" fmla="*/ 0 h 8"/>
                  <a:gd name="T4" fmla="*/ 0 w 8"/>
                  <a:gd name="T5" fmla="*/ 8 h 8"/>
                  <a:gd name="T6" fmla="*/ 8 w 8"/>
                  <a:gd name="T7" fmla="*/ 8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3" name="Rectangle 903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4" name="Rectangle 904"/>
              <p:cNvSpPr>
                <a:spLocks noChangeArrowheads="1"/>
              </p:cNvSpPr>
              <p:nvPr/>
            </p:nvSpPr>
            <p:spPr bwMode="auto">
              <a:xfrm>
                <a:off x="4688" y="2050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5" name="Freeform 905"/>
              <p:cNvSpPr>
                <a:spLocks/>
              </p:cNvSpPr>
              <p:nvPr/>
            </p:nvSpPr>
            <p:spPr bwMode="auto">
              <a:xfrm>
                <a:off x="4688" y="2022"/>
                <a:ext cx="9" cy="24"/>
              </a:xfrm>
              <a:custGeom>
                <a:avLst/>
                <a:gdLst>
                  <a:gd name="T0" fmla="*/ 4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4 w 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7"/>
                      <a:pt x="3" y="3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6" name="Freeform 906"/>
              <p:cNvSpPr>
                <a:spLocks/>
              </p:cNvSpPr>
              <p:nvPr/>
            </p:nvSpPr>
            <p:spPr bwMode="auto">
              <a:xfrm>
                <a:off x="4688" y="2022"/>
                <a:ext cx="28" cy="28"/>
              </a:xfrm>
              <a:custGeom>
                <a:avLst/>
                <a:gdLst>
                  <a:gd name="T0" fmla="*/ 12 w 12"/>
                  <a:gd name="T1" fmla="*/ 0 h 12"/>
                  <a:gd name="T2" fmla="*/ 4 w 12"/>
                  <a:gd name="T3" fmla="*/ 0 h 12"/>
                  <a:gd name="T4" fmla="*/ 0 w 12"/>
                  <a:gd name="T5" fmla="*/ 10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7" name="Freeform 907"/>
              <p:cNvSpPr>
                <a:spLocks/>
              </p:cNvSpPr>
              <p:nvPr/>
            </p:nvSpPr>
            <p:spPr bwMode="auto">
              <a:xfrm>
                <a:off x="4811" y="1894"/>
                <a:ext cx="24" cy="163"/>
              </a:xfrm>
              <a:custGeom>
                <a:avLst/>
                <a:gdLst>
                  <a:gd name="T0" fmla="*/ 9 w 10"/>
                  <a:gd name="T1" fmla="*/ 0 h 69"/>
                  <a:gd name="T2" fmla="*/ 0 w 10"/>
                  <a:gd name="T3" fmla="*/ 0 h 69"/>
                  <a:gd name="T4" fmla="*/ 0 w 10"/>
                  <a:gd name="T5" fmla="*/ 69 h 69"/>
                  <a:gd name="T6" fmla="*/ 1 w 10"/>
                  <a:gd name="T7" fmla="*/ 66 h 69"/>
                  <a:gd name="T8" fmla="*/ 0 w 10"/>
                  <a:gd name="T9" fmla="*/ 66 h 69"/>
                  <a:gd name="T10" fmla="*/ 0 w 10"/>
                  <a:gd name="T11" fmla="*/ 58 h 69"/>
                  <a:gd name="T12" fmla="*/ 0 w 10"/>
                  <a:gd name="T13" fmla="*/ 56 h 69"/>
                  <a:gd name="T14" fmla="*/ 0 w 10"/>
                  <a:gd name="T15" fmla="*/ 30 h 69"/>
                  <a:gd name="T16" fmla="*/ 10 w 10"/>
                  <a:gd name="T17" fmla="*/ 30 h 69"/>
                  <a:gd name="T18" fmla="*/ 10 w 10"/>
                  <a:gd name="T19" fmla="*/ 21 h 69"/>
                  <a:gd name="T20" fmla="*/ 9 w 10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9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1" y="67"/>
                      <a:pt x="1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5"/>
                      <a:pt x="10" y="21"/>
                      <a:pt x="10" y="21"/>
                    </a:cubicBezTo>
                    <a:cubicBezTo>
                      <a:pt x="10" y="21"/>
                      <a:pt x="10" y="14"/>
                      <a:pt x="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8" name="Freeform 908"/>
              <p:cNvSpPr>
                <a:spLocks/>
              </p:cNvSpPr>
              <p:nvPr/>
            </p:nvSpPr>
            <p:spPr bwMode="auto">
              <a:xfrm>
                <a:off x="4811" y="1965"/>
                <a:ext cx="24" cy="62"/>
              </a:xfrm>
              <a:custGeom>
                <a:avLst/>
                <a:gdLst>
                  <a:gd name="T0" fmla="*/ 10 w 10"/>
                  <a:gd name="T1" fmla="*/ 0 h 26"/>
                  <a:gd name="T2" fmla="*/ 0 w 10"/>
                  <a:gd name="T3" fmla="*/ 0 h 26"/>
                  <a:gd name="T4" fmla="*/ 0 w 10"/>
                  <a:gd name="T5" fmla="*/ 26 h 26"/>
                  <a:gd name="T6" fmla="*/ 0 w 10"/>
                  <a:gd name="T7" fmla="*/ 16 h 26"/>
                  <a:gd name="T8" fmla="*/ 7 w 10"/>
                  <a:gd name="T9" fmla="*/ 16 h 26"/>
                  <a:gd name="T10" fmla="*/ 10 w 10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0"/>
                      <a:pt x="9" y="4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9" name="Freeform 909"/>
              <p:cNvSpPr>
                <a:spLocks/>
              </p:cNvSpPr>
              <p:nvPr/>
            </p:nvSpPr>
            <p:spPr bwMode="auto">
              <a:xfrm>
                <a:off x="4811" y="2003"/>
                <a:ext cx="17" cy="24"/>
              </a:xfrm>
              <a:custGeom>
                <a:avLst/>
                <a:gdLst>
                  <a:gd name="T0" fmla="*/ 7 w 7"/>
                  <a:gd name="T1" fmla="*/ 0 h 10"/>
                  <a:gd name="T2" fmla="*/ 0 w 7"/>
                  <a:gd name="T3" fmla="*/ 0 h 10"/>
                  <a:gd name="T4" fmla="*/ 0 w 7"/>
                  <a:gd name="T5" fmla="*/ 10 h 10"/>
                  <a:gd name="T6" fmla="*/ 0 w 7"/>
                  <a:gd name="T7" fmla="*/ 8 h 10"/>
                  <a:gd name="T8" fmla="*/ 5 w 7"/>
                  <a:gd name="T9" fmla="*/ 8 h 10"/>
                  <a:gd name="T10" fmla="*/ 7 w 7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5"/>
                      <a:pt x="6" y="3"/>
                      <a:pt x="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0" name="Freeform 910"/>
              <p:cNvSpPr>
                <a:spLocks/>
              </p:cNvSpPr>
              <p:nvPr/>
            </p:nvSpPr>
            <p:spPr bwMode="auto">
              <a:xfrm>
                <a:off x="4811" y="2022"/>
                <a:ext cx="12" cy="28"/>
              </a:xfrm>
              <a:custGeom>
                <a:avLst/>
                <a:gdLst>
                  <a:gd name="T0" fmla="*/ 5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1 w 5"/>
                  <a:gd name="T11" fmla="*/ 12 h 12"/>
                  <a:gd name="T12" fmla="*/ 5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8"/>
                      <a:pt x="4" y="4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1" name="Freeform 911"/>
              <p:cNvSpPr>
                <a:spLocks noEditPoints="1"/>
              </p:cNvSpPr>
              <p:nvPr/>
            </p:nvSpPr>
            <p:spPr bwMode="auto">
              <a:xfrm>
                <a:off x="897" y="1609"/>
                <a:ext cx="222" cy="285"/>
              </a:xfrm>
              <a:custGeom>
                <a:avLst/>
                <a:gdLst>
                  <a:gd name="T0" fmla="*/ 94 w 94"/>
                  <a:gd name="T1" fmla="*/ 66 h 120"/>
                  <a:gd name="T2" fmla="*/ 54 w 94"/>
                  <a:gd name="T3" fmla="*/ 66 h 120"/>
                  <a:gd name="T4" fmla="*/ 54 w 94"/>
                  <a:gd name="T5" fmla="*/ 120 h 120"/>
                  <a:gd name="T6" fmla="*/ 42 w 94"/>
                  <a:gd name="T7" fmla="*/ 120 h 120"/>
                  <a:gd name="T8" fmla="*/ 42 w 94"/>
                  <a:gd name="T9" fmla="*/ 66 h 120"/>
                  <a:gd name="T10" fmla="*/ 42 w 94"/>
                  <a:gd name="T11" fmla="*/ 120 h 120"/>
                  <a:gd name="T12" fmla="*/ 14 w 94"/>
                  <a:gd name="T13" fmla="*/ 120 h 120"/>
                  <a:gd name="T14" fmla="*/ 14 w 94"/>
                  <a:gd name="T15" fmla="*/ 120 h 120"/>
                  <a:gd name="T16" fmla="*/ 94 w 94"/>
                  <a:gd name="T17" fmla="*/ 120 h 120"/>
                  <a:gd name="T18" fmla="*/ 94 w 94"/>
                  <a:gd name="T19" fmla="*/ 66 h 120"/>
                  <a:gd name="T20" fmla="*/ 4 w 94"/>
                  <a:gd name="T21" fmla="*/ 0 h 120"/>
                  <a:gd name="T22" fmla="*/ 0 w 94"/>
                  <a:gd name="T23" fmla="*/ 0 h 120"/>
                  <a:gd name="T24" fmla="*/ 3 w 94"/>
                  <a:gd name="T25" fmla="*/ 30 h 120"/>
                  <a:gd name="T26" fmla="*/ 4 w 94"/>
                  <a:gd name="T27" fmla="*/ 30 h 120"/>
                  <a:gd name="T28" fmla="*/ 4 w 94"/>
                  <a:gd name="T29" fmla="*/ 0 h 120"/>
                  <a:gd name="T30" fmla="*/ 94 w 94"/>
                  <a:gd name="T31" fmla="*/ 0 h 120"/>
                  <a:gd name="T32" fmla="*/ 54 w 94"/>
                  <a:gd name="T33" fmla="*/ 0 h 120"/>
                  <a:gd name="T34" fmla="*/ 54 w 94"/>
                  <a:gd name="T35" fmla="*/ 30 h 120"/>
                  <a:gd name="T36" fmla="*/ 94 w 94"/>
                  <a:gd name="T37" fmla="*/ 30 h 120"/>
                  <a:gd name="T38" fmla="*/ 94 w 94"/>
                  <a:gd name="T3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0">
                    <a:moveTo>
                      <a:pt x="94" y="66"/>
                    </a:move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14" y="120"/>
                      <a:pt x="14" y="120"/>
                      <a:pt x="14" y="120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4" y="66"/>
                      <a:pt x="94" y="66"/>
                      <a:pt x="94" y="66"/>
                    </a:cubicBezTo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0"/>
                      <a:pt x="2" y="20"/>
                      <a:pt x="3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9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4" y="0"/>
                      <a:pt x="94" y="0"/>
                      <a:pt x="9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2" name="Freeform 912"/>
              <p:cNvSpPr>
                <a:spLocks noEditPoints="1"/>
              </p:cNvSpPr>
              <p:nvPr/>
            </p:nvSpPr>
            <p:spPr bwMode="auto">
              <a:xfrm>
                <a:off x="904" y="1681"/>
                <a:ext cx="215" cy="38"/>
              </a:xfrm>
              <a:custGeom>
                <a:avLst/>
                <a:gdLst>
                  <a:gd name="T0" fmla="*/ 1 w 91"/>
                  <a:gd name="T1" fmla="*/ 0 h 16"/>
                  <a:gd name="T2" fmla="*/ 0 w 91"/>
                  <a:gd name="T3" fmla="*/ 0 h 16"/>
                  <a:gd name="T4" fmla="*/ 1 w 91"/>
                  <a:gd name="T5" fmla="*/ 8 h 16"/>
                  <a:gd name="T6" fmla="*/ 1 w 91"/>
                  <a:gd name="T7" fmla="*/ 0 h 16"/>
                  <a:gd name="T8" fmla="*/ 91 w 91"/>
                  <a:gd name="T9" fmla="*/ 0 h 16"/>
                  <a:gd name="T10" fmla="*/ 51 w 91"/>
                  <a:gd name="T11" fmla="*/ 0 h 16"/>
                  <a:gd name="T12" fmla="*/ 51 w 91"/>
                  <a:gd name="T13" fmla="*/ 16 h 16"/>
                  <a:gd name="T14" fmla="*/ 91 w 91"/>
                  <a:gd name="T15" fmla="*/ 16 h 16"/>
                  <a:gd name="T16" fmla="*/ 91 w 91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16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8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9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3" name="Rectangle 913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4" name="Rectangle 914"/>
              <p:cNvSpPr>
                <a:spLocks noChangeArrowheads="1"/>
              </p:cNvSpPr>
              <p:nvPr/>
            </p:nvSpPr>
            <p:spPr bwMode="auto">
              <a:xfrm>
                <a:off x="1025" y="1719"/>
                <a:ext cx="94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5" name="Rectangle 915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6" name="Rectangle 916"/>
              <p:cNvSpPr>
                <a:spLocks noChangeArrowheads="1"/>
              </p:cNvSpPr>
              <p:nvPr/>
            </p:nvSpPr>
            <p:spPr bwMode="auto">
              <a:xfrm>
                <a:off x="1025" y="1737"/>
                <a:ext cx="9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7" name="Rectangle 917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8" name="Rectangle 918"/>
              <p:cNvSpPr>
                <a:spLocks noChangeArrowheads="1"/>
              </p:cNvSpPr>
              <p:nvPr/>
            </p:nvSpPr>
            <p:spPr bwMode="auto">
              <a:xfrm>
                <a:off x="90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9" name="Freeform 919"/>
              <p:cNvSpPr>
                <a:spLocks/>
              </p:cNvSpPr>
              <p:nvPr/>
            </p:nvSpPr>
            <p:spPr bwMode="auto">
              <a:xfrm>
                <a:off x="906" y="1681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8 h 16"/>
                  <a:gd name="T6" fmla="*/ 1 w 38"/>
                  <a:gd name="T7" fmla="*/ 16 h 16"/>
                  <a:gd name="T8" fmla="*/ 38 w 38"/>
                  <a:gd name="T9" fmla="*/ 16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0"/>
                      <a:pt x="1" y="13"/>
                      <a:pt x="1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0" name="Freeform 920"/>
              <p:cNvSpPr>
                <a:spLocks/>
              </p:cNvSpPr>
              <p:nvPr/>
            </p:nvSpPr>
            <p:spPr bwMode="auto">
              <a:xfrm>
                <a:off x="909" y="1719"/>
                <a:ext cx="87" cy="18"/>
              </a:xfrm>
              <a:custGeom>
                <a:avLst/>
                <a:gdLst>
                  <a:gd name="T0" fmla="*/ 37 w 37"/>
                  <a:gd name="T1" fmla="*/ 0 h 8"/>
                  <a:gd name="T2" fmla="*/ 0 w 37"/>
                  <a:gd name="T3" fmla="*/ 0 h 8"/>
                  <a:gd name="T4" fmla="*/ 1 w 37"/>
                  <a:gd name="T5" fmla="*/ 8 h 8"/>
                  <a:gd name="T6" fmla="*/ 37 w 37"/>
                  <a:gd name="T7" fmla="*/ 8 h 8"/>
                  <a:gd name="T8" fmla="*/ 37 w 3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8">
                    <a:moveTo>
                      <a:pt x="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1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1" name="Freeform 921"/>
              <p:cNvSpPr>
                <a:spLocks/>
              </p:cNvSpPr>
              <p:nvPr/>
            </p:nvSpPr>
            <p:spPr bwMode="auto">
              <a:xfrm>
                <a:off x="913" y="1766"/>
                <a:ext cx="83" cy="128"/>
              </a:xfrm>
              <a:custGeom>
                <a:avLst/>
                <a:gdLst>
                  <a:gd name="T0" fmla="*/ 35 w 35"/>
                  <a:gd name="T1" fmla="*/ 0 h 54"/>
                  <a:gd name="T2" fmla="*/ 0 w 35"/>
                  <a:gd name="T3" fmla="*/ 0 h 54"/>
                  <a:gd name="T4" fmla="*/ 7 w 35"/>
                  <a:gd name="T5" fmla="*/ 54 h 54"/>
                  <a:gd name="T6" fmla="*/ 35 w 35"/>
                  <a:gd name="T7" fmla="*/ 54 h 54"/>
                  <a:gd name="T8" fmla="*/ 35 w 35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4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8"/>
                      <a:pt x="4" y="36"/>
                      <a:pt x="7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0"/>
                      <a:pt x="35" y="0"/>
                      <a:pt x="3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2" name="Freeform 922"/>
              <p:cNvSpPr>
                <a:spLocks/>
              </p:cNvSpPr>
              <p:nvPr/>
            </p:nvSpPr>
            <p:spPr bwMode="auto">
              <a:xfrm>
                <a:off x="911" y="1737"/>
                <a:ext cx="85" cy="29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0 h 12"/>
                  <a:gd name="T4" fmla="*/ 1 w 36"/>
                  <a:gd name="T5" fmla="*/ 12 h 12"/>
                  <a:gd name="T6" fmla="*/ 36 w 36"/>
                  <a:gd name="T7" fmla="*/ 12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3" name="Rectangle 923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4" name="Rectangle 924"/>
              <p:cNvSpPr>
                <a:spLocks noChangeArrowheads="1"/>
              </p:cNvSpPr>
              <p:nvPr/>
            </p:nvSpPr>
            <p:spPr bwMode="auto">
              <a:xfrm>
                <a:off x="99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5" name="Rectangle 925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6" name="Rectangle 926"/>
              <p:cNvSpPr>
                <a:spLocks noChangeArrowheads="1"/>
              </p:cNvSpPr>
              <p:nvPr/>
            </p:nvSpPr>
            <p:spPr bwMode="auto">
              <a:xfrm>
                <a:off x="99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7" name="Rectangle 927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8" name="Rectangle 928"/>
              <p:cNvSpPr>
                <a:spLocks noChangeArrowheads="1"/>
              </p:cNvSpPr>
              <p:nvPr/>
            </p:nvSpPr>
            <p:spPr bwMode="auto">
              <a:xfrm>
                <a:off x="99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9" name="Rectangle 929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0" name="Rectangle 930"/>
              <p:cNvSpPr>
                <a:spLocks noChangeArrowheads="1"/>
              </p:cNvSpPr>
              <p:nvPr/>
            </p:nvSpPr>
            <p:spPr bwMode="auto">
              <a:xfrm>
                <a:off x="99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1" name="Rectangle 931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2" name="Rectangle 932"/>
              <p:cNvSpPr>
                <a:spLocks noChangeArrowheads="1"/>
              </p:cNvSpPr>
              <p:nvPr/>
            </p:nvSpPr>
            <p:spPr bwMode="auto">
              <a:xfrm>
                <a:off x="99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3" name="Freeform 933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4" name="Freeform 934"/>
              <p:cNvSpPr>
                <a:spLocks noEditPoints="1"/>
              </p:cNvSpPr>
              <p:nvPr/>
            </p:nvSpPr>
            <p:spPr bwMode="auto">
              <a:xfrm>
                <a:off x="111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5" name="Freeform 935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6" name="Freeform 936"/>
              <p:cNvSpPr>
                <a:spLocks noEditPoints="1"/>
              </p:cNvSpPr>
              <p:nvPr/>
            </p:nvSpPr>
            <p:spPr bwMode="auto">
              <a:xfrm>
                <a:off x="111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7" name="Freeform 937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8" name="Freeform 938"/>
              <p:cNvSpPr>
                <a:spLocks noEditPoints="1"/>
              </p:cNvSpPr>
              <p:nvPr/>
            </p:nvSpPr>
            <p:spPr bwMode="auto">
              <a:xfrm>
                <a:off x="111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9" name="Freeform 939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0" name="Freeform 940"/>
              <p:cNvSpPr>
                <a:spLocks noEditPoints="1"/>
              </p:cNvSpPr>
              <p:nvPr/>
            </p:nvSpPr>
            <p:spPr bwMode="auto">
              <a:xfrm>
                <a:off x="111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1" name="Rectangle 941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2" name="Rectangle 942"/>
              <p:cNvSpPr>
                <a:spLocks noChangeArrowheads="1"/>
              </p:cNvSpPr>
              <p:nvPr/>
            </p:nvSpPr>
            <p:spPr bwMode="auto">
              <a:xfrm>
                <a:off x="119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3" name="Rectangle 943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4" name="Rectangle 944"/>
              <p:cNvSpPr>
                <a:spLocks noChangeArrowheads="1"/>
              </p:cNvSpPr>
              <p:nvPr/>
            </p:nvSpPr>
            <p:spPr bwMode="auto">
              <a:xfrm>
                <a:off x="119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5" name="Rectangle 945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6" name="Rectangle 946"/>
              <p:cNvSpPr>
                <a:spLocks noChangeArrowheads="1"/>
              </p:cNvSpPr>
              <p:nvPr/>
            </p:nvSpPr>
            <p:spPr bwMode="auto">
              <a:xfrm>
                <a:off x="119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7" name="Rectangle 947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8" name="Rectangle 948"/>
              <p:cNvSpPr>
                <a:spLocks noChangeArrowheads="1"/>
              </p:cNvSpPr>
              <p:nvPr/>
            </p:nvSpPr>
            <p:spPr bwMode="auto">
              <a:xfrm>
                <a:off x="119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9" name="Rectangle 949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0" name="Rectangle 950"/>
              <p:cNvSpPr>
                <a:spLocks noChangeArrowheads="1"/>
              </p:cNvSpPr>
              <p:nvPr/>
            </p:nvSpPr>
            <p:spPr bwMode="auto">
              <a:xfrm>
                <a:off x="119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1" name="Rectangle 951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2" name="Rectangle 952"/>
              <p:cNvSpPr>
                <a:spLocks noChangeArrowheads="1"/>
              </p:cNvSpPr>
              <p:nvPr/>
            </p:nvSpPr>
            <p:spPr bwMode="auto">
              <a:xfrm>
                <a:off x="1280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3" name="Rectangle 953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4" name="Rectangle 954"/>
              <p:cNvSpPr>
                <a:spLocks noChangeArrowheads="1"/>
              </p:cNvSpPr>
              <p:nvPr/>
            </p:nvSpPr>
            <p:spPr bwMode="auto">
              <a:xfrm>
                <a:off x="1280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5" name="Rectangle 955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6" name="Rectangle 956"/>
              <p:cNvSpPr>
                <a:spLocks noChangeArrowheads="1"/>
              </p:cNvSpPr>
              <p:nvPr/>
            </p:nvSpPr>
            <p:spPr bwMode="auto">
              <a:xfrm>
                <a:off x="1280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7" name="Rectangle 957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8" name="Rectangle 958"/>
              <p:cNvSpPr>
                <a:spLocks noChangeArrowheads="1"/>
              </p:cNvSpPr>
              <p:nvPr/>
            </p:nvSpPr>
            <p:spPr bwMode="auto">
              <a:xfrm>
                <a:off x="1280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9" name="Rectangle 959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0" name="Rectangle 960"/>
              <p:cNvSpPr>
                <a:spLocks noChangeArrowheads="1"/>
              </p:cNvSpPr>
              <p:nvPr/>
            </p:nvSpPr>
            <p:spPr bwMode="auto">
              <a:xfrm>
                <a:off x="1280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1" name="Freeform 961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2" name="Freeform 962"/>
              <p:cNvSpPr>
                <a:spLocks noEditPoints="1"/>
              </p:cNvSpPr>
              <p:nvPr/>
            </p:nvSpPr>
            <p:spPr bwMode="auto">
              <a:xfrm>
                <a:off x="140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3" name="Freeform 963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4" name="Freeform 964"/>
              <p:cNvSpPr>
                <a:spLocks noEditPoints="1"/>
              </p:cNvSpPr>
              <p:nvPr/>
            </p:nvSpPr>
            <p:spPr bwMode="auto">
              <a:xfrm>
                <a:off x="140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5" name="Freeform 965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6" name="Freeform 966"/>
              <p:cNvSpPr>
                <a:spLocks noEditPoints="1"/>
              </p:cNvSpPr>
              <p:nvPr/>
            </p:nvSpPr>
            <p:spPr bwMode="auto">
              <a:xfrm>
                <a:off x="140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7" name="Freeform 967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8" name="Freeform 968"/>
              <p:cNvSpPr>
                <a:spLocks noEditPoints="1"/>
              </p:cNvSpPr>
              <p:nvPr/>
            </p:nvSpPr>
            <p:spPr bwMode="auto">
              <a:xfrm>
                <a:off x="140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9" name="Rectangle 969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0" name="Rectangle 970"/>
              <p:cNvSpPr>
                <a:spLocks noChangeArrowheads="1"/>
              </p:cNvSpPr>
              <p:nvPr/>
            </p:nvSpPr>
            <p:spPr bwMode="auto">
              <a:xfrm>
                <a:off x="147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1" name="Rectangle 971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2" name="Rectangle 972"/>
              <p:cNvSpPr>
                <a:spLocks noChangeArrowheads="1"/>
              </p:cNvSpPr>
              <p:nvPr/>
            </p:nvSpPr>
            <p:spPr bwMode="auto">
              <a:xfrm>
                <a:off x="147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3" name="Rectangle 973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4" name="Rectangle 974"/>
              <p:cNvSpPr>
                <a:spLocks noChangeArrowheads="1"/>
              </p:cNvSpPr>
              <p:nvPr/>
            </p:nvSpPr>
            <p:spPr bwMode="auto">
              <a:xfrm>
                <a:off x="147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5" name="Rectangle 975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6" name="Rectangle 976"/>
              <p:cNvSpPr>
                <a:spLocks noChangeArrowheads="1"/>
              </p:cNvSpPr>
              <p:nvPr/>
            </p:nvSpPr>
            <p:spPr bwMode="auto">
              <a:xfrm>
                <a:off x="147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7" name="Rectangle 977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8" name="Rectangle 978"/>
              <p:cNvSpPr>
                <a:spLocks noChangeArrowheads="1"/>
              </p:cNvSpPr>
              <p:nvPr/>
            </p:nvSpPr>
            <p:spPr bwMode="auto">
              <a:xfrm>
                <a:off x="147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9" name="Rectangle 979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0" name="Rectangle 980"/>
              <p:cNvSpPr>
                <a:spLocks noChangeArrowheads="1"/>
              </p:cNvSpPr>
              <p:nvPr/>
            </p:nvSpPr>
            <p:spPr bwMode="auto">
              <a:xfrm>
                <a:off x="1564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1" name="Rectangle 981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2" name="Rectangle 982"/>
              <p:cNvSpPr>
                <a:spLocks noChangeArrowheads="1"/>
              </p:cNvSpPr>
              <p:nvPr/>
            </p:nvSpPr>
            <p:spPr bwMode="auto">
              <a:xfrm>
                <a:off x="1564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3" name="Rectangle 983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4" name="Rectangle 984"/>
              <p:cNvSpPr>
                <a:spLocks noChangeArrowheads="1"/>
              </p:cNvSpPr>
              <p:nvPr/>
            </p:nvSpPr>
            <p:spPr bwMode="auto">
              <a:xfrm>
                <a:off x="1564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5" name="Rectangle 985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6" name="Rectangle 986"/>
              <p:cNvSpPr>
                <a:spLocks noChangeArrowheads="1"/>
              </p:cNvSpPr>
              <p:nvPr/>
            </p:nvSpPr>
            <p:spPr bwMode="auto">
              <a:xfrm>
                <a:off x="1564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7" name="Rectangle 987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8" name="Rectangle 988"/>
              <p:cNvSpPr>
                <a:spLocks noChangeArrowheads="1"/>
              </p:cNvSpPr>
              <p:nvPr/>
            </p:nvSpPr>
            <p:spPr bwMode="auto">
              <a:xfrm>
                <a:off x="1564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9" name="Freeform 989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0" name="Freeform 990"/>
              <p:cNvSpPr>
                <a:spLocks noEditPoints="1"/>
              </p:cNvSpPr>
              <p:nvPr/>
            </p:nvSpPr>
            <p:spPr bwMode="auto">
              <a:xfrm>
                <a:off x="168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1" name="Freeform 991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2" name="Freeform 992"/>
              <p:cNvSpPr>
                <a:spLocks noEditPoints="1"/>
              </p:cNvSpPr>
              <p:nvPr/>
            </p:nvSpPr>
            <p:spPr bwMode="auto">
              <a:xfrm>
                <a:off x="168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3" name="Freeform 993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4" name="Freeform 994"/>
              <p:cNvSpPr>
                <a:spLocks noEditPoints="1"/>
              </p:cNvSpPr>
              <p:nvPr/>
            </p:nvSpPr>
            <p:spPr bwMode="auto">
              <a:xfrm>
                <a:off x="168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5" name="Freeform 995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6" name="Freeform 996"/>
              <p:cNvSpPr>
                <a:spLocks noEditPoints="1"/>
              </p:cNvSpPr>
              <p:nvPr/>
            </p:nvSpPr>
            <p:spPr bwMode="auto">
              <a:xfrm>
                <a:off x="168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7" name="Rectangle 997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8" name="Rectangle 998"/>
              <p:cNvSpPr>
                <a:spLocks noChangeArrowheads="1"/>
              </p:cNvSpPr>
              <p:nvPr/>
            </p:nvSpPr>
            <p:spPr bwMode="auto">
              <a:xfrm>
                <a:off x="175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9" name="Rectangle 999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0" name="Rectangle 1000"/>
              <p:cNvSpPr>
                <a:spLocks noChangeArrowheads="1"/>
              </p:cNvSpPr>
              <p:nvPr/>
            </p:nvSpPr>
            <p:spPr bwMode="auto">
              <a:xfrm>
                <a:off x="175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1" name="Rectangle 1001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2" name="Rectangle 1002"/>
              <p:cNvSpPr>
                <a:spLocks noChangeArrowheads="1"/>
              </p:cNvSpPr>
              <p:nvPr/>
            </p:nvSpPr>
            <p:spPr bwMode="auto">
              <a:xfrm>
                <a:off x="175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3" name="Rectangle 1003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4" name="Rectangle 1004"/>
              <p:cNvSpPr>
                <a:spLocks noChangeArrowheads="1"/>
              </p:cNvSpPr>
              <p:nvPr/>
            </p:nvSpPr>
            <p:spPr bwMode="auto">
              <a:xfrm>
                <a:off x="175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5" name="Rectangle 1005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6" name="Rectangle 1006"/>
              <p:cNvSpPr>
                <a:spLocks noChangeArrowheads="1"/>
              </p:cNvSpPr>
              <p:nvPr/>
            </p:nvSpPr>
            <p:spPr bwMode="auto">
              <a:xfrm>
                <a:off x="175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7" name="Rectangle 1007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8" name="Rectangle 1008"/>
              <p:cNvSpPr>
                <a:spLocks noChangeArrowheads="1"/>
              </p:cNvSpPr>
              <p:nvPr/>
            </p:nvSpPr>
            <p:spPr bwMode="auto">
              <a:xfrm>
                <a:off x="1848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2933700" y="2554288"/>
              <a:ext cx="3351213" cy="452438"/>
              <a:chOff x="1848" y="1609"/>
              <a:chExt cx="2111" cy="285"/>
            </a:xfrm>
          </p:grpSpPr>
          <p:sp>
            <p:nvSpPr>
              <p:cNvPr id="1299" name="Rectangle 1010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0" name="Rectangle 1011"/>
              <p:cNvSpPr>
                <a:spLocks noChangeArrowheads="1"/>
              </p:cNvSpPr>
              <p:nvPr/>
            </p:nvSpPr>
            <p:spPr bwMode="auto">
              <a:xfrm>
                <a:off x="1848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1" name="Rectangle 1012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2" name="Rectangle 1013"/>
              <p:cNvSpPr>
                <a:spLocks noChangeArrowheads="1"/>
              </p:cNvSpPr>
              <p:nvPr/>
            </p:nvSpPr>
            <p:spPr bwMode="auto">
              <a:xfrm>
                <a:off x="1848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3" name="Rectangle 1014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4" name="Rectangle 1015"/>
              <p:cNvSpPr>
                <a:spLocks noChangeArrowheads="1"/>
              </p:cNvSpPr>
              <p:nvPr/>
            </p:nvSpPr>
            <p:spPr bwMode="auto">
              <a:xfrm>
                <a:off x="1848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5" name="Rectangle 1016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6" name="Rectangle 1017"/>
              <p:cNvSpPr>
                <a:spLocks noChangeArrowheads="1"/>
              </p:cNvSpPr>
              <p:nvPr/>
            </p:nvSpPr>
            <p:spPr bwMode="auto">
              <a:xfrm>
                <a:off x="1848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7" name="Freeform 1018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8" name="Freeform 1019"/>
              <p:cNvSpPr>
                <a:spLocks noEditPoints="1"/>
              </p:cNvSpPr>
              <p:nvPr/>
            </p:nvSpPr>
            <p:spPr bwMode="auto">
              <a:xfrm>
                <a:off x="197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9" name="Freeform 1020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0" name="Freeform 1021"/>
              <p:cNvSpPr>
                <a:spLocks noEditPoints="1"/>
              </p:cNvSpPr>
              <p:nvPr/>
            </p:nvSpPr>
            <p:spPr bwMode="auto">
              <a:xfrm>
                <a:off x="197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1" name="Freeform 1022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2" name="Freeform 1023"/>
              <p:cNvSpPr>
                <a:spLocks noEditPoints="1"/>
              </p:cNvSpPr>
              <p:nvPr/>
            </p:nvSpPr>
            <p:spPr bwMode="auto">
              <a:xfrm>
                <a:off x="197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3" name="Freeform 1024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4" name="Freeform 1025"/>
              <p:cNvSpPr>
                <a:spLocks noEditPoints="1"/>
              </p:cNvSpPr>
              <p:nvPr/>
            </p:nvSpPr>
            <p:spPr bwMode="auto">
              <a:xfrm>
                <a:off x="197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5" name="Rectangle 1026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6" name="Rectangle 1027"/>
              <p:cNvSpPr>
                <a:spLocks noChangeArrowheads="1"/>
              </p:cNvSpPr>
              <p:nvPr/>
            </p:nvSpPr>
            <p:spPr bwMode="auto">
              <a:xfrm>
                <a:off x="204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7" name="Rectangle 1028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8" name="Rectangle 1029"/>
              <p:cNvSpPr>
                <a:spLocks noChangeArrowheads="1"/>
              </p:cNvSpPr>
              <p:nvPr/>
            </p:nvSpPr>
            <p:spPr bwMode="auto">
              <a:xfrm>
                <a:off x="204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9" name="Rectangle 1030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0" name="Rectangle 1031"/>
              <p:cNvSpPr>
                <a:spLocks noChangeArrowheads="1"/>
              </p:cNvSpPr>
              <p:nvPr/>
            </p:nvSpPr>
            <p:spPr bwMode="auto">
              <a:xfrm>
                <a:off x="204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1" name="Rectangle 1032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2" name="Rectangle 1033"/>
              <p:cNvSpPr>
                <a:spLocks noChangeArrowheads="1"/>
              </p:cNvSpPr>
              <p:nvPr/>
            </p:nvSpPr>
            <p:spPr bwMode="auto">
              <a:xfrm>
                <a:off x="204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3" name="Rectangle 1034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4" name="Rectangle 1035"/>
              <p:cNvSpPr>
                <a:spLocks noChangeArrowheads="1"/>
              </p:cNvSpPr>
              <p:nvPr/>
            </p:nvSpPr>
            <p:spPr bwMode="auto">
              <a:xfrm>
                <a:off x="204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5" name="Rectangle 1036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6" name="Rectangle 1037"/>
              <p:cNvSpPr>
                <a:spLocks noChangeArrowheads="1"/>
              </p:cNvSpPr>
              <p:nvPr/>
            </p:nvSpPr>
            <p:spPr bwMode="auto">
              <a:xfrm>
                <a:off x="2132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7" name="Rectangle 1038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8" name="Rectangle 1039"/>
              <p:cNvSpPr>
                <a:spLocks noChangeArrowheads="1"/>
              </p:cNvSpPr>
              <p:nvPr/>
            </p:nvSpPr>
            <p:spPr bwMode="auto">
              <a:xfrm>
                <a:off x="2132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9" name="Rectangle 1040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0" name="Rectangle 1041"/>
              <p:cNvSpPr>
                <a:spLocks noChangeArrowheads="1"/>
              </p:cNvSpPr>
              <p:nvPr/>
            </p:nvSpPr>
            <p:spPr bwMode="auto">
              <a:xfrm>
                <a:off x="2132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1" name="Rectangle 1042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2" name="Rectangle 1043"/>
              <p:cNvSpPr>
                <a:spLocks noChangeArrowheads="1"/>
              </p:cNvSpPr>
              <p:nvPr/>
            </p:nvSpPr>
            <p:spPr bwMode="auto">
              <a:xfrm>
                <a:off x="2132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3" name="Rectangle 1044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4" name="Rectangle 1045"/>
              <p:cNvSpPr>
                <a:spLocks noChangeArrowheads="1"/>
              </p:cNvSpPr>
              <p:nvPr/>
            </p:nvSpPr>
            <p:spPr bwMode="auto">
              <a:xfrm>
                <a:off x="2132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5" name="Freeform 1046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6" name="Freeform 1047"/>
              <p:cNvSpPr>
                <a:spLocks noEditPoints="1"/>
              </p:cNvSpPr>
              <p:nvPr/>
            </p:nvSpPr>
            <p:spPr bwMode="auto">
              <a:xfrm>
                <a:off x="225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90 w 284"/>
                  <a:gd name="T11" fmla="*/ 157 h 285"/>
                  <a:gd name="T12" fmla="*/ 190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90 w 284"/>
                  <a:gd name="T39" fmla="*/ 0 h 285"/>
                  <a:gd name="T40" fmla="*/ 190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90" y="157"/>
                    </a:lnTo>
                    <a:lnTo>
                      <a:pt x="190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7" name="Freeform 1048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8" name="Freeform 1049"/>
              <p:cNvSpPr>
                <a:spLocks noEditPoints="1"/>
              </p:cNvSpPr>
              <p:nvPr/>
            </p:nvSpPr>
            <p:spPr bwMode="auto">
              <a:xfrm>
                <a:off x="225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9" name="Freeform 1050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0" name="Freeform 1051"/>
              <p:cNvSpPr>
                <a:spLocks noEditPoints="1"/>
              </p:cNvSpPr>
              <p:nvPr/>
            </p:nvSpPr>
            <p:spPr bwMode="auto">
              <a:xfrm>
                <a:off x="225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1" name="Freeform 1052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2" name="Freeform 1053"/>
              <p:cNvSpPr>
                <a:spLocks noEditPoints="1"/>
              </p:cNvSpPr>
              <p:nvPr/>
            </p:nvSpPr>
            <p:spPr bwMode="auto">
              <a:xfrm>
                <a:off x="225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3" name="Rectangle 1054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4" name="Rectangle 1055"/>
              <p:cNvSpPr>
                <a:spLocks noChangeArrowheads="1"/>
              </p:cNvSpPr>
              <p:nvPr/>
            </p:nvSpPr>
            <p:spPr bwMode="auto">
              <a:xfrm>
                <a:off x="232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5" name="Rectangle 1056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6" name="Rectangle 1057"/>
              <p:cNvSpPr>
                <a:spLocks noChangeArrowheads="1"/>
              </p:cNvSpPr>
              <p:nvPr/>
            </p:nvSpPr>
            <p:spPr bwMode="auto">
              <a:xfrm>
                <a:off x="232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7" name="Rectangle 1058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8" name="Rectangle 1059"/>
              <p:cNvSpPr>
                <a:spLocks noChangeArrowheads="1"/>
              </p:cNvSpPr>
              <p:nvPr/>
            </p:nvSpPr>
            <p:spPr bwMode="auto">
              <a:xfrm>
                <a:off x="232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9" name="Rectangle 1060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0" name="Rectangle 1061"/>
              <p:cNvSpPr>
                <a:spLocks noChangeArrowheads="1"/>
              </p:cNvSpPr>
              <p:nvPr/>
            </p:nvSpPr>
            <p:spPr bwMode="auto">
              <a:xfrm>
                <a:off x="232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1" name="Rectangle 1062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2" name="Rectangle 1063"/>
              <p:cNvSpPr>
                <a:spLocks noChangeArrowheads="1"/>
              </p:cNvSpPr>
              <p:nvPr/>
            </p:nvSpPr>
            <p:spPr bwMode="auto">
              <a:xfrm>
                <a:off x="232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3" name="Rectangle 1064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4" name="Rectangle 1065"/>
              <p:cNvSpPr>
                <a:spLocks noChangeArrowheads="1"/>
              </p:cNvSpPr>
              <p:nvPr/>
            </p:nvSpPr>
            <p:spPr bwMode="auto">
              <a:xfrm>
                <a:off x="2416" y="1609"/>
                <a:ext cx="29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5" name="Rectangle 1066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6" name="Rectangle 1067"/>
              <p:cNvSpPr>
                <a:spLocks noChangeArrowheads="1"/>
              </p:cNvSpPr>
              <p:nvPr/>
            </p:nvSpPr>
            <p:spPr bwMode="auto">
              <a:xfrm>
                <a:off x="2416" y="1681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7" name="Rectangle 1068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8" name="Rectangle 1069"/>
              <p:cNvSpPr>
                <a:spLocks noChangeArrowheads="1"/>
              </p:cNvSpPr>
              <p:nvPr/>
            </p:nvSpPr>
            <p:spPr bwMode="auto">
              <a:xfrm>
                <a:off x="2416" y="1719"/>
                <a:ext cx="2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9" name="Rectangle 1070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0" name="Rectangle 1071"/>
              <p:cNvSpPr>
                <a:spLocks noChangeArrowheads="1"/>
              </p:cNvSpPr>
              <p:nvPr/>
            </p:nvSpPr>
            <p:spPr bwMode="auto">
              <a:xfrm>
                <a:off x="2416" y="1766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1" name="Rectangle 1072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2" name="Rectangle 1073"/>
              <p:cNvSpPr>
                <a:spLocks noChangeArrowheads="1"/>
              </p:cNvSpPr>
              <p:nvPr/>
            </p:nvSpPr>
            <p:spPr bwMode="auto">
              <a:xfrm>
                <a:off x="2416" y="1737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3" name="Freeform 1074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4" name="Freeform 1075"/>
              <p:cNvSpPr>
                <a:spLocks noEditPoints="1"/>
              </p:cNvSpPr>
              <p:nvPr/>
            </p:nvSpPr>
            <p:spPr bwMode="auto">
              <a:xfrm>
                <a:off x="253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5" name="Freeform 1076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6" name="Freeform 1077"/>
              <p:cNvSpPr>
                <a:spLocks noEditPoints="1"/>
              </p:cNvSpPr>
              <p:nvPr/>
            </p:nvSpPr>
            <p:spPr bwMode="auto">
              <a:xfrm>
                <a:off x="253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7" name="Freeform 1078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8" name="Freeform 1079"/>
              <p:cNvSpPr>
                <a:spLocks noEditPoints="1"/>
              </p:cNvSpPr>
              <p:nvPr/>
            </p:nvSpPr>
            <p:spPr bwMode="auto">
              <a:xfrm>
                <a:off x="253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9" name="Freeform 1080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0" name="Freeform 1081"/>
              <p:cNvSpPr>
                <a:spLocks noEditPoints="1"/>
              </p:cNvSpPr>
              <p:nvPr/>
            </p:nvSpPr>
            <p:spPr bwMode="auto">
              <a:xfrm>
                <a:off x="253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1" name="Rectangle 1082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2" name="Rectangle 1083"/>
              <p:cNvSpPr>
                <a:spLocks noChangeArrowheads="1"/>
              </p:cNvSpPr>
              <p:nvPr/>
            </p:nvSpPr>
            <p:spPr bwMode="auto">
              <a:xfrm>
                <a:off x="261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3" name="Rectangle 1084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4" name="Rectangle 1085"/>
              <p:cNvSpPr>
                <a:spLocks noChangeArrowheads="1"/>
              </p:cNvSpPr>
              <p:nvPr/>
            </p:nvSpPr>
            <p:spPr bwMode="auto">
              <a:xfrm>
                <a:off x="261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5" name="Rectangle 1086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6" name="Rectangle 1087"/>
              <p:cNvSpPr>
                <a:spLocks noChangeArrowheads="1"/>
              </p:cNvSpPr>
              <p:nvPr/>
            </p:nvSpPr>
            <p:spPr bwMode="auto">
              <a:xfrm>
                <a:off x="261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7" name="Rectangle 1088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8" name="Rectangle 1089"/>
              <p:cNvSpPr>
                <a:spLocks noChangeArrowheads="1"/>
              </p:cNvSpPr>
              <p:nvPr/>
            </p:nvSpPr>
            <p:spPr bwMode="auto">
              <a:xfrm>
                <a:off x="261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9" name="Rectangle 1090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0" name="Rectangle 1091"/>
              <p:cNvSpPr>
                <a:spLocks noChangeArrowheads="1"/>
              </p:cNvSpPr>
              <p:nvPr/>
            </p:nvSpPr>
            <p:spPr bwMode="auto">
              <a:xfrm>
                <a:off x="261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1" name="Rectangle 1092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2" name="Rectangle 1093"/>
              <p:cNvSpPr>
                <a:spLocks noChangeArrowheads="1"/>
              </p:cNvSpPr>
              <p:nvPr/>
            </p:nvSpPr>
            <p:spPr bwMode="auto">
              <a:xfrm>
                <a:off x="270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3" name="Rectangle 1094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4" name="Rectangle 1095"/>
              <p:cNvSpPr>
                <a:spLocks noChangeArrowheads="1"/>
              </p:cNvSpPr>
              <p:nvPr/>
            </p:nvSpPr>
            <p:spPr bwMode="auto">
              <a:xfrm>
                <a:off x="270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5" name="Rectangle 1096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6" name="Rectangle 1097"/>
              <p:cNvSpPr>
                <a:spLocks noChangeArrowheads="1"/>
              </p:cNvSpPr>
              <p:nvPr/>
            </p:nvSpPr>
            <p:spPr bwMode="auto">
              <a:xfrm>
                <a:off x="270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7" name="Rectangle 1098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8" name="Rectangle 1099"/>
              <p:cNvSpPr>
                <a:spLocks noChangeArrowheads="1"/>
              </p:cNvSpPr>
              <p:nvPr/>
            </p:nvSpPr>
            <p:spPr bwMode="auto">
              <a:xfrm>
                <a:off x="270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9" name="Rectangle 1100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0" name="Rectangle 1101"/>
              <p:cNvSpPr>
                <a:spLocks noChangeArrowheads="1"/>
              </p:cNvSpPr>
              <p:nvPr/>
            </p:nvSpPr>
            <p:spPr bwMode="auto">
              <a:xfrm>
                <a:off x="270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1" name="Freeform 1102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2" name="Freeform 1103"/>
              <p:cNvSpPr>
                <a:spLocks noEditPoints="1"/>
              </p:cNvSpPr>
              <p:nvPr/>
            </p:nvSpPr>
            <p:spPr bwMode="auto">
              <a:xfrm>
                <a:off x="282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3" name="Freeform 1104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4" name="Freeform 1105"/>
              <p:cNvSpPr>
                <a:spLocks noEditPoints="1"/>
              </p:cNvSpPr>
              <p:nvPr/>
            </p:nvSpPr>
            <p:spPr bwMode="auto">
              <a:xfrm>
                <a:off x="282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5" name="Freeform 1106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6" name="Freeform 1107"/>
              <p:cNvSpPr>
                <a:spLocks noEditPoints="1"/>
              </p:cNvSpPr>
              <p:nvPr/>
            </p:nvSpPr>
            <p:spPr bwMode="auto">
              <a:xfrm>
                <a:off x="282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7" name="Freeform 1108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8" name="Freeform 1109"/>
              <p:cNvSpPr>
                <a:spLocks noEditPoints="1"/>
              </p:cNvSpPr>
              <p:nvPr/>
            </p:nvSpPr>
            <p:spPr bwMode="auto">
              <a:xfrm>
                <a:off x="282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9" name="Rectangle 1110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0" name="Rectangle 1111"/>
              <p:cNvSpPr>
                <a:spLocks noChangeArrowheads="1"/>
              </p:cNvSpPr>
              <p:nvPr/>
            </p:nvSpPr>
            <p:spPr bwMode="auto">
              <a:xfrm>
                <a:off x="289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1" name="Rectangle 1112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2" name="Rectangle 1113"/>
              <p:cNvSpPr>
                <a:spLocks noChangeArrowheads="1"/>
              </p:cNvSpPr>
              <p:nvPr/>
            </p:nvSpPr>
            <p:spPr bwMode="auto">
              <a:xfrm>
                <a:off x="289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3" name="Rectangle 1114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4" name="Rectangle 1115"/>
              <p:cNvSpPr>
                <a:spLocks noChangeArrowheads="1"/>
              </p:cNvSpPr>
              <p:nvPr/>
            </p:nvSpPr>
            <p:spPr bwMode="auto">
              <a:xfrm>
                <a:off x="289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5" name="Rectangle 1116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6" name="Rectangle 1117"/>
              <p:cNvSpPr>
                <a:spLocks noChangeArrowheads="1"/>
              </p:cNvSpPr>
              <p:nvPr/>
            </p:nvSpPr>
            <p:spPr bwMode="auto">
              <a:xfrm>
                <a:off x="289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7" name="Rectangle 1118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8" name="Rectangle 1119"/>
              <p:cNvSpPr>
                <a:spLocks noChangeArrowheads="1"/>
              </p:cNvSpPr>
              <p:nvPr/>
            </p:nvSpPr>
            <p:spPr bwMode="auto">
              <a:xfrm>
                <a:off x="289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9" name="Rectangle 1120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0" name="Rectangle 1121"/>
              <p:cNvSpPr>
                <a:spLocks noChangeArrowheads="1"/>
              </p:cNvSpPr>
              <p:nvPr/>
            </p:nvSpPr>
            <p:spPr bwMode="auto">
              <a:xfrm>
                <a:off x="298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1" name="Rectangle 1122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2" name="Rectangle 1123"/>
              <p:cNvSpPr>
                <a:spLocks noChangeArrowheads="1"/>
              </p:cNvSpPr>
              <p:nvPr/>
            </p:nvSpPr>
            <p:spPr bwMode="auto">
              <a:xfrm>
                <a:off x="298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3" name="Rectangle 1124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4" name="Rectangle 1125"/>
              <p:cNvSpPr>
                <a:spLocks noChangeArrowheads="1"/>
              </p:cNvSpPr>
              <p:nvPr/>
            </p:nvSpPr>
            <p:spPr bwMode="auto">
              <a:xfrm>
                <a:off x="298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5" name="Rectangle 1126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6" name="Rectangle 1127"/>
              <p:cNvSpPr>
                <a:spLocks noChangeArrowheads="1"/>
              </p:cNvSpPr>
              <p:nvPr/>
            </p:nvSpPr>
            <p:spPr bwMode="auto">
              <a:xfrm>
                <a:off x="298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7" name="Rectangle 1128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8" name="Rectangle 1129"/>
              <p:cNvSpPr>
                <a:spLocks noChangeArrowheads="1"/>
              </p:cNvSpPr>
              <p:nvPr/>
            </p:nvSpPr>
            <p:spPr bwMode="auto">
              <a:xfrm>
                <a:off x="298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9" name="Freeform 1130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0" name="Freeform 1131"/>
              <p:cNvSpPr>
                <a:spLocks noEditPoints="1"/>
              </p:cNvSpPr>
              <p:nvPr/>
            </p:nvSpPr>
            <p:spPr bwMode="auto">
              <a:xfrm>
                <a:off x="3107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1" name="Freeform 1132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2" name="Freeform 1133"/>
              <p:cNvSpPr>
                <a:spLocks noEditPoints="1"/>
              </p:cNvSpPr>
              <p:nvPr/>
            </p:nvSpPr>
            <p:spPr bwMode="auto">
              <a:xfrm>
                <a:off x="3107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3" name="Freeform 1134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4" name="Freeform 1135"/>
              <p:cNvSpPr>
                <a:spLocks noEditPoints="1"/>
              </p:cNvSpPr>
              <p:nvPr/>
            </p:nvSpPr>
            <p:spPr bwMode="auto">
              <a:xfrm>
                <a:off x="3107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5" name="Freeform 1136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6" name="Freeform 1137"/>
              <p:cNvSpPr>
                <a:spLocks noEditPoints="1"/>
              </p:cNvSpPr>
              <p:nvPr/>
            </p:nvSpPr>
            <p:spPr bwMode="auto">
              <a:xfrm>
                <a:off x="3107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7" name="Rectangle 1138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8" name="Rectangle 1139"/>
              <p:cNvSpPr>
                <a:spLocks noChangeArrowheads="1"/>
              </p:cNvSpPr>
              <p:nvPr/>
            </p:nvSpPr>
            <p:spPr bwMode="auto">
              <a:xfrm>
                <a:off x="317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9" name="Rectangle 1140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0" name="Rectangle 1141"/>
              <p:cNvSpPr>
                <a:spLocks noChangeArrowheads="1"/>
              </p:cNvSpPr>
              <p:nvPr/>
            </p:nvSpPr>
            <p:spPr bwMode="auto">
              <a:xfrm>
                <a:off x="317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1" name="Rectangle 1142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2" name="Rectangle 1143"/>
              <p:cNvSpPr>
                <a:spLocks noChangeArrowheads="1"/>
              </p:cNvSpPr>
              <p:nvPr/>
            </p:nvSpPr>
            <p:spPr bwMode="auto">
              <a:xfrm>
                <a:off x="317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3" name="Rectangle 1144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4" name="Rectangle 1145"/>
              <p:cNvSpPr>
                <a:spLocks noChangeArrowheads="1"/>
              </p:cNvSpPr>
              <p:nvPr/>
            </p:nvSpPr>
            <p:spPr bwMode="auto">
              <a:xfrm>
                <a:off x="317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5" name="Rectangle 1146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6" name="Rectangle 1147"/>
              <p:cNvSpPr>
                <a:spLocks noChangeArrowheads="1"/>
              </p:cNvSpPr>
              <p:nvPr/>
            </p:nvSpPr>
            <p:spPr bwMode="auto">
              <a:xfrm>
                <a:off x="317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7" name="Rectangle 1148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8" name="Rectangle 1149"/>
              <p:cNvSpPr>
                <a:spLocks noChangeArrowheads="1"/>
              </p:cNvSpPr>
              <p:nvPr/>
            </p:nvSpPr>
            <p:spPr bwMode="auto">
              <a:xfrm>
                <a:off x="326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9" name="Rectangle 1150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0" name="Rectangle 1151"/>
              <p:cNvSpPr>
                <a:spLocks noChangeArrowheads="1"/>
              </p:cNvSpPr>
              <p:nvPr/>
            </p:nvSpPr>
            <p:spPr bwMode="auto">
              <a:xfrm>
                <a:off x="326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1" name="Rectangle 1152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2" name="Rectangle 1153"/>
              <p:cNvSpPr>
                <a:spLocks noChangeArrowheads="1"/>
              </p:cNvSpPr>
              <p:nvPr/>
            </p:nvSpPr>
            <p:spPr bwMode="auto">
              <a:xfrm>
                <a:off x="326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3" name="Rectangle 1154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4" name="Rectangle 1155"/>
              <p:cNvSpPr>
                <a:spLocks noChangeArrowheads="1"/>
              </p:cNvSpPr>
              <p:nvPr/>
            </p:nvSpPr>
            <p:spPr bwMode="auto">
              <a:xfrm>
                <a:off x="326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5" name="Rectangle 1156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6" name="Rectangle 1157"/>
              <p:cNvSpPr>
                <a:spLocks noChangeArrowheads="1"/>
              </p:cNvSpPr>
              <p:nvPr/>
            </p:nvSpPr>
            <p:spPr bwMode="auto">
              <a:xfrm>
                <a:off x="326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7" name="Freeform 1158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8" name="Freeform 1159"/>
              <p:cNvSpPr>
                <a:spLocks noEditPoints="1"/>
              </p:cNvSpPr>
              <p:nvPr/>
            </p:nvSpPr>
            <p:spPr bwMode="auto">
              <a:xfrm>
                <a:off x="3391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9" name="Freeform 1160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0" name="Freeform 1161"/>
              <p:cNvSpPr>
                <a:spLocks noEditPoints="1"/>
              </p:cNvSpPr>
              <p:nvPr/>
            </p:nvSpPr>
            <p:spPr bwMode="auto">
              <a:xfrm>
                <a:off x="3391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1" name="Freeform 1162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2" name="Freeform 1163"/>
              <p:cNvSpPr>
                <a:spLocks noEditPoints="1"/>
              </p:cNvSpPr>
              <p:nvPr/>
            </p:nvSpPr>
            <p:spPr bwMode="auto">
              <a:xfrm>
                <a:off x="3391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3" name="Freeform 1164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4" name="Freeform 1165"/>
              <p:cNvSpPr>
                <a:spLocks noEditPoints="1"/>
              </p:cNvSpPr>
              <p:nvPr/>
            </p:nvSpPr>
            <p:spPr bwMode="auto">
              <a:xfrm>
                <a:off x="3391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5" name="Rectangle 1166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6" name="Rectangle 1167"/>
              <p:cNvSpPr>
                <a:spLocks noChangeArrowheads="1"/>
              </p:cNvSpPr>
              <p:nvPr/>
            </p:nvSpPr>
            <p:spPr bwMode="auto">
              <a:xfrm>
                <a:off x="3462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7" name="Rectangle 1168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8" name="Rectangle 1169"/>
              <p:cNvSpPr>
                <a:spLocks noChangeArrowheads="1"/>
              </p:cNvSpPr>
              <p:nvPr/>
            </p:nvSpPr>
            <p:spPr bwMode="auto">
              <a:xfrm>
                <a:off x="3462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9" name="Rectangle 1170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0" name="Rectangle 1171"/>
              <p:cNvSpPr>
                <a:spLocks noChangeArrowheads="1"/>
              </p:cNvSpPr>
              <p:nvPr/>
            </p:nvSpPr>
            <p:spPr bwMode="auto">
              <a:xfrm>
                <a:off x="3462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1" name="Rectangle 1172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2" name="Rectangle 1173"/>
              <p:cNvSpPr>
                <a:spLocks noChangeArrowheads="1"/>
              </p:cNvSpPr>
              <p:nvPr/>
            </p:nvSpPr>
            <p:spPr bwMode="auto">
              <a:xfrm>
                <a:off x="3462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3" name="Rectangle 1174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4" name="Rectangle 1175"/>
              <p:cNvSpPr>
                <a:spLocks noChangeArrowheads="1"/>
              </p:cNvSpPr>
              <p:nvPr/>
            </p:nvSpPr>
            <p:spPr bwMode="auto">
              <a:xfrm>
                <a:off x="3462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5" name="Rectangle 1176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6" name="Rectangle 1177"/>
              <p:cNvSpPr>
                <a:spLocks noChangeArrowheads="1"/>
              </p:cNvSpPr>
              <p:nvPr/>
            </p:nvSpPr>
            <p:spPr bwMode="auto">
              <a:xfrm>
                <a:off x="3552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7" name="Rectangle 1178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8" name="Rectangle 1179"/>
              <p:cNvSpPr>
                <a:spLocks noChangeArrowheads="1"/>
              </p:cNvSpPr>
              <p:nvPr/>
            </p:nvSpPr>
            <p:spPr bwMode="auto">
              <a:xfrm>
                <a:off x="3552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9" name="Rectangle 1180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0" name="Rectangle 1181"/>
              <p:cNvSpPr>
                <a:spLocks noChangeArrowheads="1"/>
              </p:cNvSpPr>
              <p:nvPr/>
            </p:nvSpPr>
            <p:spPr bwMode="auto">
              <a:xfrm>
                <a:off x="3552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1" name="Rectangle 1182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2" name="Rectangle 1183"/>
              <p:cNvSpPr>
                <a:spLocks noChangeArrowheads="1"/>
              </p:cNvSpPr>
              <p:nvPr/>
            </p:nvSpPr>
            <p:spPr bwMode="auto">
              <a:xfrm>
                <a:off x="3552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3" name="Rectangle 1184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4" name="Rectangle 1185"/>
              <p:cNvSpPr>
                <a:spLocks noChangeArrowheads="1"/>
              </p:cNvSpPr>
              <p:nvPr/>
            </p:nvSpPr>
            <p:spPr bwMode="auto">
              <a:xfrm>
                <a:off x="3552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5" name="Freeform 1186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6" name="Freeform 1187"/>
              <p:cNvSpPr>
                <a:spLocks noEditPoints="1"/>
              </p:cNvSpPr>
              <p:nvPr/>
            </p:nvSpPr>
            <p:spPr bwMode="auto">
              <a:xfrm>
                <a:off x="3675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7" name="Freeform 1188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8" name="Freeform 1189"/>
              <p:cNvSpPr>
                <a:spLocks noEditPoints="1"/>
              </p:cNvSpPr>
              <p:nvPr/>
            </p:nvSpPr>
            <p:spPr bwMode="auto">
              <a:xfrm>
                <a:off x="3675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9" name="Freeform 1190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0" name="Freeform 1191"/>
              <p:cNvSpPr>
                <a:spLocks noEditPoints="1"/>
              </p:cNvSpPr>
              <p:nvPr/>
            </p:nvSpPr>
            <p:spPr bwMode="auto">
              <a:xfrm>
                <a:off x="3675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1" name="Freeform 1192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2" name="Freeform 1193"/>
              <p:cNvSpPr>
                <a:spLocks noEditPoints="1"/>
              </p:cNvSpPr>
              <p:nvPr/>
            </p:nvSpPr>
            <p:spPr bwMode="auto">
              <a:xfrm>
                <a:off x="3675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3" name="Rectangle 1194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4" name="Rectangle 1195"/>
              <p:cNvSpPr>
                <a:spLocks noChangeArrowheads="1"/>
              </p:cNvSpPr>
              <p:nvPr/>
            </p:nvSpPr>
            <p:spPr bwMode="auto">
              <a:xfrm>
                <a:off x="3746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5" name="Rectangle 1196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6" name="Rectangle 1197"/>
              <p:cNvSpPr>
                <a:spLocks noChangeArrowheads="1"/>
              </p:cNvSpPr>
              <p:nvPr/>
            </p:nvSpPr>
            <p:spPr bwMode="auto">
              <a:xfrm>
                <a:off x="3746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7" name="Rectangle 1198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8" name="Rectangle 1199"/>
              <p:cNvSpPr>
                <a:spLocks noChangeArrowheads="1"/>
              </p:cNvSpPr>
              <p:nvPr/>
            </p:nvSpPr>
            <p:spPr bwMode="auto">
              <a:xfrm>
                <a:off x="3746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9" name="Rectangle 1200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0" name="Rectangle 1201"/>
              <p:cNvSpPr>
                <a:spLocks noChangeArrowheads="1"/>
              </p:cNvSpPr>
              <p:nvPr/>
            </p:nvSpPr>
            <p:spPr bwMode="auto">
              <a:xfrm>
                <a:off x="3746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1" name="Rectangle 1202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2" name="Rectangle 1203"/>
              <p:cNvSpPr>
                <a:spLocks noChangeArrowheads="1"/>
              </p:cNvSpPr>
              <p:nvPr/>
            </p:nvSpPr>
            <p:spPr bwMode="auto">
              <a:xfrm>
                <a:off x="3746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3" name="Rectangle 1204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4" name="Rectangle 1205"/>
              <p:cNvSpPr>
                <a:spLocks noChangeArrowheads="1"/>
              </p:cNvSpPr>
              <p:nvPr/>
            </p:nvSpPr>
            <p:spPr bwMode="auto">
              <a:xfrm>
                <a:off x="3836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5" name="Rectangle 1206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6" name="Rectangle 1207"/>
              <p:cNvSpPr>
                <a:spLocks noChangeArrowheads="1"/>
              </p:cNvSpPr>
              <p:nvPr/>
            </p:nvSpPr>
            <p:spPr bwMode="auto">
              <a:xfrm>
                <a:off x="3836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7" name="Rectangle 1208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8" name="Rectangle 1209"/>
              <p:cNvSpPr>
                <a:spLocks noChangeArrowheads="1"/>
              </p:cNvSpPr>
              <p:nvPr/>
            </p:nvSpPr>
            <p:spPr bwMode="auto">
              <a:xfrm>
                <a:off x="3836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0" name="Group 1411"/>
            <p:cNvGrpSpPr>
              <a:grpSpLocks/>
            </p:cNvGrpSpPr>
            <p:nvPr/>
          </p:nvGrpSpPr>
          <p:grpSpPr bwMode="auto">
            <a:xfrm>
              <a:off x="1404938" y="2103438"/>
              <a:ext cx="6265863" cy="903288"/>
              <a:chOff x="885" y="1325"/>
              <a:chExt cx="3947" cy="569"/>
            </a:xfrm>
          </p:grpSpPr>
          <p:sp>
            <p:nvSpPr>
              <p:cNvPr id="1099" name="Rectangle 1211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0" name="Rectangle 1212"/>
              <p:cNvSpPr>
                <a:spLocks noChangeArrowheads="1"/>
              </p:cNvSpPr>
              <p:nvPr/>
            </p:nvSpPr>
            <p:spPr bwMode="auto">
              <a:xfrm>
                <a:off x="3836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1" name="Rectangle 1213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2" name="Rectangle 1214"/>
              <p:cNvSpPr>
                <a:spLocks noChangeArrowheads="1"/>
              </p:cNvSpPr>
              <p:nvPr/>
            </p:nvSpPr>
            <p:spPr bwMode="auto">
              <a:xfrm>
                <a:off x="3836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3" name="Freeform 1215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4" name="Freeform 1216"/>
              <p:cNvSpPr>
                <a:spLocks noEditPoints="1"/>
              </p:cNvSpPr>
              <p:nvPr/>
            </p:nvSpPr>
            <p:spPr bwMode="auto">
              <a:xfrm>
                <a:off x="3959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5" name="Freeform 1217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6" name="Freeform 1218"/>
              <p:cNvSpPr>
                <a:spLocks noEditPoints="1"/>
              </p:cNvSpPr>
              <p:nvPr/>
            </p:nvSpPr>
            <p:spPr bwMode="auto">
              <a:xfrm>
                <a:off x="3959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7" name="Freeform 1219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8" name="Freeform 1220"/>
              <p:cNvSpPr>
                <a:spLocks noEditPoints="1"/>
              </p:cNvSpPr>
              <p:nvPr/>
            </p:nvSpPr>
            <p:spPr bwMode="auto">
              <a:xfrm>
                <a:off x="3959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9" name="Freeform 1221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0" name="Freeform 1222"/>
              <p:cNvSpPr>
                <a:spLocks noEditPoints="1"/>
              </p:cNvSpPr>
              <p:nvPr/>
            </p:nvSpPr>
            <p:spPr bwMode="auto">
              <a:xfrm>
                <a:off x="3959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1" name="Rectangle 1223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2" name="Rectangle 1224"/>
              <p:cNvSpPr>
                <a:spLocks noChangeArrowheads="1"/>
              </p:cNvSpPr>
              <p:nvPr/>
            </p:nvSpPr>
            <p:spPr bwMode="auto">
              <a:xfrm>
                <a:off x="4030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3" name="Rectangle 1225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4" name="Rectangle 1226"/>
              <p:cNvSpPr>
                <a:spLocks noChangeArrowheads="1"/>
              </p:cNvSpPr>
              <p:nvPr/>
            </p:nvSpPr>
            <p:spPr bwMode="auto">
              <a:xfrm>
                <a:off x="4030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5" name="Rectangle 1227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6" name="Rectangle 1228"/>
              <p:cNvSpPr>
                <a:spLocks noChangeArrowheads="1"/>
              </p:cNvSpPr>
              <p:nvPr/>
            </p:nvSpPr>
            <p:spPr bwMode="auto">
              <a:xfrm>
                <a:off x="4030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7" name="Rectangle 1229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8" name="Rectangle 1230"/>
              <p:cNvSpPr>
                <a:spLocks noChangeArrowheads="1"/>
              </p:cNvSpPr>
              <p:nvPr/>
            </p:nvSpPr>
            <p:spPr bwMode="auto">
              <a:xfrm>
                <a:off x="4030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9" name="Rectangle 1231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0" name="Rectangle 1232"/>
              <p:cNvSpPr>
                <a:spLocks noChangeArrowheads="1"/>
              </p:cNvSpPr>
              <p:nvPr/>
            </p:nvSpPr>
            <p:spPr bwMode="auto">
              <a:xfrm>
                <a:off x="4030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1" name="Rectangle 1233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2" name="Rectangle 1234"/>
              <p:cNvSpPr>
                <a:spLocks noChangeArrowheads="1"/>
              </p:cNvSpPr>
              <p:nvPr/>
            </p:nvSpPr>
            <p:spPr bwMode="auto">
              <a:xfrm>
                <a:off x="4120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3" name="Rectangle 1235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4" name="Rectangle 1236"/>
              <p:cNvSpPr>
                <a:spLocks noChangeArrowheads="1"/>
              </p:cNvSpPr>
              <p:nvPr/>
            </p:nvSpPr>
            <p:spPr bwMode="auto">
              <a:xfrm>
                <a:off x="4120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5" name="Rectangle 1237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6" name="Rectangle 1238"/>
              <p:cNvSpPr>
                <a:spLocks noChangeArrowheads="1"/>
              </p:cNvSpPr>
              <p:nvPr/>
            </p:nvSpPr>
            <p:spPr bwMode="auto">
              <a:xfrm>
                <a:off x="4120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7" name="Rectangle 1239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8" name="Rectangle 1240"/>
              <p:cNvSpPr>
                <a:spLocks noChangeArrowheads="1"/>
              </p:cNvSpPr>
              <p:nvPr/>
            </p:nvSpPr>
            <p:spPr bwMode="auto">
              <a:xfrm>
                <a:off x="4120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9" name="Rectangle 1241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0" name="Rectangle 1242"/>
              <p:cNvSpPr>
                <a:spLocks noChangeArrowheads="1"/>
              </p:cNvSpPr>
              <p:nvPr/>
            </p:nvSpPr>
            <p:spPr bwMode="auto">
              <a:xfrm>
                <a:off x="4120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1" name="Freeform 1243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2" name="Freeform 1244"/>
              <p:cNvSpPr>
                <a:spLocks noEditPoints="1"/>
              </p:cNvSpPr>
              <p:nvPr/>
            </p:nvSpPr>
            <p:spPr bwMode="auto">
              <a:xfrm>
                <a:off x="4243" y="1609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2 h 285"/>
                  <a:gd name="T32" fmla="*/ 71 w 284"/>
                  <a:gd name="T33" fmla="*/ 72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2 h 285"/>
                  <a:gd name="T42" fmla="*/ 284 w 284"/>
                  <a:gd name="T43" fmla="*/ 72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2"/>
                    </a:lnTo>
                    <a:lnTo>
                      <a:pt x="71" y="72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2"/>
                    </a:lnTo>
                    <a:lnTo>
                      <a:pt x="284" y="72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3" name="Freeform 1245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4" name="Freeform 1246"/>
              <p:cNvSpPr>
                <a:spLocks noEditPoints="1"/>
              </p:cNvSpPr>
              <p:nvPr/>
            </p:nvSpPr>
            <p:spPr bwMode="auto">
              <a:xfrm>
                <a:off x="4243" y="1681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5" name="Freeform 1247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6" name="Freeform 1248"/>
              <p:cNvSpPr>
                <a:spLocks noEditPoints="1"/>
              </p:cNvSpPr>
              <p:nvPr/>
            </p:nvSpPr>
            <p:spPr bwMode="auto">
              <a:xfrm>
                <a:off x="4243" y="1719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8 h 23"/>
                  <a:gd name="T8" fmla="*/ 71 w 284"/>
                  <a:gd name="T9" fmla="*/ 18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8 h 23"/>
                  <a:gd name="T18" fmla="*/ 284 w 284"/>
                  <a:gd name="T19" fmla="*/ 18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8"/>
                    </a:lnTo>
                    <a:lnTo>
                      <a:pt x="284" y="1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7" name="Freeform 1249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8" name="Freeform 1250"/>
              <p:cNvSpPr>
                <a:spLocks noEditPoints="1"/>
              </p:cNvSpPr>
              <p:nvPr/>
            </p:nvSpPr>
            <p:spPr bwMode="auto">
              <a:xfrm>
                <a:off x="4243" y="1737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9" name="Rectangle 1251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0" name="Rectangle 1252"/>
              <p:cNvSpPr>
                <a:spLocks noChangeArrowheads="1"/>
              </p:cNvSpPr>
              <p:nvPr/>
            </p:nvSpPr>
            <p:spPr bwMode="auto">
              <a:xfrm>
                <a:off x="4314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1" name="Rectangle 1253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2" name="Rectangle 1254"/>
              <p:cNvSpPr>
                <a:spLocks noChangeArrowheads="1"/>
              </p:cNvSpPr>
              <p:nvPr/>
            </p:nvSpPr>
            <p:spPr bwMode="auto">
              <a:xfrm>
                <a:off x="4314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3" name="Rectangle 1255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4" name="Rectangle 1256"/>
              <p:cNvSpPr>
                <a:spLocks noChangeArrowheads="1"/>
              </p:cNvSpPr>
              <p:nvPr/>
            </p:nvSpPr>
            <p:spPr bwMode="auto">
              <a:xfrm>
                <a:off x="4314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5" name="Rectangle 1257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6" name="Rectangle 1258"/>
              <p:cNvSpPr>
                <a:spLocks noChangeArrowheads="1"/>
              </p:cNvSpPr>
              <p:nvPr/>
            </p:nvSpPr>
            <p:spPr bwMode="auto">
              <a:xfrm>
                <a:off x="4314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7" name="Rectangle 1259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8" name="Rectangle 1260"/>
              <p:cNvSpPr>
                <a:spLocks noChangeArrowheads="1"/>
              </p:cNvSpPr>
              <p:nvPr/>
            </p:nvSpPr>
            <p:spPr bwMode="auto">
              <a:xfrm>
                <a:off x="4314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9" name="Rectangle 1261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0" name="Rectangle 1262"/>
              <p:cNvSpPr>
                <a:spLocks noChangeArrowheads="1"/>
              </p:cNvSpPr>
              <p:nvPr/>
            </p:nvSpPr>
            <p:spPr bwMode="auto">
              <a:xfrm>
                <a:off x="4404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1" name="Rectangle 1263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2" name="Rectangle 1264"/>
              <p:cNvSpPr>
                <a:spLocks noChangeArrowheads="1"/>
              </p:cNvSpPr>
              <p:nvPr/>
            </p:nvSpPr>
            <p:spPr bwMode="auto">
              <a:xfrm>
                <a:off x="4404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3" name="Rectangle 1265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4" name="Rectangle 1266"/>
              <p:cNvSpPr>
                <a:spLocks noChangeArrowheads="1"/>
              </p:cNvSpPr>
              <p:nvPr/>
            </p:nvSpPr>
            <p:spPr bwMode="auto">
              <a:xfrm>
                <a:off x="4404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5" name="Rectangle 1267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6" name="Rectangle 1268"/>
              <p:cNvSpPr>
                <a:spLocks noChangeArrowheads="1"/>
              </p:cNvSpPr>
              <p:nvPr/>
            </p:nvSpPr>
            <p:spPr bwMode="auto">
              <a:xfrm>
                <a:off x="4404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7" name="Rectangle 1269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8" name="Rectangle 1270"/>
              <p:cNvSpPr>
                <a:spLocks noChangeArrowheads="1"/>
              </p:cNvSpPr>
              <p:nvPr/>
            </p:nvSpPr>
            <p:spPr bwMode="auto">
              <a:xfrm>
                <a:off x="4404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9" name="Freeform 1271"/>
              <p:cNvSpPr>
                <a:spLocks/>
              </p:cNvSpPr>
              <p:nvPr/>
            </p:nvSpPr>
            <p:spPr bwMode="auto">
              <a:xfrm>
                <a:off x="4716" y="1609"/>
                <a:ext cx="41" cy="72"/>
              </a:xfrm>
              <a:custGeom>
                <a:avLst/>
                <a:gdLst>
                  <a:gd name="T0" fmla="*/ 17 w 17"/>
                  <a:gd name="T1" fmla="*/ 0 h 30"/>
                  <a:gd name="T2" fmla="*/ 0 w 17"/>
                  <a:gd name="T3" fmla="*/ 0 h 30"/>
                  <a:gd name="T4" fmla="*/ 0 w 17"/>
                  <a:gd name="T5" fmla="*/ 30 h 30"/>
                  <a:gd name="T6" fmla="*/ 15 w 17"/>
                  <a:gd name="T7" fmla="*/ 30 h 30"/>
                  <a:gd name="T8" fmla="*/ 17 w 17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6" y="20"/>
                      <a:pt x="17" y="10"/>
                      <a:pt x="17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0" name="Freeform 1272"/>
              <p:cNvSpPr>
                <a:spLocks/>
              </p:cNvSpPr>
              <p:nvPr/>
            </p:nvSpPr>
            <p:spPr bwMode="auto">
              <a:xfrm>
                <a:off x="4752" y="1609"/>
                <a:ext cx="59" cy="72"/>
              </a:xfrm>
              <a:custGeom>
                <a:avLst/>
                <a:gdLst>
                  <a:gd name="T0" fmla="*/ 24 w 25"/>
                  <a:gd name="T1" fmla="*/ 0 h 30"/>
                  <a:gd name="T2" fmla="*/ 2 w 25"/>
                  <a:gd name="T3" fmla="*/ 0 h 30"/>
                  <a:gd name="T4" fmla="*/ 0 w 25"/>
                  <a:gd name="T5" fmla="*/ 30 h 30"/>
                  <a:gd name="T6" fmla="*/ 25 w 25"/>
                  <a:gd name="T7" fmla="*/ 30 h 30"/>
                  <a:gd name="T8" fmla="*/ 25 w 25"/>
                  <a:gd name="T9" fmla="*/ 12 h 30"/>
                  <a:gd name="T10" fmla="*/ 24 w 25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0">
                    <a:moveTo>
                      <a:pt x="2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1" y="20"/>
                      <a:pt x="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8"/>
                      <a:pt x="24" y="4"/>
                      <a:pt x="2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1" name="Freeform 1273"/>
              <p:cNvSpPr>
                <a:spLocks/>
              </p:cNvSpPr>
              <p:nvPr/>
            </p:nvSpPr>
            <p:spPr bwMode="auto">
              <a:xfrm>
                <a:off x="4527" y="1609"/>
                <a:ext cx="218" cy="285"/>
              </a:xfrm>
              <a:custGeom>
                <a:avLst/>
                <a:gdLst>
                  <a:gd name="T0" fmla="*/ 30 w 92"/>
                  <a:gd name="T1" fmla="*/ 0 h 120"/>
                  <a:gd name="T2" fmla="*/ 0 w 92"/>
                  <a:gd name="T3" fmla="*/ 0 h 120"/>
                  <a:gd name="T4" fmla="*/ 0 w 92"/>
                  <a:gd name="T5" fmla="*/ 120 h 120"/>
                  <a:gd name="T6" fmla="*/ 86 w 92"/>
                  <a:gd name="T7" fmla="*/ 120 h 120"/>
                  <a:gd name="T8" fmla="*/ 87 w 92"/>
                  <a:gd name="T9" fmla="*/ 118 h 120"/>
                  <a:gd name="T10" fmla="*/ 92 w 92"/>
                  <a:gd name="T11" fmla="*/ 66 h 120"/>
                  <a:gd name="T12" fmla="*/ 80 w 92"/>
                  <a:gd name="T13" fmla="*/ 66 h 120"/>
                  <a:gd name="T14" fmla="*/ 80 w 92"/>
                  <a:gd name="T15" fmla="*/ 120 h 120"/>
                  <a:gd name="T16" fmla="*/ 68 w 92"/>
                  <a:gd name="T17" fmla="*/ 120 h 120"/>
                  <a:gd name="T18" fmla="*/ 68 w 92"/>
                  <a:gd name="T19" fmla="*/ 66 h 120"/>
                  <a:gd name="T20" fmla="*/ 68 w 92"/>
                  <a:gd name="T21" fmla="*/ 120 h 120"/>
                  <a:gd name="T22" fmla="*/ 30 w 92"/>
                  <a:gd name="T23" fmla="*/ 120 h 120"/>
                  <a:gd name="T24" fmla="*/ 30 w 92"/>
                  <a:gd name="T25" fmla="*/ 66 h 120"/>
                  <a:gd name="T26" fmla="*/ 0 w 92"/>
                  <a:gd name="T27" fmla="*/ 66 h 120"/>
                  <a:gd name="T28" fmla="*/ 0 w 92"/>
                  <a:gd name="T29" fmla="*/ 58 h 120"/>
                  <a:gd name="T30" fmla="*/ 0 w 92"/>
                  <a:gd name="T31" fmla="*/ 56 h 120"/>
                  <a:gd name="T32" fmla="*/ 0 w 92"/>
                  <a:gd name="T33" fmla="*/ 30 h 120"/>
                  <a:gd name="T34" fmla="*/ 30 w 92"/>
                  <a:gd name="T35" fmla="*/ 30 h 120"/>
                  <a:gd name="T36" fmla="*/ 30 w 92"/>
                  <a:gd name="T3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6" y="120"/>
                      <a:pt x="86" y="120"/>
                      <a:pt x="86" y="120"/>
                    </a:cubicBezTo>
                    <a:cubicBezTo>
                      <a:pt x="87" y="119"/>
                      <a:pt x="87" y="119"/>
                      <a:pt x="87" y="118"/>
                    </a:cubicBezTo>
                    <a:cubicBezTo>
                      <a:pt x="89" y="100"/>
                      <a:pt x="91" y="83"/>
                      <a:pt x="92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2" name="Freeform 1274"/>
              <p:cNvSpPr>
                <a:spLocks/>
              </p:cNvSpPr>
              <p:nvPr/>
            </p:nvSpPr>
            <p:spPr bwMode="auto">
              <a:xfrm>
                <a:off x="4730" y="1766"/>
                <a:ext cx="81" cy="128"/>
              </a:xfrm>
              <a:custGeom>
                <a:avLst/>
                <a:gdLst>
                  <a:gd name="T0" fmla="*/ 34 w 34"/>
                  <a:gd name="T1" fmla="*/ 0 h 54"/>
                  <a:gd name="T2" fmla="*/ 6 w 34"/>
                  <a:gd name="T3" fmla="*/ 0 h 54"/>
                  <a:gd name="T4" fmla="*/ 1 w 34"/>
                  <a:gd name="T5" fmla="*/ 52 h 54"/>
                  <a:gd name="T6" fmla="*/ 0 w 34"/>
                  <a:gd name="T7" fmla="*/ 54 h 54"/>
                  <a:gd name="T8" fmla="*/ 34 w 34"/>
                  <a:gd name="T9" fmla="*/ 54 h 54"/>
                  <a:gd name="T10" fmla="*/ 34 w 3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4">
                    <a:moveTo>
                      <a:pt x="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5" y="17"/>
                      <a:pt x="3" y="34"/>
                      <a:pt x="1" y="52"/>
                    </a:cubicBezTo>
                    <a:cubicBezTo>
                      <a:pt x="1" y="53"/>
                      <a:pt x="1" y="53"/>
                      <a:pt x="0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3" name="Freeform 1275"/>
              <p:cNvSpPr>
                <a:spLocks/>
              </p:cNvSpPr>
              <p:nvPr/>
            </p:nvSpPr>
            <p:spPr bwMode="auto">
              <a:xfrm>
                <a:off x="4716" y="1681"/>
                <a:ext cx="36" cy="38"/>
              </a:xfrm>
              <a:custGeom>
                <a:avLst/>
                <a:gdLst>
                  <a:gd name="T0" fmla="*/ 15 w 15"/>
                  <a:gd name="T1" fmla="*/ 0 h 16"/>
                  <a:gd name="T2" fmla="*/ 0 w 15"/>
                  <a:gd name="T3" fmla="*/ 0 h 16"/>
                  <a:gd name="T4" fmla="*/ 0 w 15"/>
                  <a:gd name="T5" fmla="*/ 16 h 16"/>
                  <a:gd name="T6" fmla="*/ 14 w 15"/>
                  <a:gd name="T7" fmla="*/ 16 h 16"/>
                  <a:gd name="T8" fmla="*/ 15 w 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1"/>
                      <a:pt x="15" y="5"/>
                      <a:pt x="15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4" name="Freeform 1276"/>
              <p:cNvSpPr>
                <a:spLocks/>
              </p:cNvSpPr>
              <p:nvPr/>
            </p:nvSpPr>
            <p:spPr bwMode="auto">
              <a:xfrm>
                <a:off x="4749" y="1681"/>
                <a:ext cx="62" cy="38"/>
              </a:xfrm>
              <a:custGeom>
                <a:avLst/>
                <a:gdLst>
                  <a:gd name="T0" fmla="*/ 26 w 26"/>
                  <a:gd name="T1" fmla="*/ 0 h 16"/>
                  <a:gd name="T2" fmla="*/ 1 w 26"/>
                  <a:gd name="T3" fmla="*/ 0 h 16"/>
                  <a:gd name="T4" fmla="*/ 0 w 26"/>
                  <a:gd name="T5" fmla="*/ 16 h 16"/>
                  <a:gd name="T6" fmla="*/ 26 w 26"/>
                  <a:gd name="T7" fmla="*/ 16 h 16"/>
                  <a:gd name="T8" fmla="*/ 26 w 2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5" name="Freeform 1277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6" name="Freeform 1278"/>
              <p:cNvSpPr>
                <a:spLocks/>
              </p:cNvSpPr>
              <p:nvPr/>
            </p:nvSpPr>
            <p:spPr bwMode="auto">
              <a:xfrm>
                <a:off x="4527" y="1681"/>
                <a:ext cx="71" cy="61"/>
              </a:xfrm>
              <a:custGeom>
                <a:avLst/>
                <a:gdLst>
                  <a:gd name="T0" fmla="*/ 71 w 71"/>
                  <a:gd name="T1" fmla="*/ 0 h 61"/>
                  <a:gd name="T2" fmla="*/ 0 w 71"/>
                  <a:gd name="T3" fmla="*/ 0 h 61"/>
                  <a:gd name="T4" fmla="*/ 0 w 71"/>
                  <a:gd name="T5" fmla="*/ 61 h 61"/>
                  <a:gd name="T6" fmla="*/ 0 w 71"/>
                  <a:gd name="T7" fmla="*/ 38 h 61"/>
                  <a:gd name="T8" fmla="*/ 71 w 71"/>
                  <a:gd name="T9" fmla="*/ 38 h 61"/>
                  <a:gd name="T10" fmla="*/ 71 w 7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7" name="Freeform 1279"/>
              <p:cNvSpPr>
                <a:spLocks/>
              </p:cNvSpPr>
              <p:nvPr/>
            </p:nvSpPr>
            <p:spPr bwMode="auto">
              <a:xfrm>
                <a:off x="4716" y="1719"/>
                <a:ext cx="33" cy="18"/>
              </a:xfrm>
              <a:custGeom>
                <a:avLst/>
                <a:gdLst>
                  <a:gd name="T0" fmla="*/ 14 w 14"/>
                  <a:gd name="T1" fmla="*/ 0 h 8"/>
                  <a:gd name="T2" fmla="*/ 0 w 14"/>
                  <a:gd name="T3" fmla="*/ 0 h 8"/>
                  <a:gd name="T4" fmla="*/ 0 w 14"/>
                  <a:gd name="T5" fmla="*/ 8 h 8"/>
                  <a:gd name="T6" fmla="*/ 13 w 14"/>
                  <a:gd name="T7" fmla="*/ 8 h 8"/>
                  <a:gd name="T8" fmla="*/ 14 w 1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6"/>
                      <a:pt x="14" y="3"/>
                      <a:pt x="14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8" name="Freeform 1280"/>
              <p:cNvSpPr>
                <a:spLocks/>
              </p:cNvSpPr>
              <p:nvPr/>
            </p:nvSpPr>
            <p:spPr bwMode="auto">
              <a:xfrm>
                <a:off x="4747" y="1719"/>
                <a:ext cx="64" cy="18"/>
              </a:xfrm>
              <a:custGeom>
                <a:avLst/>
                <a:gdLst>
                  <a:gd name="T0" fmla="*/ 27 w 27"/>
                  <a:gd name="T1" fmla="*/ 0 h 8"/>
                  <a:gd name="T2" fmla="*/ 1 w 27"/>
                  <a:gd name="T3" fmla="*/ 0 h 8"/>
                  <a:gd name="T4" fmla="*/ 0 w 27"/>
                  <a:gd name="T5" fmla="*/ 8 h 8"/>
                  <a:gd name="T6" fmla="*/ 27 w 27"/>
                  <a:gd name="T7" fmla="*/ 8 h 8"/>
                  <a:gd name="T8" fmla="*/ 27 w 2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6"/>
                      <a:pt x="0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9" name="Freeform 1281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0" name="Freeform 1282"/>
              <p:cNvSpPr>
                <a:spLocks/>
              </p:cNvSpPr>
              <p:nvPr/>
            </p:nvSpPr>
            <p:spPr bwMode="auto">
              <a:xfrm>
                <a:off x="4527" y="1719"/>
                <a:ext cx="71" cy="23"/>
              </a:xfrm>
              <a:custGeom>
                <a:avLst/>
                <a:gdLst>
                  <a:gd name="T0" fmla="*/ 71 w 71"/>
                  <a:gd name="T1" fmla="*/ 0 h 23"/>
                  <a:gd name="T2" fmla="*/ 0 w 71"/>
                  <a:gd name="T3" fmla="*/ 0 h 23"/>
                  <a:gd name="T4" fmla="*/ 0 w 71"/>
                  <a:gd name="T5" fmla="*/ 23 h 23"/>
                  <a:gd name="T6" fmla="*/ 0 w 71"/>
                  <a:gd name="T7" fmla="*/ 18 h 23"/>
                  <a:gd name="T8" fmla="*/ 71 w 71"/>
                  <a:gd name="T9" fmla="*/ 18 h 23"/>
                  <a:gd name="T10" fmla="*/ 71 w 7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71" y="1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1" name="Freeform 1283"/>
              <p:cNvSpPr>
                <a:spLocks/>
              </p:cNvSpPr>
              <p:nvPr/>
            </p:nvSpPr>
            <p:spPr bwMode="auto">
              <a:xfrm>
                <a:off x="4716" y="1737"/>
                <a:ext cx="31" cy="29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2 w 13"/>
                  <a:gd name="T7" fmla="*/ 12 h 12"/>
                  <a:gd name="T8" fmla="*/ 13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8"/>
                      <a:pt x="13" y="4"/>
                      <a:pt x="1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2" name="Freeform 1284"/>
              <p:cNvSpPr>
                <a:spLocks/>
              </p:cNvSpPr>
              <p:nvPr/>
            </p:nvSpPr>
            <p:spPr bwMode="auto">
              <a:xfrm>
                <a:off x="4745" y="1737"/>
                <a:ext cx="66" cy="29"/>
              </a:xfrm>
              <a:custGeom>
                <a:avLst/>
                <a:gdLst>
                  <a:gd name="T0" fmla="*/ 28 w 28"/>
                  <a:gd name="T1" fmla="*/ 0 h 12"/>
                  <a:gd name="T2" fmla="*/ 1 w 28"/>
                  <a:gd name="T3" fmla="*/ 0 h 12"/>
                  <a:gd name="T4" fmla="*/ 0 w 28"/>
                  <a:gd name="T5" fmla="*/ 12 h 12"/>
                  <a:gd name="T6" fmla="*/ 28 w 28"/>
                  <a:gd name="T7" fmla="*/ 12 h 12"/>
                  <a:gd name="T8" fmla="*/ 28 w 2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3" name="Freeform 1285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4" name="Freeform 1286"/>
              <p:cNvSpPr>
                <a:spLocks/>
              </p:cNvSpPr>
              <p:nvPr/>
            </p:nvSpPr>
            <p:spPr bwMode="auto">
              <a:xfrm>
                <a:off x="4527" y="1737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5" name="Rectangle 1287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6" name="Rectangle 1288"/>
              <p:cNvSpPr>
                <a:spLocks noChangeArrowheads="1"/>
              </p:cNvSpPr>
              <p:nvPr/>
            </p:nvSpPr>
            <p:spPr bwMode="auto">
              <a:xfrm>
                <a:off x="4598" y="1609"/>
                <a:ext cx="90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7" name="Rectangle 1289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8" name="Rectangle 1290"/>
              <p:cNvSpPr>
                <a:spLocks noChangeArrowheads="1"/>
              </p:cNvSpPr>
              <p:nvPr/>
            </p:nvSpPr>
            <p:spPr bwMode="auto">
              <a:xfrm>
                <a:off x="4598" y="1681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9" name="Rectangle 1291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0" name="Rectangle 1292"/>
              <p:cNvSpPr>
                <a:spLocks noChangeArrowheads="1"/>
              </p:cNvSpPr>
              <p:nvPr/>
            </p:nvSpPr>
            <p:spPr bwMode="auto">
              <a:xfrm>
                <a:off x="4598" y="1719"/>
                <a:ext cx="90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1" name="Rectangle 1293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2" name="Rectangle 1294"/>
              <p:cNvSpPr>
                <a:spLocks noChangeArrowheads="1"/>
              </p:cNvSpPr>
              <p:nvPr/>
            </p:nvSpPr>
            <p:spPr bwMode="auto">
              <a:xfrm>
                <a:off x="4598" y="1766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3" name="Rectangle 1295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4" name="Rectangle 1296"/>
              <p:cNvSpPr>
                <a:spLocks noChangeArrowheads="1"/>
              </p:cNvSpPr>
              <p:nvPr/>
            </p:nvSpPr>
            <p:spPr bwMode="auto">
              <a:xfrm>
                <a:off x="4598" y="1737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5" name="Rectangle 1297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6" name="Rectangle 1298"/>
              <p:cNvSpPr>
                <a:spLocks noChangeArrowheads="1"/>
              </p:cNvSpPr>
              <p:nvPr/>
            </p:nvSpPr>
            <p:spPr bwMode="auto">
              <a:xfrm>
                <a:off x="4688" y="1609"/>
                <a:ext cx="28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7" name="Rectangle 1299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8" name="Rectangle 1300"/>
              <p:cNvSpPr>
                <a:spLocks noChangeArrowheads="1"/>
              </p:cNvSpPr>
              <p:nvPr/>
            </p:nvSpPr>
            <p:spPr bwMode="auto">
              <a:xfrm>
                <a:off x="4688" y="1681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9" name="Rectangle 1301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0" name="Rectangle 1302"/>
              <p:cNvSpPr>
                <a:spLocks noChangeArrowheads="1"/>
              </p:cNvSpPr>
              <p:nvPr/>
            </p:nvSpPr>
            <p:spPr bwMode="auto">
              <a:xfrm>
                <a:off x="4688" y="1719"/>
                <a:ext cx="2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1" name="Rectangle 1303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2" name="Rectangle 1304"/>
              <p:cNvSpPr>
                <a:spLocks noChangeArrowheads="1"/>
              </p:cNvSpPr>
              <p:nvPr/>
            </p:nvSpPr>
            <p:spPr bwMode="auto">
              <a:xfrm>
                <a:off x="4688" y="1766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3" name="Rectangle 1305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4" name="Rectangle 1306"/>
              <p:cNvSpPr>
                <a:spLocks noChangeArrowheads="1"/>
              </p:cNvSpPr>
              <p:nvPr/>
            </p:nvSpPr>
            <p:spPr bwMode="auto">
              <a:xfrm>
                <a:off x="4688" y="1737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5" name="Freeform 1307"/>
              <p:cNvSpPr>
                <a:spLocks/>
              </p:cNvSpPr>
              <p:nvPr/>
            </p:nvSpPr>
            <p:spPr bwMode="auto">
              <a:xfrm>
                <a:off x="4811" y="1638"/>
                <a:ext cx="21" cy="256"/>
              </a:xfrm>
              <a:custGeom>
                <a:avLst/>
                <a:gdLst>
                  <a:gd name="T0" fmla="*/ 0 w 9"/>
                  <a:gd name="T1" fmla="*/ 0 h 108"/>
                  <a:gd name="T2" fmla="*/ 0 w 9"/>
                  <a:gd name="T3" fmla="*/ 108 h 108"/>
                  <a:gd name="T4" fmla="*/ 9 w 9"/>
                  <a:gd name="T5" fmla="*/ 108 h 108"/>
                  <a:gd name="T6" fmla="*/ 5 w 9"/>
                  <a:gd name="T7" fmla="*/ 54 h 108"/>
                  <a:gd name="T8" fmla="*/ 0 w 9"/>
                  <a:gd name="T9" fmla="*/ 54 h 108"/>
                  <a:gd name="T10" fmla="*/ 0 w 9"/>
                  <a:gd name="T11" fmla="*/ 46 h 108"/>
                  <a:gd name="T12" fmla="*/ 0 w 9"/>
                  <a:gd name="T13" fmla="*/ 44 h 108"/>
                  <a:gd name="T14" fmla="*/ 0 w 9"/>
                  <a:gd name="T15" fmla="*/ 18 h 108"/>
                  <a:gd name="T16" fmla="*/ 2 w 9"/>
                  <a:gd name="T17" fmla="*/ 18 h 108"/>
                  <a:gd name="T18" fmla="*/ 0 w 9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8">
                    <a:moveTo>
                      <a:pt x="0" y="0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8" y="95"/>
                      <a:pt x="7" y="76"/>
                      <a:pt x="5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2"/>
                      <a:pt x="1" y="6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6" name="Freeform 1308"/>
              <p:cNvSpPr>
                <a:spLocks/>
              </p:cNvSpPr>
              <p:nvPr/>
            </p:nvSpPr>
            <p:spPr bwMode="auto">
              <a:xfrm>
                <a:off x="4811" y="1681"/>
                <a:ext cx="7" cy="61"/>
              </a:xfrm>
              <a:custGeom>
                <a:avLst/>
                <a:gdLst>
                  <a:gd name="T0" fmla="*/ 2 w 3"/>
                  <a:gd name="T1" fmla="*/ 0 h 26"/>
                  <a:gd name="T2" fmla="*/ 0 w 3"/>
                  <a:gd name="T3" fmla="*/ 0 h 26"/>
                  <a:gd name="T4" fmla="*/ 0 w 3"/>
                  <a:gd name="T5" fmla="*/ 26 h 26"/>
                  <a:gd name="T6" fmla="*/ 0 w 3"/>
                  <a:gd name="T7" fmla="*/ 16 h 26"/>
                  <a:gd name="T8" fmla="*/ 3 w 3"/>
                  <a:gd name="T9" fmla="*/ 16 h 26"/>
                  <a:gd name="T10" fmla="*/ 2 w 3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6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1"/>
                      <a:pt x="2" y="6"/>
                      <a:pt x="2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7" name="Freeform 1309"/>
              <p:cNvSpPr>
                <a:spLocks/>
              </p:cNvSpPr>
              <p:nvPr/>
            </p:nvSpPr>
            <p:spPr bwMode="auto">
              <a:xfrm>
                <a:off x="4811" y="1719"/>
                <a:ext cx="9" cy="23"/>
              </a:xfrm>
              <a:custGeom>
                <a:avLst/>
                <a:gdLst>
                  <a:gd name="T0" fmla="*/ 3 w 4"/>
                  <a:gd name="T1" fmla="*/ 0 h 10"/>
                  <a:gd name="T2" fmla="*/ 0 w 4"/>
                  <a:gd name="T3" fmla="*/ 0 h 10"/>
                  <a:gd name="T4" fmla="*/ 0 w 4"/>
                  <a:gd name="T5" fmla="*/ 10 h 10"/>
                  <a:gd name="T6" fmla="*/ 0 w 4"/>
                  <a:gd name="T7" fmla="*/ 8 h 10"/>
                  <a:gd name="T8" fmla="*/ 4 w 4"/>
                  <a:gd name="T9" fmla="*/ 8 h 10"/>
                  <a:gd name="T10" fmla="*/ 3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3" y="3"/>
                      <a:pt x="3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8" name="Freeform 1310"/>
              <p:cNvSpPr>
                <a:spLocks/>
              </p:cNvSpPr>
              <p:nvPr/>
            </p:nvSpPr>
            <p:spPr bwMode="auto">
              <a:xfrm>
                <a:off x="4811" y="1737"/>
                <a:ext cx="12" cy="29"/>
              </a:xfrm>
              <a:custGeom>
                <a:avLst/>
                <a:gdLst>
                  <a:gd name="T0" fmla="*/ 4 w 5"/>
                  <a:gd name="T1" fmla="*/ 0 h 12"/>
                  <a:gd name="T2" fmla="*/ 0 w 5"/>
                  <a:gd name="T3" fmla="*/ 0 h 12"/>
                  <a:gd name="T4" fmla="*/ 0 w 5"/>
                  <a:gd name="T5" fmla="*/ 2 h 12"/>
                  <a:gd name="T6" fmla="*/ 0 w 5"/>
                  <a:gd name="T7" fmla="*/ 4 h 12"/>
                  <a:gd name="T8" fmla="*/ 0 w 5"/>
                  <a:gd name="T9" fmla="*/ 12 h 12"/>
                  <a:gd name="T10" fmla="*/ 5 w 5"/>
                  <a:gd name="T11" fmla="*/ 12 h 12"/>
                  <a:gd name="T12" fmla="*/ 4 w 5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8"/>
                      <a:pt x="4" y="4"/>
                      <a:pt x="4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9" name="Freeform 1311"/>
              <p:cNvSpPr>
                <a:spLocks noEditPoints="1"/>
              </p:cNvSpPr>
              <p:nvPr/>
            </p:nvSpPr>
            <p:spPr bwMode="auto">
              <a:xfrm>
                <a:off x="885" y="1325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1 w 99"/>
                  <a:gd name="T17" fmla="*/ 66 h 120"/>
                  <a:gd name="T18" fmla="*/ 5 w 99"/>
                  <a:gd name="T19" fmla="*/ 120 h 120"/>
                  <a:gd name="T20" fmla="*/ 99 w 99"/>
                  <a:gd name="T21" fmla="*/ 120 h 120"/>
                  <a:gd name="T22" fmla="*/ 99 w 99"/>
                  <a:gd name="T23" fmla="*/ 66 h 120"/>
                  <a:gd name="T24" fmla="*/ 9 w 99"/>
                  <a:gd name="T25" fmla="*/ 0 h 120"/>
                  <a:gd name="T26" fmla="*/ 0 w 99"/>
                  <a:gd name="T27" fmla="*/ 0 h 120"/>
                  <a:gd name="T28" fmla="*/ 0 w 99"/>
                  <a:gd name="T29" fmla="*/ 30 h 120"/>
                  <a:gd name="T30" fmla="*/ 9 w 99"/>
                  <a:gd name="T31" fmla="*/ 30 h 120"/>
                  <a:gd name="T32" fmla="*/ 9 w 99"/>
                  <a:gd name="T33" fmla="*/ 0 h 120"/>
                  <a:gd name="T34" fmla="*/ 99 w 99"/>
                  <a:gd name="T35" fmla="*/ 0 h 120"/>
                  <a:gd name="T36" fmla="*/ 59 w 99"/>
                  <a:gd name="T37" fmla="*/ 0 h 120"/>
                  <a:gd name="T38" fmla="*/ 59 w 99"/>
                  <a:gd name="T39" fmla="*/ 30 h 120"/>
                  <a:gd name="T40" fmla="*/ 99 w 99"/>
                  <a:gd name="T41" fmla="*/ 30 h 120"/>
                  <a:gd name="T42" fmla="*/ 99 w 99"/>
                  <a:gd name="T4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2" y="83"/>
                      <a:pt x="4" y="101"/>
                      <a:pt x="5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0" name="Freeform 1312"/>
              <p:cNvSpPr>
                <a:spLocks noEditPoints="1"/>
              </p:cNvSpPr>
              <p:nvPr/>
            </p:nvSpPr>
            <p:spPr bwMode="auto">
              <a:xfrm>
                <a:off x="885" y="1396"/>
                <a:ext cx="234" cy="38"/>
              </a:xfrm>
              <a:custGeom>
                <a:avLst/>
                <a:gdLst>
                  <a:gd name="T0" fmla="*/ 9 w 99"/>
                  <a:gd name="T1" fmla="*/ 0 h 16"/>
                  <a:gd name="T2" fmla="*/ 0 w 99"/>
                  <a:gd name="T3" fmla="*/ 0 h 16"/>
                  <a:gd name="T4" fmla="*/ 1 w 99"/>
                  <a:gd name="T5" fmla="*/ 16 h 16"/>
                  <a:gd name="T6" fmla="*/ 9 w 99"/>
                  <a:gd name="T7" fmla="*/ 16 h 16"/>
                  <a:gd name="T8" fmla="*/ 9 w 99"/>
                  <a:gd name="T9" fmla="*/ 0 h 16"/>
                  <a:gd name="T10" fmla="*/ 99 w 99"/>
                  <a:gd name="T11" fmla="*/ 0 h 16"/>
                  <a:gd name="T12" fmla="*/ 59 w 99"/>
                  <a:gd name="T13" fmla="*/ 0 h 16"/>
                  <a:gd name="T14" fmla="*/ 59 w 99"/>
                  <a:gd name="T15" fmla="*/ 16 h 16"/>
                  <a:gd name="T16" fmla="*/ 99 w 99"/>
                  <a:gd name="T17" fmla="*/ 16 h 16"/>
                  <a:gd name="T18" fmla="*/ 99 w 99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16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11"/>
                      <a:pt x="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1" name="Freeform 1313"/>
              <p:cNvSpPr>
                <a:spLocks noEditPoints="1"/>
              </p:cNvSpPr>
              <p:nvPr/>
            </p:nvSpPr>
            <p:spPr bwMode="auto">
              <a:xfrm>
                <a:off x="887" y="1434"/>
                <a:ext cx="232" cy="19"/>
              </a:xfrm>
              <a:custGeom>
                <a:avLst/>
                <a:gdLst>
                  <a:gd name="T0" fmla="*/ 8 w 98"/>
                  <a:gd name="T1" fmla="*/ 0 h 8"/>
                  <a:gd name="T2" fmla="*/ 0 w 98"/>
                  <a:gd name="T3" fmla="*/ 0 h 8"/>
                  <a:gd name="T4" fmla="*/ 0 w 98"/>
                  <a:gd name="T5" fmla="*/ 8 h 8"/>
                  <a:gd name="T6" fmla="*/ 8 w 98"/>
                  <a:gd name="T7" fmla="*/ 8 h 8"/>
                  <a:gd name="T8" fmla="*/ 8 w 98"/>
                  <a:gd name="T9" fmla="*/ 0 h 8"/>
                  <a:gd name="T10" fmla="*/ 98 w 98"/>
                  <a:gd name="T11" fmla="*/ 0 h 8"/>
                  <a:gd name="T12" fmla="*/ 58 w 98"/>
                  <a:gd name="T13" fmla="*/ 0 h 8"/>
                  <a:gd name="T14" fmla="*/ 58 w 98"/>
                  <a:gd name="T15" fmla="*/ 8 h 8"/>
                  <a:gd name="T16" fmla="*/ 98 w 98"/>
                  <a:gd name="T17" fmla="*/ 8 h 8"/>
                  <a:gd name="T18" fmla="*/ 98 w 9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8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98" y="8"/>
                      <a:pt x="98" y="8"/>
                      <a:pt x="98" y="8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2" name="Freeform 1314"/>
              <p:cNvSpPr>
                <a:spLocks noEditPoints="1"/>
              </p:cNvSpPr>
              <p:nvPr/>
            </p:nvSpPr>
            <p:spPr bwMode="auto">
              <a:xfrm>
                <a:off x="887" y="1453"/>
                <a:ext cx="232" cy="28"/>
              </a:xfrm>
              <a:custGeom>
                <a:avLst/>
                <a:gdLst>
                  <a:gd name="T0" fmla="*/ 8 w 98"/>
                  <a:gd name="T1" fmla="*/ 0 h 12"/>
                  <a:gd name="T2" fmla="*/ 0 w 98"/>
                  <a:gd name="T3" fmla="*/ 0 h 12"/>
                  <a:gd name="T4" fmla="*/ 0 w 98"/>
                  <a:gd name="T5" fmla="*/ 12 h 12"/>
                  <a:gd name="T6" fmla="*/ 8 w 98"/>
                  <a:gd name="T7" fmla="*/ 12 h 12"/>
                  <a:gd name="T8" fmla="*/ 8 w 98"/>
                  <a:gd name="T9" fmla="*/ 0 h 12"/>
                  <a:gd name="T10" fmla="*/ 98 w 98"/>
                  <a:gd name="T11" fmla="*/ 0 h 12"/>
                  <a:gd name="T12" fmla="*/ 58 w 98"/>
                  <a:gd name="T13" fmla="*/ 0 h 12"/>
                  <a:gd name="T14" fmla="*/ 58 w 98"/>
                  <a:gd name="T15" fmla="*/ 12 h 12"/>
                  <a:gd name="T16" fmla="*/ 98 w 98"/>
                  <a:gd name="T17" fmla="*/ 12 h 12"/>
                  <a:gd name="T18" fmla="*/ 98 w 98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">
                    <a:moveTo>
                      <a:pt x="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0"/>
                      <a:pt x="8" y="0"/>
                      <a:pt x="8" y="0"/>
                    </a:cubicBezTo>
                    <a:moveTo>
                      <a:pt x="9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0"/>
                      <a:pt x="98" y="0"/>
                      <a:pt x="98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3" name="Rectangle 1315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4" name="Rectangle 1316"/>
              <p:cNvSpPr>
                <a:spLocks noChangeArrowheads="1"/>
              </p:cNvSpPr>
              <p:nvPr/>
            </p:nvSpPr>
            <p:spPr bwMode="auto">
              <a:xfrm>
                <a:off x="90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5" name="Rectangle 1317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6" name="Rectangle 1318"/>
              <p:cNvSpPr>
                <a:spLocks noChangeArrowheads="1"/>
              </p:cNvSpPr>
              <p:nvPr/>
            </p:nvSpPr>
            <p:spPr bwMode="auto">
              <a:xfrm>
                <a:off x="90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7" name="Rectangle 1319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8" name="Rectangle 1320"/>
              <p:cNvSpPr>
                <a:spLocks noChangeArrowheads="1"/>
              </p:cNvSpPr>
              <p:nvPr/>
            </p:nvSpPr>
            <p:spPr bwMode="auto">
              <a:xfrm>
                <a:off x="90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9" name="Rectangle 1321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0" name="Rectangle 1322"/>
              <p:cNvSpPr>
                <a:spLocks noChangeArrowheads="1"/>
              </p:cNvSpPr>
              <p:nvPr/>
            </p:nvSpPr>
            <p:spPr bwMode="auto">
              <a:xfrm>
                <a:off x="90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1" name="Rectangle 1323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2" name="Rectangle 1324"/>
              <p:cNvSpPr>
                <a:spLocks noChangeArrowheads="1"/>
              </p:cNvSpPr>
              <p:nvPr/>
            </p:nvSpPr>
            <p:spPr bwMode="auto">
              <a:xfrm>
                <a:off x="90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3" name="Rectangle 1325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4" name="Rectangle 1326"/>
              <p:cNvSpPr>
                <a:spLocks noChangeArrowheads="1"/>
              </p:cNvSpPr>
              <p:nvPr/>
            </p:nvSpPr>
            <p:spPr bwMode="auto">
              <a:xfrm>
                <a:off x="99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5" name="Rectangle 1327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6" name="Rectangle 1328"/>
              <p:cNvSpPr>
                <a:spLocks noChangeArrowheads="1"/>
              </p:cNvSpPr>
              <p:nvPr/>
            </p:nvSpPr>
            <p:spPr bwMode="auto">
              <a:xfrm>
                <a:off x="99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7" name="Rectangle 1329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8" name="Rectangle 1330"/>
              <p:cNvSpPr>
                <a:spLocks noChangeArrowheads="1"/>
              </p:cNvSpPr>
              <p:nvPr/>
            </p:nvSpPr>
            <p:spPr bwMode="auto">
              <a:xfrm>
                <a:off x="99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9" name="Rectangle 1331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0" name="Rectangle 1332"/>
              <p:cNvSpPr>
                <a:spLocks noChangeArrowheads="1"/>
              </p:cNvSpPr>
              <p:nvPr/>
            </p:nvSpPr>
            <p:spPr bwMode="auto">
              <a:xfrm>
                <a:off x="99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1" name="Rectangle 1333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2" name="Rectangle 1334"/>
              <p:cNvSpPr>
                <a:spLocks noChangeArrowheads="1"/>
              </p:cNvSpPr>
              <p:nvPr/>
            </p:nvSpPr>
            <p:spPr bwMode="auto">
              <a:xfrm>
                <a:off x="99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3" name="Freeform 1335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4" name="Freeform 1336"/>
              <p:cNvSpPr>
                <a:spLocks noEditPoints="1"/>
              </p:cNvSpPr>
              <p:nvPr/>
            </p:nvSpPr>
            <p:spPr bwMode="auto">
              <a:xfrm>
                <a:off x="111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5" name="Freeform 1337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6" name="Freeform 1338"/>
              <p:cNvSpPr>
                <a:spLocks noEditPoints="1"/>
              </p:cNvSpPr>
              <p:nvPr/>
            </p:nvSpPr>
            <p:spPr bwMode="auto">
              <a:xfrm>
                <a:off x="111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7" name="Freeform 1339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8" name="Freeform 1340"/>
              <p:cNvSpPr>
                <a:spLocks noEditPoints="1"/>
              </p:cNvSpPr>
              <p:nvPr/>
            </p:nvSpPr>
            <p:spPr bwMode="auto">
              <a:xfrm>
                <a:off x="111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9" name="Freeform 1341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0" name="Freeform 1342"/>
              <p:cNvSpPr>
                <a:spLocks noEditPoints="1"/>
              </p:cNvSpPr>
              <p:nvPr/>
            </p:nvSpPr>
            <p:spPr bwMode="auto">
              <a:xfrm>
                <a:off x="111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1" name="Rectangle 1343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2" name="Rectangle 1344"/>
              <p:cNvSpPr>
                <a:spLocks noChangeArrowheads="1"/>
              </p:cNvSpPr>
              <p:nvPr/>
            </p:nvSpPr>
            <p:spPr bwMode="auto">
              <a:xfrm>
                <a:off x="119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3" name="Rectangle 1345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4" name="Rectangle 1346"/>
              <p:cNvSpPr>
                <a:spLocks noChangeArrowheads="1"/>
              </p:cNvSpPr>
              <p:nvPr/>
            </p:nvSpPr>
            <p:spPr bwMode="auto">
              <a:xfrm>
                <a:off x="119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5" name="Rectangle 1347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6" name="Rectangle 1348"/>
              <p:cNvSpPr>
                <a:spLocks noChangeArrowheads="1"/>
              </p:cNvSpPr>
              <p:nvPr/>
            </p:nvSpPr>
            <p:spPr bwMode="auto">
              <a:xfrm>
                <a:off x="119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7" name="Rectangle 1349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8" name="Rectangle 1350"/>
              <p:cNvSpPr>
                <a:spLocks noChangeArrowheads="1"/>
              </p:cNvSpPr>
              <p:nvPr/>
            </p:nvSpPr>
            <p:spPr bwMode="auto">
              <a:xfrm>
                <a:off x="119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9" name="Rectangle 1351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0" name="Rectangle 1352"/>
              <p:cNvSpPr>
                <a:spLocks noChangeArrowheads="1"/>
              </p:cNvSpPr>
              <p:nvPr/>
            </p:nvSpPr>
            <p:spPr bwMode="auto">
              <a:xfrm>
                <a:off x="119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1" name="Rectangle 1353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2" name="Rectangle 1354"/>
              <p:cNvSpPr>
                <a:spLocks noChangeArrowheads="1"/>
              </p:cNvSpPr>
              <p:nvPr/>
            </p:nvSpPr>
            <p:spPr bwMode="auto">
              <a:xfrm>
                <a:off x="1280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3" name="Rectangle 1355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4" name="Rectangle 1356"/>
              <p:cNvSpPr>
                <a:spLocks noChangeArrowheads="1"/>
              </p:cNvSpPr>
              <p:nvPr/>
            </p:nvSpPr>
            <p:spPr bwMode="auto">
              <a:xfrm>
                <a:off x="1280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5" name="Rectangle 1357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6" name="Rectangle 1358"/>
              <p:cNvSpPr>
                <a:spLocks noChangeArrowheads="1"/>
              </p:cNvSpPr>
              <p:nvPr/>
            </p:nvSpPr>
            <p:spPr bwMode="auto">
              <a:xfrm>
                <a:off x="1280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7" name="Rectangle 1359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8" name="Rectangle 1360"/>
              <p:cNvSpPr>
                <a:spLocks noChangeArrowheads="1"/>
              </p:cNvSpPr>
              <p:nvPr/>
            </p:nvSpPr>
            <p:spPr bwMode="auto">
              <a:xfrm>
                <a:off x="1280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9" name="Rectangle 1361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0" name="Rectangle 1362"/>
              <p:cNvSpPr>
                <a:spLocks noChangeArrowheads="1"/>
              </p:cNvSpPr>
              <p:nvPr/>
            </p:nvSpPr>
            <p:spPr bwMode="auto">
              <a:xfrm>
                <a:off x="1280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1" name="Freeform 1363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2" name="Freeform 1364"/>
              <p:cNvSpPr>
                <a:spLocks noEditPoints="1"/>
              </p:cNvSpPr>
              <p:nvPr/>
            </p:nvSpPr>
            <p:spPr bwMode="auto">
              <a:xfrm>
                <a:off x="140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3" name="Freeform 1365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4" name="Freeform 1366"/>
              <p:cNvSpPr>
                <a:spLocks noEditPoints="1"/>
              </p:cNvSpPr>
              <p:nvPr/>
            </p:nvSpPr>
            <p:spPr bwMode="auto">
              <a:xfrm>
                <a:off x="140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5" name="Freeform 1367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6" name="Freeform 1368"/>
              <p:cNvSpPr>
                <a:spLocks noEditPoints="1"/>
              </p:cNvSpPr>
              <p:nvPr/>
            </p:nvSpPr>
            <p:spPr bwMode="auto">
              <a:xfrm>
                <a:off x="140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7" name="Freeform 1369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8" name="Freeform 1370"/>
              <p:cNvSpPr>
                <a:spLocks noEditPoints="1"/>
              </p:cNvSpPr>
              <p:nvPr/>
            </p:nvSpPr>
            <p:spPr bwMode="auto">
              <a:xfrm>
                <a:off x="140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9" name="Rectangle 1371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0" name="Rectangle 1372"/>
              <p:cNvSpPr>
                <a:spLocks noChangeArrowheads="1"/>
              </p:cNvSpPr>
              <p:nvPr/>
            </p:nvSpPr>
            <p:spPr bwMode="auto">
              <a:xfrm>
                <a:off x="147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1" name="Rectangle 1373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2" name="Rectangle 1374"/>
              <p:cNvSpPr>
                <a:spLocks noChangeArrowheads="1"/>
              </p:cNvSpPr>
              <p:nvPr/>
            </p:nvSpPr>
            <p:spPr bwMode="auto">
              <a:xfrm>
                <a:off x="147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3" name="Rectangle 1375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4" name="Rectangle 1376"/>
              <p:cNvSpPr>
                <a:spLocks noChangeArrowheads="1"/>
              </p:cNvSpPr>
              <p:nvPr/>
            </p:nvSpPr>
            <p:spPr bwMode="auto">
              <a:xfrm>
                <a:off x="147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5" name="Rectangle 1377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6" name="Rectangle 1378"/>
              <p:cNvSpPr>
                <a:spLocks noChangeArrowheads="1"/>
              </p:cNvSpPr>
              <p:nvPr/>
            </p:nvSpPr>
            <p:spPr bwMode="auto">
              <a:xfrm>
                <a:off x="147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7" name="Rectangle 1379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8" name="Rectangle 1380"/>
              <p:cNvSpPr>
                <a:spLocks noChangeArrowheads="1"/>
              </p:cNvSpPr>
              <p:nvPr/>
            </p:nvSpPr>
            <p:spPr bwMode="auto">
              <a:xfrm>
                <a:off x="147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9" name="Rectangle 1381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0" name="Rectangle 1382"/>
              <p:cNvSpPr>
                <a:spLocks noChangeArrowheads="1"/>
              </p:cNvSpPr>
              <p:nvPr/>
            </p:nvSpPr>
            <p:spPr bwMode="auto">
              <a:xfrm>
                <a:off x="1564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1" name="Rectangle 1383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2" name="Rectangle 1384"/>
              <p:cNvSpPr>
                <a:spLocks noChangeArrowheads="1"/>
              </p:cNvSpPr>
              <p:nvPr/>
            </p:nvSpPr>
            <p:spPr bwMode="auto">
              <a:xfrm>
                <a:off x="1564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3" name="Rectangle 1385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4" name="Rectangle 1386"/>
              <p:cNvSpPr>
                <a:spLocks noChangeArrowheads="1"/>
              </p:cNvSpPr>
              <p:nvPr/>
            </p:nvSpPr>
            <p:spPr bwMode="auto">
              <a:xfrm>
                <a:off x="1564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5" name="Rectangle 1387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6" name="Rectangle 1388"/>
              <p:cNvSpPr>
                <a:spLocks noChangeArrowheads="1"/>
              </p:cNvSpPr>
              <p:nvPr/>
            </p:nvSpPr>
            <p:spPr bwMode="auto">
              <a:xfrm>
                <a:off x="1564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7" name="Rectangle 1389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8" name="Rectangle 1390"/>
              <p:cNvSpPr>
                <a:spLocks noChangeArrowheads="1"/>
              </p:cNvSpPr>
              <p:nvPr/>
            </p:nvSpPr>
            <p:spPr bwMode="auto">
              <a:xfrm>
                <a:off x="1564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9" name="Freeform 1391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0" name="Freeform 1392"/>
              <p:cNvSpPr>
                <a:spLocks noEditPoints="1"/>
              </p:cNvSpPr>
              <p:nvPr/>
            </p:nvSpPr>
            <p:spPr bwMode="auto">
              <a:xfrm>
                <a:off x="168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1" name="Freeform 1393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2" name="Freeform 1394"/>
              <p:cNvSpPr>
                <a:spLocks noEditPoints="1"/>
              </p:cNvSpPr>
              <p:nvPr/>
            </p:nvSpPr>
            <p:spPr bwMode="auto">
              <a:xfrm>
                <a:off x="168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3" name="Freeform 1395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4" name="Freeform 1396"/>
              <p:cNvSpPr>
                <a:spLocks noEditPoints="1"/>
              </p:cNvSpPr>
              <p:nvPr/>
            </p:nvSpPr>
            <p:spPr bwMode="auto">
              <a:xfrm>
                <a:off x="168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5" name="Freeform 1397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6" name="Freeform 1398"/>
              <p:cNvSpPr>
                <a:spLocks noEditPoints="1"/>
              </p:cNvSpPr>
              <p:nvPr/>
            </p:nvSpPr>
            <p:spPr bwMode="auto">
              <a:xfrm>
                <a:off x="168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7" name="Rectangle 1399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8" name="Rectangle 1400"/>
              <p:cNvSpPr>
                <a:spLocks noChangeArrowheads="1"/>
              </p:cNvSpPr>
              <p:nvPr/>
            </p:nvSpPr>
            <p:spPr bwMode="auto">
              <a:xfrm>
                <a:off x="175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9" name="Rectangle 1401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0" name="Rectangle 1402"/>
              <p:cNvSpPr>
                <a:spLocks noChangeArrowheads="1"/>
              </p:cNvSpPr>
              <p:nvPr/>
            </p:nvSpPr>
            <p:spPr bwMode="auto">
              <a:xfrm>
                <a:off x="175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1" name="Rectangle 1403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2" name="Rectangle 1404"/>
              <p:cNvSpPr>
                <a:spLocks noChangeArrowheads="1"/>
              </p:cNvSpPr>
              <p:nvPr/>
            </p:nvSpPr>
            <p:spPr bwMode="auto">
              <a:xfrm>
                <a:off x="175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3" name="Rectangle 1405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4" name="Rectangle 1406"/>
              <p:cNvSpPr>
                <a:spLocks noChangeArrowheads="1"/>
              </p:cNvSpPr>
              <p:nvPr/>
            </p:nvSpPr>
            <p:spPr bwMode="auto">
              <a:xfrm>
                <a:off x="175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5" name="Rectangle 1407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6" name="Rectangle 1408"/>
              <p:cNvSpPr>
                <a:spLocks noChangeArrowheads="1"/>
              </p:cNvSpPr>
              <p:nvPr/>
            </p:nvSpPr>
            <p:spPr bwMode="auto">
              <a:xfrm>
                <a:off x="175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7" name="Rectangle 1409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8" name="Rectangle 1410"/>
              <p:cNvSpPr>
                <a:spLocks noChangeArrowheads="1"/>
              </p:cNvSpPr>
              <p:nvPr/>
            </p:nvSpPr>
            <p:spPr bwMode="auto">
              <a:xfrm>
                <a:off x="1848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1" name="Group 1612"/>
            <p:cNvGrpSpPr>
              <a:grpSpLocks/>
            </p:cNvGrpSpPr>
            <p:nvPr/>
          </p:nvGrpSpPr>
          <p:grpSpPr bwMode="auto">
            <a:xfrm>
              <a:off x="2933700" y="2103438"/>
              <a:ext cx="3351213" cy="450850"/>
              <a:chOff x="1848" y="1325"/>
              <a:chExt cx="2111" cy="284"/>
            </a:xfrm>
          </p:grpSpPr>
          <p:sp>
            <p:nvSpPr>
              <p:cNvPr id="899" name="Rectangle 1412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0" name="Rectangle 1413"/>
              <p:cNvSpPr>
                <a:spLocks noChangeArrowheads="1"/>
              </p:cNvSpPr>
              <p:nvPr/>
            </p:nvSpPr>
            <p:spPr bwMode="auto">
              <a:xfrm>
                <a:off x="1848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1" name="Rectangle 1414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2" name="Rectangle 1415"/>
              <p:cNvSpPr>
                <a:spLocks noChangeArrowheads="1"/>
              </p:cNvSpPr>
              <p:nvPr/>
            </p:nvSpPr>
            <p:spPr bwMode="auto">
              <a:xfrm>
                <a:off x="1848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3" name="Rectangle 1416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4" name="Rectangle 1417"/>
              <p:cNvSpPr>
                <a:spLocks noChangeArrowheads="1"/>
              </p:cNvSpPr>
              <p:nvPr/>
            </p:nvSpPr>
            <p:spPr bwMode="auto">
              <a:xfrm>
                <a:off x="1848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5" name="Rectangle 1418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6" name="Rectangle 1419"/>
              <p:cNvSpPr>
                <a:spLocks noChangeArrowheads="1"/>
              </p:cNvSpPr>
              <p:nvPr/>
            </p:nvSpPr>
            <p:spPr bwMode="auto">
              <a:xfrm>
                <a:off x="1848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7" name="Freeform 1420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8" name="Freeform 1421"/>
              <p:cNvSpPr>
                <a:spLocks noEditPoints="1"/>
              </p:cNvSpPr>
              <p:nvPr/>
            </p:nvSpPr>
            <p:spPr bwMode="auto">
              <a:xfrm>
                <a:off x="197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09" name="Freeform 1422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0" name="Freeform 1423"/>
              <p:cNvSpPr>
                <a:spLocks noEditPoints="1"/>
              </p:cNvSpPr>
              <p:nvPr/>
            </p:nvSpPr>
            <p:spPr bwMode="auto">
              <a:xfrm>
                <a:off x="197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1" name="Freeform 1424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2" name="Freeform 1425"/>
              <p:cNvSpPr>
                <a:spLocks noEditPoints="1"/>
              </p:cNvSpPr>
              <p:nvPr/>
            </p:nvSpPr>
            <p:spPr bwMode="auto">
              <a:xfrm>
                <a:off x="197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3" name="Freeform 1426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4" name="Freeform 1427"/>
              <p:cNvSpPr>
                <a:spLocks noEditPoints="1"/>
              </p:cNvSpPr>
              <p:nvPr/>
            </p:nvSpPr>
            <p:spPr bwMode="auto">
              <a:xfrm>
                <a:off x="197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5" name="Rectangle 1428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6" name="Rectangle 1429"/>
              <p:cNvSpPr>
                <a:spLocks noChangeArrowheads="1"/>
              </p:cNvSpPr>
              <p:nvPr/>
            </p:nvSpPr>
            <p:spPr bwMode="auto">
              <a:xfrm>
                <a:off x="204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7" name="Rectangle 1430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8" name="Rectangle 1431"/>
              <p:cNvSpPr>
                <a:spLocks noChangeArrowheads="1"/>
              </p:cNvSpPr>
              <p:nvPr/>
            </p:nvSpPr>
            <p:spPr bwMode="auto">
              <a:xfrm>
                <a:off x="204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19" name="Rectangle 1432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0" name="Rectangle 1433"/>
              <p:cNvSpPr>
                <a:spLocks noChangeArrowheads="1"/>
              </p:cNvSpPr>
              <p:nvPr/>
            </p:nvSpPr>
            <p:spPr bwMode="auto">
              <a:xfrm>
                <a:off x="204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1" name="Rectangle 1434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2" name="Rectangle 1435"/>
              <p:cNvSpPr>
                <a:spLocks noChangeArrowheads="1"/>
              </p:cNvSpPr>
              <p:nvPr/>
            </p:nvSpPr>
            <p:spPr bwMode="auto">
              <a:xfrm>
                <a:off x="204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3" name="Rectangle 1436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4" name="Rectangle 1437"/>
              <p:cNvSpPr>
                <a:spLocks noChangeArrowheads="1"/>
              </p:cNvSpPr>
              <p:nvPr/>
            </p:nvSpPr>
            <p:spPr bwMode="auto">
              <a:xfrm>
                <a:off x="204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5" name="Rectangle 1438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6" name="Rectangle 1439"/>
              <p:cNvSpPr>
                <a:spLocks noChangeArrowheads="1"/>
              </p:cNvSpPr>
              <p:nvPr/>
            </p:nvSpPr>
            <p:spPr bwMode="auto">
              <a:xfrm>
                <a:off x="2132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7" name="Rectangle 1440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8" name="Rectangle 1441"/>
              <p:cNvSpPr>
                <a:spLocks noChangeArrowheads="1"/>
              </p:cNvSpPr>
              <p:nvPr/>
            </p:nvSpPr>
            <p:spPr bwMode="auto">
              <a:xfrm>
                <a:off x="2132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29" name="Rectangle 1442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0" name="Rectangle 1443"/>
              <p:cNvSpPr>
                <a:spLocks noChangeArrowheads="1"/>
              </p:cNvSpPr>
              <p:nvPr/>
            </p:nvSpPr>
            <p:spPr bwMode="auto">
              <a:xfrm>
                <a:off x="2132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1" name="Rectangle 1444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2" name="Rectangle 1445"/>
              <p:cNvSpPr>
                <a:spLocks noChangeArrowheads="1"/>
              </p:cNvSpPr>
              <p:nvPr/>
            </p:nvSpPr>
            <p:spPr bwMode="auto">
              <a:xfrm>
                <a:off x="2132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3" name="Rectangle 1446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4" name="Rectangle 1447"/>
              <p:cNvSpPr>
                <a:spLocks noChangeArrowheads="1"/>
              </p:cNvSpPr>
              <p:nvPr/>
            </p:nvSpPr>
            <p:spPr bwMode="auto">
              <a:xfrm>
                <a:off x="2132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5" name="Freeform 1448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6" name="Freeform 1449"/>
              <p:cNvSpPr>
                <a:spLocks noEditPoints="1"/>
              </p:cNvSpPr>
              <p:nvPr/>
            </p:nvSpPr>
            <p:spPr bwMode="auto">
              <a:xfrm>
                <a:off x="225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7" name="Freeform 1450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8" name="Freeform 1451"/>
              <p:cNvSpPr>
                <a:spLocks noEditPoints="1"/>
              </p:cNvSpPr>
              <p:nvPr/>
            </p:nvSpPr>
            <p:spPr bwMode="auto">
              <a:xfrm>
                <a:off x="225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39" name="Freeform 1452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0" name="Freeform 1453"/>
              <p:cNvSpPr>
                <a:spLocks noEditPoints="1"/>
              </p:cNvSpPr>
              <p:nvPr/>
            </p:nvSpPr>
            <p:spPr bwMode="auto">
              <a:xfrm>
                <a:off x="225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1" name="Freeform 1454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2" name="Freeform 1455"/>
              <p:cNvSpPr>
                <a:spLocks noEditPoints="1"/>
              </p:cNvSpPr>
              <p:nvPr/>
            </p:nvSpPr>
            <p:spPr bwMode="auto">
              <a:xfrm>
                <a:off x="225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3" name="Rectangle 1456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4" name="Rectangle 1457"/>
              <p:cNvSpPr>
                <a:spLocks noChangeArrowheads="1"/>
              </p:cNvSpPr>
              <p:nvPr/>
            </p:nvSpPr>
            <p:spPr bwMode="auto">
              <a:xfrm>
                <a:off x="232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5" name="Rectangle 1458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6" name="Rectangle 1459"/>
              <p:cNvSpPr>
                <a:spLocks noChangeArrowheads="1"/>
              </p:cNvSpPr>
              <p:nvPr/>
            </p:nvSpPr>
            <p:spPr bwMode="auto">
              <a:xfrm>
                <a:off x="232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7" name="Rectangle 1460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8" name="Rectangle 1461"/>
              <p:cNvSpPr>
                <a:spLocks noChangeArrowheads="1"/>
              </p:cNvSpPr>
              <p:nvPr/>
            </p:nvSpPr>
            <p:spPr bwMode="auto">
              <a:xfrm>
                <a:off x="232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49" name="Rectangle 1462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0" name="Rectangle 1463"/>
              <p:cNvSpPr>
                <a:spLocks noChangeArrowheads="1"/>
              </p:cNvSpPr>
              <p:nvPr/>
            </p:nvSpPr>
            <p:spPr bwMode="auto">
              <a:xfrm>
                <a:off x="232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1" name="Rectangle 1464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2" name="Rectangle 1465"/>
              <p:cNvSpPr>
                <a:spLocks noChangeArrowheads="1"/>
              </p:cNvSpPr>
              <p:nvPr/>
            </p:nvSpPr>
            <p:spPr bwMode="auto">
              <a:xfrm>
                <a:off x="232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3" name="Rectangle 1466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4" name="Rectangle 1467"/>
              <p:cNvSpPr>
                <a:spLocks noChangeArrowheads="1"/>
              </p:cNvSpPr>
              <p:nvPr/>
            </p:nvSpPr>
            <p:spPr bwMode="auto">
              <a:xfrm>
                <a:off x="2416" y="1325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5" name="Rectangle 1468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6" name="Rectangle 1469"/>
              <p:cNvSpPr>
                <a:spLocks noChangeArrowheads="1"/>
              </p:cNvSpPr>
              <p:nvPr/>
            </p:nvSpPr>
            <p:spPr bwMode="auto">
              <a:xfrm>
                <a:off x="2416" y="1396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7" name="Rectangle 1470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8" name="Rectangle 1471"/>
              <p:cNvSpPr>
                <a:spLocks noChangeArrowheads="1"/>
              </p:cNvSpPr>
              <p:nvPr/>
            </p:nvSpPr>
            <p:spPr bwMode="auto">
              <a:xfrm>
                <a:off x="2416" y="1434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59" name="Rectangle 1472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0" name="Rectangle 1473"/>
              <p:cNvSpPr>
                <a:spLocks noChangeArrowheads="1"/>
              </p:cNvSpPr>
              <p:nvPr/>
            </p:nvSpPr>
            <p:spPr bwMode="auto">
              <a:xfrm>
                <a:off x="2416" y="1481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1" name="Rectangle 1474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2" name="Rectangle 1475"/>
              <p:cNvSpPr>
                <a:spLocks noChangeArrowheads="1"/>
              </p:cNvSpPr>
              <p:nvPr/>
            </p:nvSpPr>
            <p:spPr bwMode="auto">
              <a:xfrm>
                <a:off x="2416" y="1453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3" name="Freeform 1476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4" name="Freeform 1477"/>
              <p:cNvSpPr>
                <a:spLocks noEditPoints="1"/>
              </p:cNvSpPr>
              <p:nvPr/>
            </p:nvSpPr>
            <p:spPr bwMode="auto">
              <a:xfrm>
                <a:off x="253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5" name="Freeform 1478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6" name="Freeform 1479"/>
              <p:cNvSpPr>
                <a:spLocks noEditPoints="1"/>
              </p:cNvSpPr>
              <p:nvPr/>
            </p:nvSpPr>
            <p:spPr bwMode="auto">
              <a:xfrm>
                <a:off x="253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7" name="Freeform 1480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8" name="Freeform 1481"/>
              <p:cNvSpPr>
                <a:spLocks noEditPoints="1"/>
              </p:cNvSpPr>
              <p:nvPr/>
            </p:nvSpPr>
            <p:spPr bwMode="auto">
              <a:xfrm>
                <a:off x="253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69" name="Freeform 1482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0" name="Freeform 1483"/>
              <p:cNvSpPr>
                <a:spLocks noEditPoints="1"/>
              </p:cNvSpPr>
              <p:nvPr/>
            </p:nvSpPr>
            <p:spPr bwMode="auto">
              <a:xfrm>
                <a:off x="253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1" name="Rectangle 1484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2" name="Rectangle 1485"/>
              <p:cNvSpPr>
                <a:spLocks noChangeArrowheads="1"/>
              </p:cNvSpPr>
              <p:nvPr/>
            </p:nvSpPr>
            <p:spPr bwMode="auto">
              <a:xfrm>
                <a:off x="261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3" name="Rectangle 1486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4" name="Rectangle 1487"/>
              <p:cNvSpPr>
                <a:spLocks noChangeArrowheads="1"/>
              </p:cNvSpPr>
              <p:nvPr/>
            </p:nvSpPr>
            <p:spPr bwMode="auto">
              <a:xfrm>
                <a:off x="261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5" name="Rectangle 1488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6" name="Rectangle 1489"/>
              <p:cNvSpPr>
                <a:spLocks noChangeArrowheads="1"/>
              </p:cNvSpPr>
              <p:nvPr/>
            </p:nvSpPr>
            <p:spPr bwMode="auto">
              <a:xfrm>
                <a:off x="261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7" name="Rectangle 1490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8" name="Rectangle 1491"/>
              <p:cNvSpPr>
                <a:spLocks noChangeArrowheads="1"/>
              </p:cNvSpPr>
              <p:nvPr/>
            </p:nvSpPr>
            <p:spPr bwMode="auto">
              <a:xfrm>
                <a:off x="261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79" name="Rectangle 1492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0" name="Rectangle 1493"/>
              <p:cNvSpPr>
                <a:spLocks noChangeArrowheads="1"/>
              </p:cNvSpPr>
              <p:nvPr/>
            </p:nvSpPr>
            <p:spPr bwMode="auto">
              <a:xfrm>
                <a:off x="261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1" name="Rectangle 1494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2" name="Rectangle 1495"/>
              <p:cNvSpPr>
                <a:spLocks noChangeArrowheads="1"/>
              </p:cNvSpPr>
              <p:nvPr/>
            </p:nvSpPr>
            <p:spPr bwMode="auto">
              <a:xfrm>
                <a:off x="270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3" name="Rectangle 1496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4" name="Rectangle 1497"/>
              <p:cNvSpPr>
                <a:spLocks noChangeArrowheads="1"/>
              </p:cNvSpPr>
              <p:nvPr/>
            </p:nvSpPr>
            <p:spPr bwMode="auto">
              <a:xfrm>
                <a:off x="270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5" name="Rectangle 1498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6" name="Rectangle 1499"/>
              <p:cNvSpPr>
                <a:spLocks noChangeArrowheads="1"/>
              </p:cNvSpPr>
              <p:nvPr/>
            </p:nvSpPr>
            <p:spPr bwMode="auto">
              <a:xfrm>
                <a:off x="270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7" name="Rectangle 1500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8" name="Rectangle 1501"/>
              <p:cNvSpPr>
                <a:spLocks noChangeArrowheads="1"/>
              </p:cNvSpPr>
              <p:nvPr/>
            </p:nvSpPr>
            <p:spPr bwMode="auto">
              <a:xfrm>
                <a:off x="270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89" name="Rectangle 1502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0" name="Rectangle 1503"/>
              <p:cNvSpPr>
                <a:spLocks noChangeArrowheads="1"/>
              </p:cNvSpPr>
              <p:nvPr/>
            </p:nvSpPr>
            <p:spPr bwMode="auto">
              <a:xfrm>
                <a:off x="270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1" name="Freeform 1504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2" name="Freeform 1505"/>
              <p:cNvSpPr>
                <a:spLocks noEditPoints="1"/>
              </p:cNvSpPr>
              <p:nvPr/>
            </p:nvSpPr>
            <p:spPr bwMode="auto">
              <a:xfrm>
                <a:off x="282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3" name="Freeform 1506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4" name="Freeform 1507"/>
              <p:cNvSpPr>
                <a:spLocks noEditPoints="1"/>
              </p:cNvSpPr>
              <p:nvPr/>
            </p:nvSpPr>
            <p:spPr bwMode="auto">
              <a:xfrm>
                <a:off x="282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5" name="Freeform 1508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6" name="Freeform 1509"/>
              <p:cNvSpPr>
                <a:spLocks noEditPoints="1"/>
              </p:cNvSpPr>
              <p:nvPr/>
            </p:nvSpPr>
            <p:spPr bwMode="auto">
              <a:xfrm>
                <a:off x="282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7" name="Freeform 1510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8" name="Freeform 1511"/>
              <p:cNvSpPr>
                <a:spLocks noEditPoints="1"/>
              </p:cNvSpPr>
              <p:nvPr/>
            </p:nvSpPr>
            <p:spPr bwMode="auto">
              <a:xfrm>
                <a:off x="282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999" name="Rectangle 1512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0" name="Rectangle 1513"/>
              <p:cNvSpPr>
                <a:spLocks noChangeArrowheads="1"/>
              </p:cNvSpPr>
              <p:nvPr/>
            </p:nvSpPr>
            <p:spPr bwMode="auto">
              <a:xfrm>
                <a:off x="289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1" name="Rectangle 1514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2" name="Rectangle 1515"/>
              <p:cNvSpPr>
                <a:spLocks noChangeArrowheads="1"/>
              </p:cNvSpPr>
              <p:nvPr/>
            </p:nvSpPr>
            <p:spPr bwMode="auto">
              <a:xfrm>
                <a:off x="289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3" name="Rectangle 1516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4" name="Rectangle 1517"/>
              <p:cNvSpPr>
                <a:spLocks noChangeArrowheads="1"/>
              </p:cNvSpPr>
              <p:nvPr/>
            </p:nvSpPr>
            <p:spPr bwMode="auto">
              <a:xfrm>
                <a:off x="289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5" name="Rectangle 1518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6" name="Rectangle 1519"/>
              <p:cNvSpPr>
                <a:spLocks noChangeArrowheads="1"/>
              </p:cNvSpPr>
              <p:nvPr/>
            </p:nvSpPr>
            <p:spPr bwMode="auto">
              <a:xfrm>
                <a:off x="289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7" name="Rectangle 1520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8" name="Rectangle 1521"/>
              <p:cNvSpPr>
                <a:spLocks noChangeArrowheads="1"/>
              </p:cNvSpPr>
              <p:nvPr/>
            </p:nvSpPr>
            <p:spPr bwMode="auto">
              <a:xfrm>
                <a:off x="289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9" name="Rectangle 1522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0" name="Rectangle 1523"/>
              <p:cNvSpPr>
                <a:spLocks noChangeArrowheads="1"/>
              </p:cNvSpPr>
              <p:nvPr/>
            </p:nvSpPr>
            <p:spPr bwMode="auto">
              <a:xfrm>
                <a:off x="298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1" name="Rectangle 1524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2" name="Rectangle 1525"/>
              <p:cNvSpPr>
                <a:spLocks noChangeArrowheads="1"/>
              </p:cNvSpPr>
              <p:nvPr/>
            </p:nvSpPr>
            <p:spPr bwMode="auto">
              <a:xfrm>
                <a:off x="298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3" name="Rectangle 1526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4" name="Rectangle 1527"/>
              <p:cNvSpPr>
                <a:spLocks noChangeArrowheads="1"/>
              </p:cNvSpPr>
              <p:nvPr/>
            </p:nvSpPr>
            <p:spPr bwMode="auto">
              <a:xfrm>
                <a:off x="298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5" name="Rectangle 1528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6" name="Rectangle 1529"/>
              <p:cNvSpPr>
                <a:spLocks noChangeArrowheads="1"/>
              </p:cNvSpPr>
              <p:nvPr/>
            </p:nvSpPr>
            <p:spPr bwMode="auto">
              <a:xfrm>
                <a:off x="298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7" name="Rectangle 1530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8" name="Rectangle 1531"/>
              <p:cNvSpPr>
                <a:spLocks noChangeArrowheads="1"/>
              </p:cNvSpPr>
              <p:nvPr/>
            </p:nvSpPr>
            <p:spPr bwMode="auto">
              <a:xfrm>
                <a:off x="298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9" name="Freeform 1532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0" name="Freeform 1533"/>
              <p:cNvSpPr>
                <a:spLocks noEditPoints="1"/>
              </p:cNvSpPr>
              <p:nvPr/>
            </p:nvSpPr>
            <p:spPr bwMode="auto">
              <a:xfrm>
                <a:off x="3107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1" name="Freeform 1534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2" name="Freeform 1535"/>
              <p:cNvSpPr>
                <a:spLocks noEditPoints="1"/>
              </p:cNvSpPr>
              <p:nvPr/>
            </p:nvSpPr>
            <p:spPr bwMode="auto">
              <a:xfrm>
                <a:off x="3107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3" name="Freeform 1536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4" name="Freeform 1537"/>
              <p:cNvSpPr>
                <a:spLocks noEditPoints="1"/>
              </p:cNvSpPr>
              <p:nvPr/>
            </p:nvSpPr>
            <p:spPr bwMode="auto">
              <a:xfrm>
                <a:off x="3107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5" name="Freeform 1538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6" name="Freeform 1539"/>
              <p:cNvSpPr>
                <a:spLocks noEditPoints="1"/>
              </p:cNvSpPr>
              <p:nvPr/>
            </p:nvSpPr>
            <p:spPr bwMode="auto">
              <a:xfrm>
                <a:off x="3107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7" name="Rectangle 1540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8" name="Rectangle 1541"/>
              <p:cNvSpPr>
                <a:spLocks noChangeArrowheads="1"/>
              </p:cNvSpPr>
              <p:nvPr/>
            </p:nvSpPr>
            <p:spPr bwMode="auto">
              <a:xfrm>
                <a:off x="317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9" name="Rectangle 1542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0" name="Rectangle 1543"/>
              <p:cNvSpPr>
                <a:spLocks noChangeArrowheads="1"/>
              </p:cNvSpPr>
              <p:nvPr/>
            </p:nvSpPr>
            <p:spPr bwMode="auto">
              <a:xfrm>
                <a:off x="317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1" name="Rectangle 1544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2" name="Rectangle 1545"/>
              <p:cNvSpPr>
                <a:spLocks noChangeArrowheads="1"/>
              </p:cNvSpPr>
              <p:nvPr/>
            </p:nvSpPr>
            <p:spPr bwMode="auto">
              <a:xfrm>
                <a:off x="317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3" name="Rectangle 1546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4" name="Rectangle 1547"/>
              <p:cNvSpPr>
                <a:spLocks noChangeArrowheads="1"/>
              </p:cNvSpPr>
              <p:nvPr/>
            </p:nvSpPr>
            <p:spPr bwMode="auto">
              <a:xfrm>
                <a:off x="317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5" name="Rectangle 1548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6" name="Rectangle 1549"/>
              <p:cNvSpPr>
                <a:spLocks noChangeArrowheads="1"/>
              </p:cNvSpPr>
              <p:nvPr/>
            </p:nvSpPr>
            <p:spPr bwMode="auto">
              <a:xfrm>
                <a:off x="317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7" name="Rectangle 1550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8" name="Rectangle 1551"/>
              <p:cNvSpPr>
                <a:spLocks noChangeArrowheads="1"/>
              </p:cNvSpPr>
              <p:nvPr/>
            </p:nvSpPr>
            <p:spPr bwMode="auto">
              <a:xfrm>
                <a:off x="326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9" name="Rectangle 1552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0" name="Rectangle 1553"/>
              <p:cNvSpPr>
                <a:spLocks noChangeArrowheads="1"/>
              </p:cNvSpPr>
              <p:nvPr/>
            </p:nvSpPr>
            <p:spPr bwMode="auto">
              <a:xfrm>
                <a:off x="326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1" name="Rectangle 1554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2" name="Rectangle 1555"/>
              <p:cNvSpPr>
                <a:spLocks noChangeArrowheads="1"/>
              </p:cNvSpPr>
              <p:nvPr/>
            </p:nvSpPr>
            <p:spPr bwMode="auto">
              <a:xfrm>
                <a:off x="326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3" name="Rectangle 1556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4" name="Rectangle 1557"/>
              <p:cNvSpPr>
                <a:spLocks noChangeArrowheads="1"/>
              </p:cNvSpPr>
              <p:nvPr/>
            </p:nvSpPr>
            <p:spPr bwMode="auto">
              <a:xfrm>
                <a:off x="326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5" name="Rectangle 1558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6" name="Rectangle 1559"/>
              <p:cNvSpPr>
                <a:spLocks noChangeArrowheads="1"/>
              </p:cNvSpPr>
              <p:nvPr/>
            </p:nvSpPr>
            <p:spPr bwMode="auto">
              <a:xfrm>
                <a:off x="326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7" name="Freeform 1560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8" name="Freeform 1561"/>
              <p:cNvSpPr>
                <a:spLocks noEditPoints="1"/>
              </p:cNvSpPr>
              <p:nvPr/>
            </p:nvSpPr>
            <p:spPr bwMode="auto">
              <a:xfrm>
                <a:off x="3391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9" name="Freeform 1562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0" name="Freeform 1563"/>
              <p:cNvSpPr>
                <a:spLocks noEditPoints="1"/>
              </p:cNvSpPr>
              <p:nvPr/>
            </p:nvSpPr>
            <p:spPr bwMode="auto">
              <a:xfrm>
                <a:off x="3391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1" name="Freeform 1564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2" name="Freeform 1565"/>
              <p:cNvSpPr>
                <a:spLocks noEditPoints="1"/>
              </p:cNvSpPr>
              <p:nvPr/>
            </p:nvSpPr>
            <p:spPr bwMode="auto">
              <a:xfrm>
                <a:off x="3391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3" name="Freeform 1566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4" name="Freeform 1567"/>
              <p:cNvSpPr>
                <a:spLocks noEditPoints="1"/>
              </p:cNvSpPr>
              <p:nvPr/>
            </p:nvSpPr>
            <p:spPr bwMode="auto">
              <a:xfrm>
                <a:off x="3391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5" name="Rectangle 1568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6" name="Rectangle 1569"/>
              <p:cNvSpPr>
                <a:spLocks noChangeArrowheads="1"/>
              </p:cNvSpPr>
              <p:nvPr/>
            </p:nvSpPr>
            <p:spPr bwMode="auto">
              <a:xfrm>
                <a:off x="3462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7" name="Rectangle 1570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8" name="Rectangle 1571"/>
              <p:cNvSpPr>
                <a:spLocks noChangeArrowheads="1"/>
              </p:cNvSpPr>
              <p:nvPr/>
            </p:nvSpPr>
            <p:spPr bwMode="auto">
              <a:xfrm>
                <a:off x="3462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9" name="Rectangle 1572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0" name="Rectangle 1573"/>
              <p:cNvSpPr>
                <a:spLocks noChangeArrowheads="1"/>
              </p:cNvSpPr>
              <p:nvPr/>
            </p:nvSpPr>
            <p:spPr bwMode="auto">
              <a:xfrm>
                <a:off x="3462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1" name="Rectangle 1574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2" name="Rectangle 1575"/>
              <p:cNvSpPr>
                <a:spLocks noChangeArrowheads="1"/>
              </p:cNvSpPr>
              <p:nvPr/>
            </p:nvSpPr>
            <p:spPr bwMode="auto">
              <a:xfrm>
                <a:off x="3462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3" name="Rectangle 1576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4" name="Rectangle 1577"/>
              <p:cNvSpPr>
                <a:spLocks noChangeArrowheads="1"/>
              </p:cNvSpPr>
              <p:nvPr/>
            </p:nvSpPr>
            <p:spPr bwMode="auto">
              <a:xfrm>
                <a:off x="3462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5" name="Rectangle 1578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6" name="Rectangle 1579"/>
              <p:cNvSpPr>
                <a:spLocks noChangeArrowheads="1"/>
              </p:cNvSpPr>
              <p:nvPr/>
            </p:nvSpPr>
            <p:spPr bwMode="auto">
              <a:xfrm>
                <a:off x="3552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7" name="Rectangle 1580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8" name="Rectangle 1581"/>
              <p:cNvSpPr>
                <a:spLocks noChangeArrowheads="1"/>
              </p:cNvSpPr>
              <p:nvPr/>
            </p:nvSpPr>
            <p:spPr bwMode="auto">
              <a:xfrm>
                <a:off x="3552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9" name="Rectangle 1582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0" name="Rectangle 1583"/>
              <p:cNvSpPr>
                <a:spLocks noChangeArrowheads="1"/>
              </p:cNvSpPr>
              <p:nvPr/>
            </p:nvSpPr>
            <p:spPr bwMode="auto">
              <a:xfrm>
                <a:off x="3552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1" name="Rectangle 1584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2" name="Rectangle 1585"/>
              <p:cNvSpPr>
                <a:spLocks noChangeArrowheads="1"/>
              </p:cNvSpPr>
              <p:nvPr/>
            </p:nvSpPr>
            <p:spPr bwMode="auto">
              <a:xfrm>
                <a:off x="3552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3" name="Rectangle 1586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4" name="Rectangle 1587"/>
              <p:cNvSpPr>
                <a:spLocks noChangeArrowheads="1"/>
              </p:cNvSpPr>
              <p:nvPr/>
            </p:nvSpPr>
            <p:spPr bwMode="auto">
              <a:xfrm>
                <a:off x="3552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5" name="Freeform 1588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6" name="Freeform 1589"/>
              <p:cNvSpPr>
                <a:spLocks noEditPoints="1"/>
              </p:cNvSpPr>
              <p:nvPr/>
            </p:nvSpPr>
            <p:spPr bwMode="auto">
              <a:xfrm>
                <a:off x="3675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7" name="Freeform 1590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8" name="Freeform 1591"/>
              <p:cNvSpPr>
                <a:spLocks noEditPoints="1"/>
              </p:cNvSpPr>
              <p:nvPr/>
            </p:nvSpPr>
            <p:spPr bwMode="auto">
              <a:xfrm>
                <a:off x="3675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9" name="Freeform 1592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0" name="Freeform 1593"/>
              <p:cNvSpPr>
                <a:spLocks noEditPoints="1"/>
              </p:cNvSpPr>
              <p:nvPr/>
            </p:nvSpPr>
            <p:spPr bwMode="auto">
              <a:xfrm>
                <a:off x="3675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1" name="Freeform 1594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2" name="Freeform 1595"/>
              <p:cNvSpPr>
                <a:spLocks noEditPoints="1"/>
              </p:cNvSpPr>
              <p:nvPr/>
            </p:nvSpPr>
            <p:spPr bwMode="auto">
              <a:xfrm>
                <a:off x="3675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3" name="Rectangle 1596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4" name="Rectangle 1597"/>
              <p:cNvSpPr>
                <a:spLocks noChangeArrowheads="1"/>
              </p:cNvSpPr>
              <p:nvPr/>
            </p:nvSpPr>
            <p:spPr bwMode="auto">
              <a:xfrm>
                <a:off x="3746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5" name="Rectangle 1598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6" name="Rectangle 1599"/>
              <p:cNvSpPr>
                <a:spLocks noChangeArrowheads="1"/>
              </p:cNvSpPr>
              <p:nvPr/>
            </p:nvSpPr>
            <p:spPr bwMode="auto">
              <a:xfrm>
                <a:off x="3746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7" name="Rectangle 1600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8" name="Rectangle 1601"/>
              <p:cNvSpPr>
                <a:spLocks noChangeArrowheads="1"/>
              </p:cNvSpPr>
              <p:nvPr/>
            </p:nvSpPr>
            <p:spPr bwMode="auto">
              <a:xfrm>
                <a:off x="3746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9" name="Rectangle 1602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0" name="Rectangle 1603"/>
              <p:cNvSpPr>
                <a:spLocks noChangeArrowheads="1"/>
              </p:cNvSpPr>
              <p:nvPr/>
            </p:nvSpPr>
            <p:spPr bwMode="auto">
              <a:xfrm>
                <a:off x="3746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1" name="Rectangle 1604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2" name="Rectangle 1605"/>
              <p:cNvSpPr>
                <a:spLocks noChangeArrowheads="1"/>
              </p:cNvSpPr>
              <p:nvPr/>
            </p:nvSpPr>
            <p:spPr bwMode="auto">
              <a:xfrm>
                <a:off x="3746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3" name="Rectangle 1606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4" name="Rectangle 1607"/>
              <p:cNvSpPr>
                <a:spLocks noChangeArrowheads="1"/>
              </p:cNvSpPr>
              <p:nvPr/>
            </p:nvSpPr>
            <p:spPr bwMode="auto">
              <a:xfrm>
                <a:off x="3836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5" name="Rectangle 1608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6" name="Rectangle 1609"/>
              <p:cNvSpPr>
                <a:spLocks noChangeArrowheads="1"/>
              </p:cNvSpPr>
              <p:nvPr/>
            </p:nvSpPr>
            <p:spPr bwMode="auto">
              <a:xfrm>
                <a:off x="3836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7" name="Rectangle 1610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8" name="Rectangle 1611"/>
              <p:cNvSpPr>
                <a:spLocks noChangeArrowheads="1"/>
              </p:cNvSpPr>
              <p:nvPr/>
            </p:nvSpPr>
            <p:spPr bwMode="auto">
              <a:xfrm>
                <a:off x="3836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2" name="Group 1813"/>
            <p:cNvGrpSpPr>
              <a:grpSpLocks/>
            </p:cNvGrpSpPr>
            <p:nvPr/>
          </p:nvGrpSpPr>
          <p:grpSpPr bwMode="auto">
            <a:xfrm>
              <a:off x="1404938" y="1652588"/>
              <a:ext cx="6229350" cy="901700"/>
              <a:chOff x="885" y="1041"/>
              <a:chExt cx="3924" cy="568"/>
            </a:xfrm>
          </p:grpSpPr>
          <p:sp>
            <p:nvSpPr>
              <p:cNvPr id="699" name="Rectangle 1613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0" name="Rectangle 1614"/>
              <p:cNvSpPr>
                <a:spLocks noChangeArrowheads="1"/>
              </p:cNvSpPr>
              <p:nvPr/>
            </p:nvSpPr>
            <p:spPr bwMode="auto">
              <a:xfrm>
                <a:off x="3836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1" name="Rectangle 1615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2" name="Rectangle 1616"/>
              <p:cNvSpPr>
                <a:spLocks noChangeArrowheads="1"/>
              </p:cNvSpPr>
              <p:nvPr/>
            </p:nvSpPr>
            <p:spPr bwMode="auto">
              <a:xfrm>
                <a:off x="3836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3" name="Freeform 1617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4" name="Freeform 1618"/>
              <p:cNvSpPr>
                <a:spLocks noEditPoints="1"/>
              </p:cNvSpPr>
              <p:nvPr/>
            </p:nvSpPr>
            <p:spPr bwMode="auto">
              <a:xfrm>
                <a:off x="3959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5" name="Freeform 1619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6" name="Freeform 1620"/>
              <p:cNvSpPr>
                <a:spLocks noEditPoints="1"/>
              </p:cNvSpPr>
              <p:nvPr/>
            </p:nvSpPr>
            <p:spPr bwMode="auto">
              <a:xfrm>
                <a:off x="3959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7" name="Freeform 1621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8" name="Freeform 1622"/>
              <p:cNvSpPr>
                <a:spLocks noEditPoints="1"/>
              </p:cNvSpPr>
              <p:nvPr/>
            </p:nvSpPr>
            <p:spPr bwMode="auto">
              <a:xfrm>
                <a:off x="3959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09" name="Freeform 1623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0" name="Freeform 1624"/>
              <p:cNvSpPr>
                <a:spLocks noEditPoints="1"/>
              </p:cNvSpPr>
              <p:nvPr/>
            </p:nvSpPr>
            <p:spPr bwMode="auto">
              <a:xfrm>
                <a:off x="3959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1" name="Rectangle 1625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2" name="Rectangle 1626"/>
              <p:cNvSpPr>
                <a:spLocks noChangeArrowheads="1"/>
              </p:cNvSpPr>
              <p:nvPr/>
            </p:nvSpPr>
            <p:spPr bwMode="auto">
              <a:xfrm>
                <a:off x="4030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3" name="Rectangle 1627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4" name="Rectangle 1628"/>
              <p:cNvSpPr>
                <a:spLocks noChangeArrowheads="1"/>
              </p:cNvSpPr>
              <p:nvPr/>
            </p:nvSpPr>
            <p:spPr bwMode="auto">
              <a:xfrm>
                <a:off x="4030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5" name="Rectangle 1629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6" name="Rectangle 1630"/>
              <p:cNvSpPr>
                <a:spLocks noChangeArrowheads="1"/>
              </p:cNvSpPr>
              <p:nvPr/>
            </p:nvSpPr>
            <p:spPr bwMode="auto">
              <a:xfrm>
                <a:off x="4030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7" name="Rectangle 1631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8" name="Rectangle 1632"/>
              <p:cNvSpPr>
                <a:spLocks noChangeArrowheads="1"/>
              </p:cNvSpPr>
              <p:nvPr/>
            </p:nvSpPr>
            <p:spPr bwMode="auto">
              <a:xfrm>
                <a:off x="4030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19" name="Rectangle 1633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0" name="Rectangle 1634"/>
              <p:cNvSpPr>
                <a:spLocks noChangeArrowheads="1"/>
              </p:cNvSpPr>
              <p:nvPr/>
            </p:nvSpPr>
            <p:spPr bwMode="auto">
              <a:xfrm>
                <a:off x="4030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1" name="Rectangle 1635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2" name="Rectangle 1636"/>
              <p:cNvSpPr>
                <a:spLocks noChangeArrowheads="1"/>
              </p:cNvSpPr>
              <p:nvPr/>
            </p:nvSpPr>
            <p:spPr bwMode="auto">
              <a:xfrm>
                <a:off x="4120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3" name="Rectangle 1637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4" name="Rectangle 1638"/>
              <p:cNvSpPr>
                <a:spLocks noChangeArrowheads="1"/>
              </p:cNvSpPr>
              <p:nvPr/>
            </p:nvSpPr>
            <p:spPr bwMode="auto">
              <a:xfrm>
                <a:off x="4120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5" name="Rectangle 1639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6" name="Rectangle 1640"/>
              <p:cNvSpPr>
                <a:spLocks noChangeArrowheads="1"/>
              </p:cNvSpPr>
              <p:nvPr/>
            </p:nvSpPr>
            <p:spPr bwMode="auto">
              <a:xfrm>
                <a:off x="4120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7" name="Rectangle 1641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8" name="Rectangle 1642"/>
              <p:cNvSpPr>
                <a:spLocks noChangeArrowheads="1"/>
              </p:cNvSpPr>
              <p:nvPr/>
            </p:nvSpPr>
            <p:spPr bwMode="auto">
              <a:xfrm>
                <a:off x="4120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29" name="Rectangle 1643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0" name="Rectangle 1644"/>
              <p:cNvSpPr>
                <a:spLocks noChangeArrowheads="1"/>
              </p:cNvSpPr>
              <p:nvPr/>
            </p:nvSpPr>
            <p:spPr bwMode="auto">
              <a:xfrm>
                <a:off x="4120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1" name="Freeform 1645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2" name="Freeform 1646"/>
              <p:cNvSpPr>
                <a:spLocks noEditPoints="1"/>
              </p:cNvSpPr>
              <p:nvPr/>
            </p:nvSpPr>
            <p:spPr bwMode="auto">
              <a:xfrm>
                <a:off x="4243" y="1325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8 h 284"/>
                  <a:gd name="T28" fmla="*/ 0 w 284"/>
                  <a:gd name="T29" fmla="*/ 133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3" name="Freeform 1647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4" name="Freeform 1648"/>
              <p:cNvSpPr>
                <a:spLocks noEditPoints="1"/>
              </p:cNvSpPr>
              <p:nvPr/>
            </p:nvSpPr>
            <p:spPr bwMode="auto">
              <a:xfrm>
                <a:off x="4243" y="1396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5" name="Freeform 1649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6" name="Freeform 1650"/>
              <p:cNvSpPr>
                <a:spLocks noEditPoints="1"/>
              </p:cNvSpPr>
              <p:nvPr/>
            </p:nvSpPr>
            <p:spPr bwMode="auto">
              <a:xfrm>
                <a:off x="4243" y="1434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7" name="Freeform 1651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8" name="Freeform 1652"/>
              <p:cNvSpPr>
                <a:spLocks noEditPoints="1"/>
              </p:cNvSpPr>
              <p:nvPr/>
            </p:nvSpPr>
            <p:spPr bwMode="auto">
              <a:xfrm>
                <a:off x="4243" y="1453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5 h 28"/>
                  <a:gd name="T6" fmla="*/ 0 w 284"/>
                  <a:gd name="T7" fmla="*/ 10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39" name="Rectangle 1653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0" name="Rectangle 1654"/>
              <p:cNvSpPr>
                <a:spLocks noChangeArrowheads="1"/>
              </p:cNvSpPr>
              <p:nvPr/>
            </p:nvSpPr>
            <p:spPr bwMode="auto">
              <a:xfrm>
                <a:off x="4314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1" name="Rectangle 1655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2" name="Rectangle 1656"/>
              <p:cNvSpPr>
                <a:spLocks noChangeArrowheads="1"/>
              </p:cNvSpPr>
              <p:nvPr/>
            </p:nvSpPr>
            <p:spPr bwMode="auto">
              <a:xfrm>
                <a:off x="4314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3" name="Rectangle 1657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4" name="Rectangle 1658"/>
              <p:cNvSpPr>
                <a:spLocks noChangeArrowheads="1"/>
              </p:cNvSpPr>
              <p:nvPr/>
            </p:nvSpPr>
            <p:spPr bwMode="auto">
              <a:xfrm>
                <a:off x="4314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5" name="Rectangle 1659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6" name="Rectangle 1660"/>
              <p:cNvSpPr>
                <a:spLocks noChangeArrowheads="1"/>
              </p:cNvSpPr>
              <p:nvPr/>
            </p:nvSpPr>
            <p:spPr bwMode="auto">
              <a:xfrm>
                <a:off x="4314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7" name="Rectangle 1661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8" name="Rectangle 1662"/>
              <p:cNvSpPr>
                <a:spLocks noChangeArrowheads="1"/>
              </p:cNvSpPr>
              <p:nvPr/>
            </p:nvSpPr>
            <p:spPr bwMode="auto">
              <a:xfrm>
                <a:off x="4314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49" name="Rectangle 1663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0" name="Rectangle 1664"/>
              <p:cNvSpPr>
                <a:spLocks noChangeArrowheads="1"/>
              </p:cNvSpPr>
              <p:nvPr/>
            </p:nvSpPr>
            <p:spPr bwMode="auto">
              <a:xfrm>
                <a:off x="4404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1" name="Rectangle 1665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2" name="Rectangle 1666"/>
              <p:cNvSpPr>
                <a:spLocks noChangeArrowheads="1"/>
              </p:cNvSpPr>
              <p:nvPr/>
            </p:nvSpPr>
            <p:spPr bwMode="auto">
              <a:xfrm>
                <a:off x="4404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3" name="Rectangle 1667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4" name="Rectangle 1668"/>
              <p:cNvSpPr>
                <a:spLocks noChangeArrowheads="1"/>
              </p:cNvSpPr>
              <p:nvPr/>
            </p:nvSpPr>
            <p:spPr bwMode="auto">
              <a:xfrm>
                <a:off x="4404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5" name="Rectangle 1669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6" name="Rectangle 1670"/>
              <p:cNvSpPr>
                <a:spLocks noChangeArrowheads="1"/>
              </p:cNvSpPr>
              <p:nvPr/>
            </p:nvSpPr>
            <p:spPr bwMode="auto">
              <a:xfrm>
                <a:off x="4404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7" name="Rectangle 1671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8" name="Rectangle 1672"/>
              <p:cNvSpPr>
                <a:spLocks noChangeArrowheads="1"/>
              </p:cNvSpPr>
              <p:nvPr/>
            </p:nvSpPr>
            <p:spPr bwMode="auto">
              <a:xfrm>
                <a:off x="4404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59" name="Freeform 1673"/>
              <p:cNvSpPr>
                <a:spLocks/>
              </p:cNvSpPr>
              <p:nvPr/>
            </p:nvSpPr>
            <p:spPr bwMode="auto">
              <a:xfrm>
                <a:off x="4716" y="1325"/>
                <a:ext cx="50" cy="71"/>
              </a:xfrm>
              <a:custGeom>
                <a:avLst/>
                <a:gdLst>
                  <a:gd name="T0" fmla="*/ 21 w 21"/>
                  <a:gd name="T1" fmla="*/ 0 h 30"/>
                  <a:gd name="T2" fmla="*/ 0 w 21"/>
                  <a:gd name="T3" fmla="*/ 0 h 30"/>
                  <a:gd name="T4" fmla="*/ 0 w 21"/>
                  <a:gd name="T5" fmla="*/ 30 h 30"/>
                  <a:gd name="T6" fmla="*/ 21 w 21"/>
                  <a:gd name="T7" fmla="*/ 30 h 30"/>
                  <a:gd name="T8" fmla="*/ 21 w 2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21" y="19"/>
                      <a:pt x="21" y="9"/>
                      <a:pt x="21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0" name="Freeform 1674"/>
              <p:cNvSpPr>
                <a:spLocks/>
              </p:cNvSpPr>
              <p:nvPr/>
            </p:nvSpPr>
            <p:spPr bwMode="auto">
              <a:xfrm>
                <a:off x="4766" y="1325"/>
                <a:ext cx="21" cy="71"/>
              </a:xfrm>
              <a:custGeom>
                <a:avLst/>
                <a:gdLst>
                  <a:gd name="T0" fmla="*/ 5 w 9"/>
                  <a:gd name="T1" fmla="*/ 0 h 30"/>
                  <a:gd name="T2" fmla="*/ 0 w 9"/>
                  <a:gd name="T3" fmla="*/ 0 h 30"/>
                  <a:gd name="T4" fmla="*/ 0 w 9"/>
                  <a:gd name="T5" fmla="*/ 30 h 30"/>
                  <a:gd name="T6" fmla="*/ 9 w 9"/>
                  <a:gd name="T7" fmla="*/ 30 h 30"/>
                  <a:gd name="T8" fmla="*/ 5 w 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9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20"/>
                      <a:pt x="6" y="10"/>
                      <a:pt x="5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1" name="Freeform 1675"/>
              <p:cNvSpPr>
                <a:spLocks/>
              </p:cNvSpPr>
              <p:nvPr/>
            </p:nvSpPr>
            <p:spPr bwMode="auto">
              <a:xfrm>
                <a:off x="4527" y="1325"/>
                <a:ext cx="237" cy="284"/>
              </a:xfrm>
              <a:custGeom>
                <a:avLst/>
                <a:gdLst>
                  <a:gd name="T0" fmla="*/ 30 w 100"/>
                  <a:gd name="T1" fmla="*/ 0 h 120"/>
                  <a:gd name="T2" fmla="*/ 0 w 100"/>
                  <a:gd name="T3" fmla="*/ 0 h 120"/>
                  <a:gd name="T4" fmla="*/ 0 w 100"/>
                  <a:gd name="T5" fmla="*/ 120 h 120"/>
                  <a:gd name="T6" fmla="*/ 97 w 100"/>
                  <a:gd name="T7" fmla="*/ 120 h 120"/>
                  <a:gd name="T8" fmla="*/ 100 w 100"/>
                  <a:gd name="T9" fmla="*/ 66 h 120"/>
                  <a:gd name="T10" fmla="*/ 80 w 100"/>
                  <a:gd name="T11" fmla="*/ 66 h 120"/>
                  <a:gd name="T12" fmla="*/ 80 w 100"/>
                  <a:gd name="T13" fmla="*/ 120 h 120"/>
                  <a:gd name="T14" fmla="*/ 68 w 100"/>
                  <a:gd name="T15" fmla="*/ 120 h 120"/>
                  <a:gd name="T16" fmla="*/ 68 w 100"/>
                  <a:gd name="T17" fmla="*/ 66 h 120"/>
                  <a:gd name="T18" fmla="*/ 68 w 100"/>
                  <a:gd name="T19" fmla="*/ 120 h 120"/>
                  <a:gd name="T20" fmla="*/ 30 w 100"/>
                  <a:gd name="T21" fmla="*/ 120 h 120"/>
                  <a:gd name="T22" fmla="*/ 30 w 100"/>
                  <a:gd name="T23" fmla="*/ 66 h 120"/>
                  <a:gd name="T24" fmla="*/ 0 w 100"/>
                  <a:gd name="T25" fmla="*/ 66 h 120"/>
                  <a:gd name="T26" fmla="*/ 0 w 100"/>
                  <a:gd name="T27" fmla="*/ 58 h 120"/>
                  <a:gd name="T28" fmla="*/ 0 w 100"/>
                  <a:gd name="T29" fmla="*/ 56 h 120"/>
                  <a:gd name="T30" fmla="*/ 0 w 100"/>
                  <a:gd name="T31" fmla="*/ 30 h 120"/>
                  <a:gd name="T32" fmla="*/ 30 w 100"/>
                  <a:gd name="T33" fmla="*/ 30 h 120"/>
                  <a:gd name="T34" fmla="*/ 30 w 100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8" y="101"/>
                      <a:pt x="99" y="82"/>
                      <a:pt x="100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2" name="Freeform 1676"/>
              <p:cNvSpPr>
                <a:spLocks/>
              </p:cNvSpPr>
              <p:nvPr/>
            </p:nvSpPr>
            <p:spPr bwMode="auto">
              <a:xfrm>
                <a:off x="4757" y="1481"/>
                <a:ext cx="52" cy="128"/>
              </a:xfrm>
              <a:custGeom>
                <a:avLst/>
                <a:gdLst>
                  <a:gd name="T0" fmla="*/ 16 w 22"/>
                  <a:gd name="T1" fmla="*/ 0 h 54"/>
                  <a:gd name="T2" fmla="*/ 3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  <a:gd name="T8" fmla="*/ 16 w 22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4">
                    <a:moveTo>
                      <a:pt x="1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6"/>
                      <a:pt x="1" y="35"/>
                      <a:pt x="0" y="54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0" y="37"/>
                      <a:pt x="18" y="18"/>
                      <a:pt x="16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3" name="Freeform 1677"/>
              <p:cNvSpPr>
                <a:spLocks/>
              </p:cNvSpPr>
              <p:nvPr/>
            </p:nvSpPr>
            <p:spPr bwMode="auto">
              <a:xfrm>
                <a:off x="4716" y="1396"/>
                <a:ext cx="50" cy="38"/>
              </a:xfrm>
              <a:custGeom>
                <a:avLst/>
                <a:gdLst>
                  <a:gd name="T0" fmla="*/ 21 w 21"/>
                  <a:gd name="T1" fmla="*/ 0 h 16"/>
                  <a:gd name="T2" fmla="*/ 0 w 21"/>
                  <a:gd name="T3" fmla="*/ 0 h 16"/>
                  <a:gd name="T4" fmla="*/ 0 w 21"/>
                  <a:gd name="T5" fmla="*/ 16 h 16"/>
                  <a:gd name="T6" fmla="*/ 20 w 21"/>
                  <a:gd name="T7" fmla="*/ 16 h 16"/>
                  <a:gd name="T8" fmla="*/ 21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1"/>
                      <a:pt x="21" y="5"/>
                      <a:pt x="21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4" name="Freeform 1678"/>
              <p:cNvSpPr>
                <a:spLocks/>
              </p:cNvSpPr>
              <p:nvPr/>
            </p:nvSpPr>
            <p:spPr bwMode="auto">
              <a:xfrm>
                <a:off x="4764" y="1396"/>
                <a:ext cx="26" cy="38"/>
              </a:xfrm>
              <a:custGeom>
                <a:avLst/>
                <a:gdLst>
                  <a:gd name="T0" fmla="*/ 10 w 11"/>
                  <a:gd name="T1" fmla="*/ 0 h 16"/>
                  <a:gd name="T2" fmla="*/ 1 w 11"/>
                  <a:gd name="T3" fmla="*/ 0 h 16"/>
                  <a:gd name="T4" fmla="*/ 0 w 11"/>
                  <a:gd name="T5" fmla="*/ 16 h 16"/>
                  <a:gd name="T6" fmla="*/ 11 w 11"/>
                  <a:gd name="T7" fmla="*/ 16 h 16"/>
                  <a:gd name="T8" fmla="*/ 10 w 1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"/>
                      <a:pt x="0" y="11"/>
                      <a:pt x="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1"/>
                      <a:pt x="10" y="5"/>
                      <a:pt x="10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5" name="Freeform 1679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6" name="Freeform 1680"/>
              <p:cNvSpPr>
                <a:spLocks/>
              </p:cNvSpPr>
              <p:nvPr/>
            </p:nvSpPr>
            <p:spPr bwMode="auto">
              <a:xfrm>
                <a:off x="4527" y="1396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7" name="Freeform 1681"/>
              <p:cNvSpPr>
                <a:spLocks/>
              </p:cNvSpPr>
              <p:nvPr/>
            </p:nvSpPr>
            <p:spPr bwMode="auto">
              <a:xfrm>
                <a:off x="4716" y="1434"/>
                <a:ext cx="48" cy="19"/>
              </a:xfrm>
              <a:custGeom>
                <a:avLst/>
                <a:gdLst>
                  <a:gd name="T0" fmla="*/ 20 w 20"/>
                  <a:gd name="T1" fmla="*/ 0 h 8"/>
                  <a:gd name="T2" fmla="*/ 0 w 20"/>
                  <a:gd name="T3" fmla="*/ 0 h 8"/>
                  <a:gd name="T4" fmla="*/ 0 w 20"/>
                  <a:gd name="T5" fmla="*/ 8 h 8"/>
                  <a:gd name="T6" fmla="*/ 20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3"/>
                      <a:pt x="20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8" name="Freeform 1682"/>
              <p:cNvSpPr>
                <a:spLocks/>
              </p:cNvSpPr>
              <p:nvPr/>
            </p:nvSpPr>
            <p:spPr bwMode="auto">
              <a:xfrm>
                <a:off x="4764" y="1434"/>
                <a:ext cx="28" cy="19"/>
              </a:xfrm>
              <a:custGeom>
                <a:avLst/>
                <a:gdLst>
                  <a:gd name="T0" fmla="*/ 11 w 12"/>
                  <a:gd name="T1" fmla="*/ 0 h 8"/>
                  <a:gd name="T2" fmla="*/ 0 w 12"/>
                  <a:gd name="T3" fmla="*/ 0 h 8"/>
                  <a:gd name="T4" fmla="*/ 0 w 12"/>
                  <a:gd name="T5" fmla="*/ 8 h 8"/>
                  <a:gd name="T6" fmla="*/ 12 w 12"/>
                  <a:gd name="T7" fmla="*/ 8 h 8"/>
                  <a:gd name="T8" fmla="*/ 11 w 1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0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6"/>
                      <a:pt x="12" y="3"/>
                      <a:pt x="11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69" name="Freeform 1683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0" name="Freeform 1684"/>
              <p:cNvSpPr>
                <a:spLocks/>
              </p:cNvSpPr>
              <p:nvPr/>
            </p:nvSpPr>
            <p:spPr bwMode="auto">
              <a:xfrm>
                <a:off x="4527" y="1434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1" name="Freeform 1685"/>
              <p:cNvSpPr>
                <a:spLocks/>
              </p:cNvSpPr>
              <p:nvPr/>
            </p:nvSpPr>
            <p:spPr bwMode="auto">
              <a:xfrm>
                <a:off x="4716" y="1453"/>
                <a:ext cx="48" cy="28"/>
              </a:xfrm>
              <a:custGeom>
                <a:avLst/>
                <a:gdLst>
                  <a:gd name="T0" fmla="*/ 20 w 20"/>
                  <a:gd name="T1" fmla="*/ 0 h 12"/>
                  <a:gd name="T2" fmla="*/ 0 w 20"/>
                  <a:gd name="T3" fmla="*/ 0 h 12"/>
                  <a:gd name="T4" fmla="*/ 0 w 20"/>
                  <a:gd name="T5" fmla="*/ 12 h 12"/>
                  <a:gd name="T6" fmla="*/ 20 w 20"/>
                  <a:gd name="T7" fmla="*/ 12 h 12"/>
                  <a:gd name="T8" fmla="*/ 20 w 2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20" y="4"/>
                      <a:pt x="2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2" name="Freeform 1686"/>
              <p:cNvSpPr>
                <a:spLocks/>
              </p:cNvSpPr>
              <p:nvPr/>
            </p:nvSpPr>
            <p:spPr bwMode="auto">
              <a:xfrm>
                <a:off x="4764" y="1453"/>
                <a:ext cx="30" cy="28"/>
              </a:xfrm>
              <a:custGeom>
                <a:avLst/>
                <a:gdLst>
                  <a:gd name="T0" fmla="*/ 12 w 13"/>
                  <a:gd name="T1" fmla="*/ 0 h 12"/>
                  <a:gd name="T2" fmla="*/ 0 w 13"/>
                  <a:gd name="T3" fmla="*/ 0 h 12"/>
                  <a:gd name="T4" fmla="*/ 0 w 13"/>
                  <a:gd name="T5" fmla="*/ 12 h 12"/>
                  <a:gd name="T6" fmla="*/ 13 w 13"/>
                  <a:gd name="T7" fmla="*/ 12 h 12"/>
                  <a:gd name="T8" fmla="*/ 12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8"/>
                      <a:pt x="13" y="4"/>
                      <a:pt x="12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3" name="Freeform 1687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4" name="Freeform 1688"/>
              <p:cNvSpPr>
                <a:spLocks/>
              </p:cNvSpPr>
              <p:nvPr/>
            </p:nvSpPr>
            <p:spPr bwMode="auto">
              <a:xfrm>
                <a:off x="4527" y="1453"/>
                <a:ext cx="71" cy="28"/>
              </a:xfrm>
              <a:custGeom>
                <a:avLst/>
                <a:gdLst>
                  <a:gd name="T0" fmla="*/ 71 w 71"/>
                  <a:gd name="T1" fmla="*/ 0 h 28"/>
                  <a:gd name="T2" fmla="*/ 0 w 71"/>
                  <a:gd name="T3" fmla="*/ 0 h 28"/>
                  <a:gd name="T4" fmla="*/ 0 w 71"/>
                  <a:gd name="T5" fmla="*/ 5 h 28"/>
                  <a:gd name="T6" fmla="*/ 0 w 71"/>
                  <a:gd name="T7" fmla="*/ 10 h 28"/>
                  <a:gd name="T8" fmla="*/ 0 w 71"/>
                  <a:gd name="T9" fmla="*/ 28 h 28"/>
                  <a:gd name="T10" fmla="*/ 71 w 71"/>
                  <a:gd name="T11" fmla="*/ 28 h 28"/>
                  <a:gd name="T12" fmla="*/ 71 w 71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5" name="Rectangle 1689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6" name="Rectangle 1690"/>
              <p:cNvSpPr>
                <a:spLocks noChangeArrowheads="1"/>
              </p:cNvSpPr>
              <p:nvPr/>
            </p:nvSpPr>
            <p:spPr bwMode="auto">
              <a:xfrm>
                <a:off x="4598" y="1325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7" name="Rectangle 1691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8" name="Rectangle 1692"/>
              <p:cNvSpPr>
                <a:spLocks noChangeArrowheads="1"/>
              </p:cNvSpPr>
              <p:nvPr/>
            </p:nvSpPr>
            <p:spPr bwMode="auto">
              <a:xfrm>
                <a:off x="4598" y="1396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79" name="Rectangle 1693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0" name="Rectangle 1694"/>
              <p:cNvSpPr>
                <a:spLocks noChangeArrowheads="1"/>
              </p:cNvSpPr>
              <p:nvPr/>
            </p:nvSpPr>
            <p:spPr bwMode="auto">
              <a:xfrm>
                <a:off x="4598" y="1434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1" name="Rectangle 1695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2" name="Rectangle 1696"/>
              <p:cNvSpPr>
                <a:spLocks noChangeArrowheads="1"/>
              </p:cNvSpPr>
              <p:nvPr/>
            </p:nvSpPr>
            <p:spPr bwMode="auto">
              <a:xfrm>
                <a:off x="4598" y="1481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3" name="Rectangle 1697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4" name="Rectangle 1698"/>
              <p:cNvSpPr>
                <a:spLocks noChangeArrowheads="1"/>
              </p:cNvSpPr>
              <p:nvPr/>
            </p:nvSpPr>
            <p:spPr bwMode="auto">
              <a:xfrm>
                <a:off x="4598" y="1453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5" name="Rectangle 1699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6" name="Rectangle 1700"/>
              <p:cNvSpPr>
                <a:spLocks noChangeArrowheads="1"/>
              </p:cNvSpPr>
              <p:nvPr/>
            </p:nvSpPr>
            <p:spPr bwMode="auto">
              <a:xfrm>
                <a:off x="4688" y="1325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7" name="Rectangle 1701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8" name="Rectangle 1702"/>
              <p:cNvSpPr>
                <a:spLocks noChangeArrowheads="1"/>
              </p:cNvSpPr>
              <p:nvPr/>
            </p:nvSpPr>
            <p:spPr bwMode="auto">
              <a:xfrm>
                <a:off x="4688" y="1396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89" name="Rectangle 1703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0" name="Rectangle 1704"/>
              <p:cNvSpPr>
                <a:spLocks noChangeArrowheads="1"/>
              </p:cNvSpPr>
              <p:nvPr/>
            </p:nvSpPr>
            <p:spPr bwMode="auto">
              <a:xfrm>
                <a:off x="4688" y="1434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1" name="Rectangle 1705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2" name="Rectangle 1706"/>
              <p:cNvSpPr>
                <a:spLocks noChangeArrowheads="1"/>
              </p:cNvSpPr>
              <p:nvPr/>
            </p:nvSpPr>
            <p:spPr bwMode="auto">
              <a:xfrm>
                <a:off x="4688" y="1481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3" name="Rectangle 1707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4" name="Rectangle 1708"/>
              <p:cNvSpPr>
                <a:spLocks noChangeArrowheads="1"/>
              </p:cNvSpPr>
              <p:nvPr/>
            </p:nvSpPr>
            <p:spPr bwMode="auto">
              <a:xfrm>
                <a:off x="4688" y="1453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5" name="Freeform 1709"/>
              <p:cNvSpPr>
                <a:spLocks noEditPoints="1"/>
              </p:cNvSpPr>
              <p:nvPr/>
            </p:nvSpPr>
            <p:spPr bwMode="auto">
              <a:xfrm>
                <a:off x="885" y="1041"/>
                <a:ext cx="234" cy="284"/>
              </a:xfrm>
              <a:custGeom>
                <a:avLst/>
                <a:gdLst>
                  <a:gd name="T0" fmla="*/ 99 w 99"/>
                  <a:gd name="T1" fmla="*/ 66 h 120"/>
                  <a:gd name="T2" fmla="*/ 59 w 99"/>
                  <a:gd name="T3" fmla="*/ 66 h 120"/>
                  <a:gd name="T4" fmla="*/ 59 w 99"/>
                  <a:gd name="T5" fmla="*/ 120 h 120"/>
                  <a:gd name="T6" fmla="*/ 47 w 99"/>
                  <a:gd name="T7" fmla="*/ 120 h 120"/>
                  <a:gd name="T8" fmla="*/ 47 w 99"/>
                  <a:gd name="T9" fmla="*/ 66 h 120"/>
                  <a:gd name="T10" fmla="*/ 47 w 99"/>
                  <a:gd name="T11" fmla="*/ 120 h 120"/>
                  <a:gd name="T12" fmla="*/ 9 w 99"/>
                  <a:gd name="T13" fmla="*/ 120 h 120"/>
                  <a:gd name="T14" fmla="*/ 9 w 99"/>
                  <a:gd name="T15" fmla="*/ 66 h 120"/>
                  <a:gd name="T16" fmla="*/ 6 w 99"/>
                  <a:gd name="T17" fmla="*/ 66 h 120"/>
                  <a:gd name="T18" fmla="*/ 4 w 99"/>
                  <a:gd name="T19" fmla="*/ 73 h 120"/>
                  <a:gd name="T20" fmla="*/ 0 w 99"/>
                  <a:gd name="T21" fmla="*/ 120 h 120"/>
                  <a:gd name="T22" fmla="*/ 99 w 99"/>
                  <a:gd name="T23" fmla="*/ 120 h 120"/>
                  <a:gd name="T24" fmla="*/ 99 w 99"/>
                  <a:gd name="T25" fmla="*/ 66 h 120"/>
                  <a:gd name="T26" fmla="*/ 99 w 99"/>
                  <a:gd name="T27" fmla="*/ 0 h 120"/>
                  <a:gd name="T28" fmla="*/ 59 w 99"/>
                  <a:gd name="T29" fmla="*/ 0 h 120"/>
                  <a:gd name="T30" fmla="*/ 59 w 99"/>
                  <a:gd name="T31" fmla="*/ 30 h 120"/>
                  <a:gd name="T32" fmla="*/ 99 w 99"/>
                  <a:gd name="T33" fmla="*/ 30 h 120"/>
                  <a:gd name="T34" fmla="*/ 99 w 99"/>
                  <a:gd name="T3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120">
                    <a:moveTo>
                      <a:pt x="99" y="66"/>
                    </a:move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" y="68"/>
                      <a:pt x="5" y="71"/>
                      <a:pt x="4" y="73"/>
                    </a:cubicBezTo>
                    <a:cubicBezTo>
                      <a:pt x="2" y="86"/>
                      <a:pt x="0" y="102"/>
                      <a:pt x="0" y="120"/>
                    </a:cubicBezTo>
                    <a:cubicBezTo>
                      <a:pt x="99" y="120"/>
                      <a:pt x="99" y="120"/>
                      <a:pt x="99" y="120"/>
                    </a:cubicBezTo>
                    <a:cubicBezTo>
                      <a:pt x="99" y="66"/>
                      <a:pt x="99" y="66"/>
                      <a:pt x="99" y="66"/>
                    </a:cubicBezTo>
                    <a:moveTo>
                      <a:pt x="99" y="0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6" name="Rectangle 1710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7" name="Rectangle 1711"/>
              <p:cNvSpPr>
                <a:spLocks noChangeArrowheads="1"/>
              </p:cNvSpPr>
              <p:nvPr/>
            </p:nvSpPr>
            <p:spPr bwMode="auto">
              <a:xfrm>
                <a:off x="1025" y="1112"/>
                <a:ext cx="94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8" name="Rectangle 1712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799" name="Rectangle 1713"/>
              <p:cNvSpPr>
                <a:spLocks noChangeArrowheads="1"/>
              </p:cNvSpPr>
              <p:nvPr/>
            </p:nvSpPr>
            <p:spPr bwMode="auto">
              <a:xfrm>
                <a:off x="1025" y="1150"/>
                <a:ext cx="9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0" name="Freeform 1714"/>
              <p:cNvSpPr>
                <a:spLocks noEditPoints="1"/>
              </p:cNvSpPr>
              <p:nvPr/>
            </p:nvSpPr>
            <p:spPr bwMode="auto">
              <a:xfrm>
                <a:off x="899" y="1169"/>
                <a:ext cx="220" cy="28"/>
              </a:xfrm>
              <a:custGeom>
                <a:avLst/>
                <a:gdLst>
                  <a:gd name="T0" fmla="*/ 3 w 93"/>
                  <a:gd name="T1" fmla="*/ 1 h 12"/>
                  <a:gd name="T2" fmla="*/ 0 w 93"/>
                  <a:gd name="T3" fmla="*/ 12 h 12"/>
                  <a:gd name="T4" fmla="*/ 3 w 93"/>
                  <a:gd name="T5" fmla="*/ 12 h 12"/>
                  <a:gd name="T6" fmla="*/ 3 w 93"/>
                  <a:gd name="T7" fmla="*/ 1 h 12"/>
                  <a:gd name="T8" fmla="*/ 93 w 93"/>
                  <a:gd name="T9" fmla="*/ 0 h 12"/>
                  <a:gd name="T10" fmla="*/ 53 w 93"/>
                  <a:gd name="T11" fmla="*/ 0 h 12"/>
                  <a:gd name="T12" fmla="*/ 53 w 93"/>
                  <a:gd name="T13" fmla="*/ 12 h 12"/>
                  <a:gd name="T14" fmla="*/ 93 w 93"/>
                  <a:gd name="T15" fmla="*/ 12 h 12"/>
                  <a:gd name="T16" fmla="*/ 93 w 93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12">
                    <a:moveTo>
                      <a:pt x="3" y="1"/>
                    </a:moveTo>
                    <a:cubicBezTo>
                      <a:pt x="2" y="5"/>
                      <a:pt x="1" y="8"/>
                      <a:pt x="0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"/>
                      <a:pt x="3" y="1"/>
                      <a:pt x="3" y="1"/>
                    </a:cubicBezTo>
                    <a:moveTo>
                      <a:pt x="9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0"/>
                      <a:pt x="93" y="0"/>
                      <a:pt x="93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1" name="Freeform 1715"/>
              <p:cNvSpPr>
                <a:spLocks/>
              </p:cNvSpPr>
              <p:nvPr/>
            </p:nvSpPr>
            <p:spPr bwMode="auto">
              <a:xfrm>
                <a:off x="937" y="1045"/>
                <a:ext cx="59" cy="67"/>
              </a:xfrm>
              <a:custGeom>
                <a:avLst/>
                <a:gdLst>
                  <a:gd name="T0" fmla="*/ 25 w 25"/>
                  <a:gd name="T1" fmla="*/ 0 h 28"/>
                  <a:gd name="T2" fmla="*/ 0 w 25"/>
                  <a:gd name="T3" fmla="*/ 28 h 28"/>
                  <a:gd name="T4" fmla="*/ 25 w 25"/>
                  <a:gd name="T5" fmla="*/ 28 h 28"/>
                  <a:gd name="T6" fmla="*/ 25 w 25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8">
                    <a:moveTo>
                      <a:pt x="25" y="0"/>
                    </a:moveTo>
                    <a:cubicBezTo>
                      <a:pt x="16" y="8"/>
                      <a:pt x="7" y="17"/>
                      <a:pt x="0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2" name="Freeform 1716"/>
              <p:cNvSpPr>
                <a:spLocks/>
              </p:cNvSpPr>
              <p:nvPr/>
            </p:nvSpPr>
            <p:spPr bwMode="auto">
              <a:xfrm>
                <a:off x="916" y="1112"/>
                <a:ext cx="80" cy="38"/>
              </a:xfrm>
              <a:custGeom>
                <a:avLst/>
                <a:gdLst>
                  <a:gd name="T0" fmla="*/ 34 w 34"/>
                  <a:gd name="T1" fmla="*/ 0 h 16"/>
                  <a:gd name="T2" fmla="*/ 9 w 34"/>
                  <a:gd name="T3" fmla="*/ 0 h 16"/>
                  <a:gd name="T4" fmla="*/ 0 w 34"/>
                  <a:gd name="T5" fmla="*/ 16 h 16"/>
                  <a:gd name="T6" fmla="*/ 34 w 34"/>
                  <a:gd name="T7" fmla="*/ 16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5"/>
                      <a:pt x="2" y="11"/>
                      <a:pt x="0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3" name="Freeform 1717"/>
              <p:cNvSpPr>
                <a:spLocks/>
              </p:cNvSpPr>
              <p:nvPr/>
            </p:nvSpPr>
            <p:spPr bwMode="auto">
              <a:xfrm>
                <a:off x="906" y="1150"/>
                <a:ext cx="90" cy="19"/>
              </a:xfrm>
              <a:custGeom>
                <a:avLst/>
                <a:gdLst>
                  <a:gd name="T0" fmla="*/ 38 w 38"/>
                  <a:gd name="T1" fmla="*/ 0 h 8"/>
                  <a:gd name="T2" fmla="*/ 4 w 38"/>
                  <a:gd name="T3" fmla="*/ 0 h 8"/>
                  <a:gd name="T4" fmla="*/ 0 w 38"/>
                  <a:gd name="T5" fmla="*/ 8 h 8"/>
                  <a:gd name="T6" fmla="*/ 38 w 38"/>
                  <a:gd name="T7" fmla="*/ 8 h 8"/>
                  <a:gd name="T8" fmla="*/ 38 w 3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1" y="5"/>
                      <a:pt x="0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4" name="Rectangle 1718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5" name="Rectangle 1719"/>
              <p:cNvSpPr>
                <a:spLocks noChangeArrowheads="1"/>
              </p:cNvSpPr>
              <p:nvPr/>
            </p:nvSpPr>
            <p:spPr bwMode="auto">
              <a:xfrm>
                <a:off x="90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6" name="Freeform 1720"/>
              <p:cNvSpPr>
                <a:spLocks/>
              </p:cNvSpPr>
              <p:nvPr/>
            </p:nvSpPr>
            <p:spPr bwMode="auto">
              <a:xfrm>
                <a:off x="906" y="1169"/>
                <a:ext cx="90" cy="28"/>
              </a:xfrm>
              <a:custGeom>
                <a:avLst/>
                <a:gdLst>
                  <a:gd name="T0" fmla="*/ 38 w 38"/>
                  <a:gd name="T1" fmla="*/ 0 h 12"/>
                  <a:gd name="T2" fmla="*/ 0 w 38"/>
                  <a:gd name="T3" fmla="*/ 0 h 12"/>
                  <a:gd name="T4" fmla="*/ 0 w 38"/>
                  <a:gd name="T5" fmla="*/ 1 h 12"/>
                  <a:gd name="T6" fmla="*/ 0 w 38"/>
                  <a:gd name="T7" fmla="*/ 12 h 12"/>
                  <a:gd name="T8" fmla="*/ 38 w 38"/>
                  <a:gd name="T9" fmla="*/ 12 h 12"/>
                  <a:gd name="T10" fmla="*/ 38 w 3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2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7" name="Freeform 1721"/>
              <p:cNvSpPr>
                <a:spLocks/>
              </p:cNvSpPr>
              <p:nvPr/>
            </p:nvSpPr>
            <p:spPr bwMode="auto">
              <a:xfrm>
                <a:off x="996" y="1041"/>
                <a:ext cx="29" cy="71"/>
              </a:xfrm>
              <a:custGeom>
                <a:avLst/>
                <a:gdLst>
                  <a:gd name="T0" fmla="*/ 12 w 12"/>
                  <a:gd name="T1" fmla="*/ 0 h 30"/>
                  <a:gd name="T2" fmla="*/ 2 w 12"/>
                  <a:gd name="T3" fmla="*/ 0 h 30"/>
                  <a:gd name="T4" fmla="*/ 0 w 12"/>
                  <a:gd name="T5" fmla="*/ 2 h 30"/>
                  <a:gd name="T6" fmla="*/ 0 w 12"/>
                  <a:gd name="T7" fmla="*/ 30 h 30"/>
                  <a:gd name="T8" fmla="*/ 12 w 12"/>
                  <a:gd name="T9" fmla="*/ 30 h 30"/>
                  <a:gd name="T10" fmla="*/ 12 w 1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8" name="Rectangle 1722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09" name="Rectangle 1723"/>
              <p:cNvSpPr>
                <a:spLocks noChangeArrowheads="1"/>
              </p:cNvSpPr>
              <p:nvPr/>
            </p:nvSpPr>
            <p:spPr bwMode="auto">
              <a:xfrm>
                <a:off x="99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0" name="Rectangle 1724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1" name="Rectangle 1725"/>
              <p:cNvSpPr>
                <a:spLocks noChangeArrowheads="1"/>
              </p:cNvSpPr>
              <p:nvPr/>
            </p:nvSpPr>
            <p:spPr bwMode="auto">
              <a:xfrm>
                <a:off x="99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2" name="Rectangle 1726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3" name="Rectangle 1727"/>
              <p:cNvSpPr>
                <a:spLocks noChangeArrowheads="1"/>
              </p:cNvSpPr>
              <p:nvPr/>
            </p:nvSpPr>
            <p:spPr bwMode="auto">
              <a:xfrm>
                <a:off x="99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4" name="Rectangle 1728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5" name="Rectangle 1729"/>
              <p:cNvSpPr>
                <a:spLocks noChangeArrowheads="1"/>
              </p:cNvSpPr>
              <p:nvPr/>
            </p:nvSpPr>
            <p:spPr bwMode="auto">
              <a:xfrm>
                <a:off x="99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6" name="Freeform 1730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7" name="Freeform 1731"/>
              <p:cNvSpPr>
                <a:spLocks noEditPoints="1"/>
              </p:cNvSpPr>
              <p:nvPr/>
            </p:nvSpPr>
            <p:spPr bwMode="auto">
              <a:xfrm>
                <a:off x="111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8" name="Freeform 1732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19" name="Freeform 1733"/>
              <p:cNvSpPr>
                <a:spLocks noEditPoints="1"/>
              </p:cNvSpPr>
              <p:nvPr/>
            </p:nvSpPr>
            <p:spPr bwMode="auto">
              <a:xfrm>
                <a:off x="111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0" name="Freeform 1734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1" name="Freeform 1735"/>
              <p:cNvSpPr>
                <a:spLocks noEditPoints="1"/>
              </p:cNvSpPr>
              <p:nvPr/>
            </p:nvSpPr>
            <p:spPr bwMode="auto">
              <a:xfrm>
                <a:off x="111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2" name="Freeform 1736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3" name="Freeform 1737"/>
              <p:cNvSpPr>
                <a:spLocks noEditPoints="1"/>
              </p:cNvSpPr>
              <p:nvPr/>
            </p:nvSpPr>
            <p:spPr bwMode="auto">
              <a:xfrm>
                <a:off x="111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4" name="Rectangle 1738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5" name="Rectangle 1739"/>
              <p:cNvSpPr>
                <a:spLocks noChangeArrowheads="1"/>
              </p:cNvSpPr>
              <p:nvPr/>
            </p:nvSpPr>
            <p:spPr bwMode="auto">
              <a:xfrm>
                <a:off x="119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6" name="Rectangle 1740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7" name="Rectangle 1741"/>
              <p:cNvSpPr>
                <a:spLocks noChangeArrowheads="1"/>
              </p:cNvSpPr>
              <p:nvPr/>
            </p:nvSpPr>
            <p:spPr bwMode="auto">
              <a:xfrm>
                <a:off x="119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8" name="Rectangle 1742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29" name="Rectangle 1743"/>
              <p:cNvSpPr>
                <a:spLocks noChangeArrowheads="1"/>
              </p:cNvSpPr>
              <p:nvPr/>
            </p:nvSpPr>
            <p:spPr bwMode="auto">
              <a:xfrm>
                <a:off x="119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0" name="Rectangle 1744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1" name="Rectangle 1745"/>
              <p:cNvSpPr>
                <a:spLocks noChangeArrowheads="1"/>
              </p:cNvSpPr>
              <p:nvPr/>
            </p:nvSpPr>
            <p:spPr bwMode="auto">
              <a:xfrm>
                <a:off x="119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2" name="Rectangle 1746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3" name="Rectangle 1747"/>
              <p:cNvSpPr>
                <a:spLocks noChangeArrowheads="1"/>
              </p:cNvSpPr>
              <p:nvPr/>
            </p:nvSpPr>
            <p:spPr bwMode="auto">
              <a:xfrm>
                <a:off x="119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4" name="Rectangle 1748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5" name="Rectangle 1749"/>
              <p:cNvSpPr>
                <a:spLocks noChangeArrowheads="1"/>
              </p:cNvSpPr>
              <p:nvPr/>
            </p:nvSpPr>
            <p:spPr bwMode="auto">
              <a:xfrm>
                <a:off x="1280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6" name="Rectangle 1750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7" name="Rectangle 1751"/>
              <p:cNvSpPr>
                <a:spLocks noChangeArrowheads="1"/>
              </p:cNvSpPr>
              <p:nvPr/>
            </p:nvSpPr>
            <p:spPr bwMode="auto">
              <a:xfrm>
                <a:off x="1280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8" name="Rectangle 1752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39" name="Rectangle 1753"/>
              <p:cNvSpPr>
                <a:spLocks noChangeArrowheads="1"/>
              </p:cNvSpPr>
              <p:nvPr/>
            </p:nvSpPr>
            <p:spPr bwMode="auto">
              <a:xfrm>
                <a:off x="1280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0" name="Rectangle 1754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1" name="Rectangle 1755"/>
              <p:cNvSpPr>
                <a:spLocks noChangeArrowheads="1"/>
              </p:cNvSpPr>
              <p:nvPr/>
            </p:nvSpPr>
            <p:spPr bwMode="auto">
              <a:xfrm>
                <a:off x="1280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2" name="Rectangle 1756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3" name="Rectangle 1757"/>
              <p:cNvSpPr>
                <a:spLocks noChangeArrowheads="1"/>
              </p:cNvSpPr>
              <p:nvPr/>
            </p:nvSpPr>
            <p:spPr bwMode="auto">
              <a:xfrm>
                <a:off x="1280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4" name="Freeform 1758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5" name="Freeform 1759"/>
              <p:cNvSpPr>
                <a:spLocks noEditPoints="1"/>
              </p:cNvSpPr>
              <p:nvPr/>
            </p:nvSpPr>
            <p:spPr bwMode="auto">
              <a:xfrm>
                <a:off x="140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6" name="Freeform 1760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7" name="Freeform 1761"/>
              <p:cNvSpPr>
                <a:spLocks noEditPoints="1"/>
              </p:cNvSpPr>
              <p:nvPr/>
            </p:nvSpPr>
            <p:spPr bwMode="auto">
              <a:xfrm>
                <a:off x="140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8" name="Freeform 1762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49" name="Freeform 1763"/>
              <p:cNvSpPr>
                <a:spLocks noEditPoints="1"/>
              </p:cNvSpPr>
              <p:nvPr/>
            </p:nvSpPr>
            <p:spPr bwMode="auto">
              <a:xfrm>
                <a:off x="140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0" name="Freeform 1764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1" name="Freeform 1765"/>
              <p:cNvSpPr>
                <a:spLocks noEditPoints="1"/>
              </p:cNvSpPr>
              <p:nvPr/>
            </p:nvSpPr>
            <p:spPr bwMode="auto">
              <a:xfrm>
                <a:off x="140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2" name="Rectangle 1766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3" name="Rectangle 1767"/>
              <p:cNvSpPr>
                <a:spLocks noChangeArrowheads="1"/>
              </p:cNvSpPr>
              <p:nvPr/>
            </p:nvSpPr>
            <p:spPr bwMode="auto">
              <a:xfrm>
                <a:off x="147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4" name="Rectangle 1768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5" name="Rectangle 1769"/>
              <p:cNvSpPr>
                <a:spLocks noChangeArrowheads="1"/>
              </p:cNvSpPr>
              <p:nvPr/>
            </p:nvSpPr>
            <p:spPr bwMode="auto">
              <a:xfrm>
                <a:off x="147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6" name="Rectangle 1770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7" name="Rectangle 1771"/>
              <p:cNvSpPr>
                <a:spLocks noChangeArrowheads="1"/>
              </p:cNvSpPr>
              <p:nvPr/>
            </p:nvSpPr>
            <p:spPr bwMode="auto">
              <a:xfrm>
                <a:off x="147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8" name="Rectangle 1772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59" name="Rectangle 1773"/>
              <p:cNvSpPr>
                <a:spLocks noChangeArrowheads="1"/>
              </p:cNvSpPr>
              <p:nvPr/>
            </p:nvSpPr>
            <p:spPr bwMode="auto">
              <a:xfrm>
                <a:off x="147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0" name="Rectangle 1774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1" name="Rectangle 1775"/>
              <p:cNvSpPr>
                <a:spLocks noChangeArrowheads="1"/>
              </p:cNvSpPr>
              <p:nvPr/>
            </p:nvSpPr>
            <p:spPr bwMode="auto">
              <a:xfrm>
                <a:off x="147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2" name="Rectangle 1776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3" name="Rectangle 1777"/>
              <p:cNvSpPr>
                <a:spLocks noChangeArrowheads="1"/>
              </p:cNvSpPr>
              <p:nvPr/>
            </p:nvSpPr>
            <p:spPr bwMode="auto">
              <a:xfrm>
                <a:off x="1564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4" name="Rectangle 1778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5" name="Rectangle 1779"/>
              <p:cNvSpPr>
                <a:spLocks noChangeArrowheads="1"/>
              </p:cNvSpPr>
              <p:nvPr/>
            </p:nvSpPr>
            <p:spPr bwMode="auto">
              <a:xfrm>
                <a:off x="1564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6" name="Rectangle 1780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7" name="Rectangle 1781"/>
              <p:cNvSpPr>
                <a:spLocks noChangeArrowheads="1"/>
              </p:cNvSpPr>
              <p:nvPr/>
            </p:nvSpPr>
            <p:spPr bwMode="auto">
              <a:xfrm>
                <a:off x="1564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8" name="Rectangle 1782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69" name="Rectangle 1783"/>
              <p:cNvSpPr>
                <a:spLocks noChangeArrowheads="1"/>
              </p:cNvSpPr>
              <p:nvPr/>
            </p:nvSpPr>
            <p:spPr bwMode="auto">
              <a:xfrm>
                <a:off x="1564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0" name="Rectangle 1784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1" name="Rectangle 1785"/>
              <p:cNvSpPr>
                <a:spLocks noChangeArrowheads="1"/>
              </p:cNvSpPr>
              <p:nvPr/>
            </p:nvSpPr>
            <p:spPr bwMode="auto">
              <a:xfrm>
                <a:off x="1564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2" name="Freeform 1786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3" name="Freeform 1787"/>
              <p:cNvSpPr>
                <a:spLocks noEditPoints="1"/>
              </p:cNvSpPr>
              <p:nvPr/>
            </p:nvSpPr>
            <p:spPr bwMode="auto">
              <a:xfrm>
                <a:off x="168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4" name="Freeform 1788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5" name="Freeform 1789"/>
              <p:cNvSpPr>
                <a:spLocks noEditPoints="1"/>
              </p:cNvSpPr>
              <p:nvPr/>
            </p:nvSpPr>
            <p:spPr bwMode="auto">
              <a:xfrm>
                <a:off x="168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6" name="Freeform 1790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7" name="Freeform 1791"/>
              <p:cNvSpPr>
                <a:spLocks noEditPoints="1"/>
              </p:cNvSpPr>
              <p:nvPr/>
            </p:nvSpPr>
            <p:spPr bwMode="auto">
              <a:xfrm>
                <a:off x="168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8" name="Freeform 1792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79" name="Freeform 1793"/>
              <p:cNvSpPr>
                <a:spLocks noEditPoints="1"/>
              </p:cNvSpPr>
              <p:nvPr/>
            </p:nvSpPr>
            <p:spPr bwMode="auto">
              <a:xfrm>
                <a:off x="168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0" name="Rectangle 1794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1" name="Rectangle 1795"/>
              <p:cNvSpPr>
                <a:spLocks noChangeArrowheads="1"/>
              </p:cNvSpPr>
              <p:nvPr/>
            </p:nvSpPr>
            <p:spPr bwMode="auto">
              <a:xfrm>
                <a:off x="175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2" name="Rectangle 1796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3" name="Rectangle 1797"/>
              <p:cNvSpPr>
                <a:spLocks noChangeArrowheads="1"/>
              </p:cNvSpPr>
              <p:nvPr/>
            </p:nvSpPr>
            <p:spPr bwMode="auto">
              <a:xfrm>
                <a:off x="175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4" name="Rectangle 1798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5" name="Rectangle 1799"/>
              <p:cNvSpPr>
                <a:spLocks noChangeArrowheads="1"/>
              </p:cNvSpPr>
              <p:nvPr/>
            </p:nvSpPr>
            <p:spPr bwMode="auto">
              <a:xfrm>
                <a:off x="175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6" name="Rectangle 1800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7" name="Rectangle 1801"/>
              <p:cNvSpPr>
                <a:spLocks noChangeArrowheads="1"/>
              </p:cNvSpPr>
              <p:nvPr/>
            </p:nvSpPr>
            <p:spPr bwMode="auto">
              <a:xfrm>
                <a:off x="175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8" name="Rectangle 1802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89" name="Rectangle 1803"/>
              <p:cNvSpPr>
                <a:spLocks noChangeArrowheads="1"/>
              </p:cNvSpPr>
              <p:nvPr/>
            </p:nvSpPr>
            <p:spPr bwMode="auto">
              <a:xfrm>
                <a:off x="175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0" name="Rectangle 1804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1" name="Rectangle 1805"/>
              <p:cNvSpPr>
                <a:spLocks noChangeArrowheads="1"/>
              </p:cNvSpPr>
              <p:nvPr/>
            </p:nvSpPr>
            <p:spPr bwMode="auto">
              <a:xfrm>
                <a:off x="1848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2" name="Rectangle 1806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3" name="Rectangle 1807"/>
              <p:cNvSpPr>
                <a:spLocks noChangeArrowheads="1"/>
              </p:cNvSpPr>
              <p:nvPr/>
            </p:nvSpPr>
            <p:spPr bwMode="auto">
              <a:xfrm>
                <a:off x="1848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4" name="Rectangle 1808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5" name="Rectangle 1809"/>
              <p:cNvSpPr>
                <a:spLocks noChangeArrowheads="1"/>
              </p:cNvSpPr>
              <p:nvPr/>
            </p:nvSpPr>
            <p:spPr bwMode="auto">
              <a:xfrm>
                <a:off x="1848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6" name="Rectangle 1810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7" name="Rectangle 1811"/>
              <p:cNvSpPr>
                <a:spLocks noChangeArrowheads="1"/>
              </p:cNvSpPr>
              <p:nvPr/>
            </p:nvSpPr>
            <p:spPr bwMode="auto">
              <a:xfrm>
                <a:off x="1848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898" name="Rectangle 1812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3" name="Group 2014"/>
            <p:cNvGrpSpPr>
              <a:grpSpLocks/>
            </p:cNvGrpSpPr>
            <p:nvPr/>
          </p:nvGrpSpPr>
          <p:grpSpPr bwMode="auto">
            <a:xfrm>
              <a:off x="2933700" y="1652588"/>
              <a:ext cx="3802063" cy="450850"/>
              <a:chOff x="1848" y="1041"/>
              <a:chExt cx="2395" cy="284"/>
            </a:xfrm>
          </p:grpSpPr>
          <p:sp>
            <p:nvSpPr>
              <p:cNvPr id="499" name="Rectangle 1814"/>
              <p:cNvSpPr>
                <a:spLocks noChangeArrowheads="1"/>
              </p:cNvSpPr>
              <p:nvPr/>
            </p:nvSpPr>
            <p:spPr bwMode="auto">
              <a:xfrm>
                <a:off x="1848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0" name="Freeform 1815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1" name="Freeform 1816"/>
              <p:cNvSpPr>
                <a:spLocks noEditPoints="1"/>
              </p:cNvSpPr>
              <p:nvPr/>
            </p:nvSpPr>
            <p:spPr bwMode="auto">
              <a:xfrm>
                <a:off x="197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2" name="Freeform 1817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3" name="Freeform 1818"/>
              <p:cNvSpPr>
                <a:spLocks noEditPoints="1"/>
              </p:cNvSpPr>
              <p:nvPr/>
            </p:nvSpPr>
            <p:spPr bwMode="auto">
              <a:xfrm>
                <a:off x="197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4" name="Freeform 1819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5" name="Freeform 1820"/>
              <p:cNvSpPr>
                <a:spLocks noEditPoints="1"/>
              </p:cNvSpPr>
              <p:nvPr/>
            </p:nvSpPr>
            <p:spPr bwMode="auto">
              <a:xfrm>
                <a:off x="197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6" name="Freeform 1821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7" name="Freeform 1822"/>
              <p:cNvSpPr>
                <a:spLocks noEditPoints="1"/>
              </p:cNvSpPr>
              <p:nvPr/>
            </p:nvSpPr>
            <p:spPr bwMode="auto">
              <a:xfrm>
                <a:off x="197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8" name="Rectangle 1823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09" name="Rectangle 1824"/>
              <p:cNvSpPr>
                <a:spLocks noChangeArrowheads="1"/>
              </p:cNvSpPr>
              <p:nvPr/>
            </p:nvSpPr>
            <p:spPr bwMode="auto">
              <a:xfrm>
                <a:off x="204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0" name="Rectangle 1825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1" name="Rectangle 1826"/>
              <p:cNvSpPr>
                <a:spLocks noChangeArrowheads="1"/>
              </p:cNvSpPr>
              <p:nvPr/>
            </p:nvSpPr>
            <p:spPr bwMode="auto">
              <a:xfrm>
                <a:off x="204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2" name="Rectangle 1827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3" name="Rectangle 1828"/>
              <p:cNvSpPr>
                <a:spLocks noChangeArrowheads="1"/>
              </p:cNvSpPr>
              <p:nvPr/>
            </p:nvSpPr>
            <p:spPr bwMode="auto">
              <a:xfrm>
                <a:off x="204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4" name="Rectangle 1829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5" name="Rectangle 1830"/>
              <p:cNvSpPr>
                <a:spLocks noChangeArrowheads="1"/>
              </p:cNvSpPr>
              <p:nvPr/>
            </p:nvSpPr>
            <p:spPr bwMode="auto">
              <a:xfrm>
                <a:off x="204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6" name="Rectangle 1831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7" name="Rectangle 1832"/>
              <p:cNvSpPr>
                <a:spLocks noChangeArrowheads="1"/>
              </p:cNvSpPr>
              <p:nvPr/>
            </p:nvSpPr>
            <p:spPr bwMode="auto">
              <a:xfrm>
                <a:off x="204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8" name="Rectangle 1833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19" name="Rectangle 1834"/>
              <p:cNvSpPr>
                <a:spLocks noChangeArrowheads="1"/>
              </p:cNvSpPr>
              <p:nvPr/>
            </p:nvSpPr>
            <p:spPr bwMode="auto">
              <a:xfrm>
                <a:off x="2132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0" name="Rectangle 1835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1" name="Rectangle 1836"/>
              <p:cNvSpPr>
                <a:spLocks noChangeArrowheads="1"/>
              </p:cNvSpPr>
              <p:nvPr/>
            </p:nvSpPr>
            <p:spPr bwMode="auto">
              <a:xfrm>
                <a:off x="2132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2" name="Rectangle 1837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3" name="Rectangle 1838"/>
              <p:cNvSpPr>
                <a:spLocks noChangeArrowheads="1"/>
              </p:cNvSpPr>
              <p:nvPr/>
            </p:nvSpPr>
            <p:spPr bwMode="auto">
              <a:xfrm>
                <a:off x="2132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4" name="Rectangle 1839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5" name="Rectangle 1840"/>
              <p:cNvSpPr>
                <a:spLocks noChangeArrowheads="1"/>
              </p:cNvSpPr>
              <p:nvPr/>
            </p:nvSpPr>
            <p:spPr bwMode="auto">
              <a:xfrm>
                <a:off x="2132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6" name="Rectangle 1841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7" name="Rectangle 1842"/>
              <p:cNvSpPr>
                <a:spLocks noChangeArrowheads="1"/>
              </p:cNvSpPr>
              <p:nvPr/>
            </p:nvSpPr>
            <p:spPr bwMode="auto">
              <a:xfrm>
                <a:off x="2132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8" name="Freeform 1843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29" name="Freeform 1844"/>
              <p:cNvSpPr>
                <a:spLocks noEditPoints="1"/>
              </p:cNvSpPr>
              <p:nvPr/>
            </p:nvSpPr>
            <p:spPr bwMode="auto">
              <a:xfrm>
                <a:off x="225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90 w 284"/>
                  <a:gd name="T11" fmla="*/ 156 h 284"/>
                  <a:gd name="T12" fmla="*/ 190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90 w 284"/>
                  <a:gd name="T39" fmla="*/ 0 h 284"/>
                  <a:gd name="T40" fmla="*/ 190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90" y="156"/>
                    </a:lnTo>
                    <a:lnTo>
                      <a:pt x="190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0" name="Freeform 1845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1" name="Freeform 1846"/>
              <p:cNvSpPr>
                <a:spLocks noEditPoints="1"/>
              </p:cNvSpPr>
              <p:nvPr/>
            </p:nvSpPr>
            <p:spPr bwMode="auto">
              <a:xfrm>
                <a:off x="225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90 w 284"/>
                  <a:gd name="T15" fmla="*/ 0 h 61"/>
                  <a:gd name="T16" fmla="*/ 190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2" name="Freeform 1847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3" name="Freeform 1848"/>
              <p:cNvSpPr>
                <a:spLocks noEditPoints="1"/>
              </p:cNvSpPr>
              <p:nvPr/>
            </p:nvSpPr>
            <p:spPr bwMode="auto">
              <a:xfrm>
                <a:off x="225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90 w 284"/>
                  <a:gd name="T15" fmla="*/ 0 h 23"/>
                  <a:gd name="T16" fmla="*/ 190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4" name="Freeform 1849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5" name="Freeform 1850"/>
              <p:cNvSpPr>
                <a:spLocks noEditPoints="1"/>
              </p:cNvSpPr>
              <p:nvPr/>
            </p:nvSpPr>
            <p:spPr bwMode="auto">
              <a:xfrm>
                <a:off x="225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90 w 284"/>
                  <a:gd name="T17" fmla="*/ 0 h 28"/>
                  <a:gd name="T18" fmla="*/ 190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6" name="Rectangle 1851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7" name="Rectangle 1852"/>
              <p:cNvSpPr>
                <a:spLocks noChangeArrowheads="1"/>
              </p:cNvSpPr>
              <p:nvPr/>
            </p:nvSpPr>
            <p:spPr bwMode="auto">
              <a:xfrm>
                <a:off x="232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8" name="Rectangle 1853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39" name="Rectangle 1854"/>
              <p:cNvSpPr>
                <a:spLocks noChangeArrowheads="1"/>
              </p:cNvSpPr>
              <p:nvPr/>
            </p:nvSpPr>
            <p:spPr bwMode="auto">
              <a:xfrm>
                <a:off x="232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0" name="Rectangle 1855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1" name="Rectangle 1856"/>
              <p:cNvSpPr>
                <a:spLocks noChangeArrowheads="1"/>
              </p:cNvSpPr>
              <p:nvPr/>
            </p:nvSpPr>
            <p:spPr bwMode="auto">
              <a:xfrm>
                <a:off x="232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2" name="Rectangle 1857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3" name="Rectangle 1858"/>
              <p:cNvSpPr>
                <a:spLocks noChangeArrowheads="1"/>
              </p:cNvSpPr>
              <p:nvPr/>
            </p:nvSpPr>
            <p:spPr bwMode="auto">
              <a:xfrm>
                <a:off x="232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4" name="Rectangle 1859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5" name="Rectangle 1860"/>
              <p:cNvSpPr>
                <a:spLocks noChangeArrowheads="1"/>
              </p:cNvSpPr>
              <p:nvPr/>
            </p:nvSpPr>
            <p:spPr bwMode="auto">
              <a:xfrm>
                <a:off x="232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6" name="Rectangle 1861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7" name="Rectangle 1862"/>
              <p:cNvSpPr>
                <a:spLocks noChangeArrowheads="1"/>
              </p:cNvSpPr>
              <p:nvPr/>
            </p:nvSpPr>
            <p:spPr bwMode="auto">
              <a:xfrm>
                <a:off x="2416" y="1041"/>
                <a:ext cx="29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8" name="Rectangle 1863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49" name="Rectangle 1864"/>
              <p:cNvSpPr>
                <a:spLocks noChangeArrowheads="1"/>
              </p:cNvSpPr>
              <p:nvPr/>
            </p:nvSpPr>
            <p:spPr bwMode="auto">
              <a:xfrm>
                <a:off x="2416" y="1112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0" name="Rectangle 1865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1" name="Rectangle 1866"/>
              <p:cNvSpPr>
                <a:spLocks noChangeArrowheads="1"/>
              </p:cNvSpPr>
              <p:nvPr/>
            </p:nvSpPr>
            <p:spPr bwMode="auto">
              <a:xfrm>
                <a:off x="2416" y="1150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2" name="Rectangle 1867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3" name="Rectangle 1868"/>
              <p:cNvSpPr>
                <a:spLocks noChangeArrowheads="1"/>
              </p:cNvSpPr>
              <p:nvPr/>
            </p:nvSpPr>
            <p:spPr bwMode="auto">
              <a:xfrm>
                <a:off x="2416" y="1197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4" name="Rectangle 1869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5" name="Rectangle 1870"/>
              <p:cNvSpPr>
                <a:spLocks noChangeArrowheads="1"/>
              </p:cNvSpPr>
              <p:nvPr/>
            </p:nvSpPr>
            <p:spPr bwMode="auto">
              <a:xfrm>
                <a:off x="2416" y="1169"/>
                <a:ext cx="29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6" name="Freeform 1871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7" name="Freeform 1872"/>
              <p:cNvSpPr>
                <a:spLocks noEditPoints="1"/>
              </p:cNvSpPr>
              <p:nvPr/>
            </p:nvSpPr>
            <p:spPr bwMode="auto">
              <a:xfrm>
                <a:off x="253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8" name="Freeform 1873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59" name="Freeform 1874"/>
              <p:cNvSpPr>
                <a:spLocks noEditPoints="1"/>
              </p:cNvSpPr>
              <p:nvPr/>
            </p:nvSpPr>
            <p:spPr bwMode="auto">
              <a:xfrm>
                <a:off x="253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0" name="Freeform 1875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1" name="Freeform 1876"/>
              <p:cNvSpPr>
                <a:spLocks noEditPoints="1"/>
              </p:cNvSpPr>
              <p:nvPr/>
            </p:nvSpPr>
            <p:spPr bwMode="auto">
              <a:xfrm>
                <a:off x="253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2" name="Freeform 1877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3" name="Freeform 1878"/>
              <p:cNvSpPr>
                <a:spLocks noEditPoints="1"/>
              </p:cNvSpPr>
              <p:nvPr/>
            </p:nvSpPr>
            <p:spPr bwMode="auto">
              <a:xfrm>
                <a:off x="253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4" name="Rectangle 1879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5" name="Rectangle 1880"/>
              <p:cNvSpPr>
                <a:spLocks noChangeArrowheads="1"/>
              </p:cNvSpPr>
              <p:nvPr/>
            </p:nvSpPr>
            <p:spPr bwMode="auto">
              <a:xfrm>
                <a:off x="261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6" name="Rectangle 1881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7" name="Rectangle 1882"/>
              <p:cNvSpPr>
                <a:spLocks noChangeArrowheads="1"/>
              </p:cNvSpPr>
              <p:nvPr/>
            </p:nvSpPr>
            <p:spPr bwMode="auto">
              <a:xfrm>
                <a:off x="261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8" name="Rectangle 1883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69" name="Rectangle 1884"/>
              <p:cNvSpPr>
                <a:spLocks noChangeArrowheads="1"/>
              </p:cNvSpPr>
              <p:nvPr/>
            </p:nvSpPr>
            <p:spPr bwMode="auto">
              <a:xfrm>
                <a:off x="261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0" name="Rectangle 1885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1" name="Rectangle 1886"/>
              <p:cNvSpPr>
                <a:spLocks noChangeArrowheads="1"/>
              </p:cNvSpPr>
              <p:nvPr/>
            </p:nvSpPr>
            <p:spPr bwMode="auto">
              <a:xfrm>
                <a:off x="261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2" name="Rectangle 1887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3" name="Rectangle 1888"/>
              <p:cNvSpPr>
                <a:spLocks noChangeArrowheads="1"/>
              </p:cNvSpPr>
              <p:nvPr/>
            </p:nvSpPr>
            <p:spPr bwMode="auto">
              <a:xfrm>
                <a:off x="261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4" name="Rectangle 1889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5" name="Rectangle 1890"/>
              <p:cNvSpPr>
                <a:spLocks noChangeArrowheads="1"/>
              </p:cNvSpPr>
              <p:nvPr/>
            </p:nvSpPr>
            <p:spPr bwMode="auto">
              <a:xfrm>
                <a:off x="270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6" name="Rectangle 1891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7" name="Rectangle 1892"/>
              <p:cNvSpPr>
                <a:spLocks noChangeArrowheads="1"/>
              </p:cNvSpPr>
              <p:nvPr/>
            </p:nvSpPr>
            <p:spPr bwMode="auto">
              <a:xfrm>
                <a:off x="270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8" name="Rectangle 1893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79" name="Rectangle 1894"/>
              <p:cNvSpPr>
                <a:spLocks noChangeArrowheads="1"/>
              </p:cNvSpPr>
              <p:nvPr/>
            </p:nvSpPr>
            <p:spPr bwMode="auto">
              <a:xfrm>
                <a:off x="270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0" name="Rectangle 1895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1" name="Rectangle 1896"/>
              <p:cNvSpPr>
                <a:spLocks noChangeArrowheads="1"/>
              </p:cNvSpPr>
              <p:nvPr/>
            </p:nvSpPr>
            <p:spPr bwMode="auto">
              <a:xfrm>
                <a:off x="270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2" name="Rectangle 1897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3" name="Rectangle 1898"/>
              <p:cNvSpPr>
                <a:spLocks noChangeArrowheads="1"/>
              </p:cNvSpPr>
              <p:nvPr/>
            </p:nvSpPr>
            <p:spPr bwMode="auto">
              <a:xfrm>
                <a:off x="270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4" name="Freeform 1899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5" name="Freeform 1900"/>
              <p:cNvSpPr>
                <a:spLocks noEditPoints="1"/>
              </p:cNvSpPr>
              <p:nvPr/>
            </p:nvSpPr>
            <p:spPr bwMode="auto">
              <a:xfrm>
                <a:off x="282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6" name="Freeform 1901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7" name="Freeform 1902"/>
              <p:cNvSpPr>
                <a:spLocks noEditPoints="1"/>
              </p:cNvSpPr>
              <p:nvPr/>
            </p:nvSpPr>
            <p:spPr bwMode="auto">
              <a:xfrm>
                <a:off x="282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8" name="Freeform 1903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89" name="Freeform 1904"/>
              <p:cNvSpPr>
                <a:spLocks noEditPoints="1"/>
              </p:cNvSpPr>
              <p:nvPr/>
            </p:nvSpPr>
            <p:spPr bwMode="auto">
              <a:xfrm>
                <a:off x="282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0" name="Freeform 1905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1" name="Freeform 1906"/>
              <p:cNvSpPr>
                <a:spLocks noEditPoints="1"/>
              </p:cNvSpPr>
              <p:nvPr/>
            </p:nvSpPr>
            <p:spPr bwMode="auto">
              <a:xfrm>
                <a:off x="282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2" name="Rectangle 1907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3" name="Rectangle 1908"/>
              <p:cNvSpPr>
                <a:spLocks noChangeArrowheads="1"/>
              </p:cNvSpPr>
              <p:nvPr/>
            </p:nvSpPr>
            <p:spPr bwMode="auto">
              <a:xfrm>
                <a:off x="289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4" name="Rectangle 1909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5" name="Rectangle 1910"/>
              <p:cNvSpPr>
                <a:spLocks noChangeArrowheads="1"/>
              </p:cNvSpPr>
              <p:nvPr/>
            </p:nvSpPr>
            <p:spPr bwMode="auto">
              <a:xfrm>
                <a:off x="289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6" name="Rectangle 1911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7" name="Rectangle 1912"/>
              <p:cNvSpPr>
                <a:spLocks noChangeArrowheads="1"/>
              </p:cNvSpPr>
              <p:nvPr/>
            </p:nvSpPr>
            <p:spPr bwMode="auto">
              <a:xfrm>
                <a:off x="289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8" name="Rectangle 1913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599" name="Rectangle 1914"/>
              <p:cNvSpPr>
                <a:spLocks noChangeArrowheads="1"/>
              </p:cNvSpPr>
              <p:nvPr/>
            </p:nvSpPr>
            <p:spPr bwMode="auto">
              <a:xfrm>
                <a:off x="289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0" name="Rectangle 1915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1" name="Rectangle 1916"/>
              <p:cNvSpPr>
                <a:spLocks noChangeArrowheads="1"/>
              </p:cNvSpPr>
              <p:nvPr/>
            </p:nvSpPr>
            <p:spPr bwMode="auto">
              <a:xfrm>
                <a:off x="289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2" name="Rectangle 1917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3" name="Rectangle 1918"/>
              <p:cNvSpPr>
                <a:spLocks noChangeArrowheads="1"/>
              </p:cNvSpPr>
              <p:nvPr/>
            </p:nvSpPr>
            <p:spPr bwMode="auto">
              <a:xfrm>
                <a:off x="298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4" name="Rectangle 1919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5" name="Rectangle 1920"/>
              <p:cNvSpPr>
                <a:spLocks noChangeArrowheads="1"/>
              </p:cNvSpPr>
              <p:nvPr/>
            </p:nvSpPr>
            <p:spPr bwMode="auto">
              <a:xfrm>
                <a:off x="298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6" name="Rectangle 1921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7" name="Rectangle 1922"/>
              <p:cNvSpPr>
                <a:spLocks noChangeArrowheads="1"/>
              </p:cNvSpPr>
              <p:nvPr/>
            </p:nvSpPr>
            <p:spPr bwMode="auto">
              <a:xfrm>
                <a:off x="298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8" name="Rectangle 1923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09" name="Rectangle 1924"/>
              <p:cNvSpPr>
                <a:spLocks noChangeArrowheads="1"/>
              </p:cNvSpPr>
              <p:nvPr/>
            </p:nvSpPr>
            <p:spPr bwMode="auto">
              <a:xfrm>
                <a:off x="298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0" name="Rectangle 1925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1" name="Rectangle 1926"/>
              <p:cNvSpPr>
                <a:spLocks noChangeArrowheads="1"/>
              </p:cNvSpPr>
              <p:nvPr/>
            </p:nvSpPr>
            <p:spPr bwMode="auto">
              <a:xfrm>
                <a:off x="298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2" name="Freeform 1927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3" name="Freeform 1928"/>
              <p:cNvSpPr>
                <a:spLocks noEditPoints="1"/>
              </p:cNvSpPr>
              <p:nvPr/>
            </p:nvSpPr>
            <p:spPr bwMode="auto">
              <a:xfrm>
                <a:off x="3107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4" name="Freeform 1929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5" name="Freeform 1930"/>
              <p:cNvSpPr>
                <a:spLocks noEditPoints="1"/>
              </p:cNvSpPr>
              <p:nvPr/>
            </p:nvSpPr>
            <p:spPr bwMode="auto">
              <a:xfrm>
                <a:off x="3107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6" name="Freeform 1931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7" name="Freeform 1932"/>
              <p:cNvSpPr>
                <a:spLocks noEditPoints="1"/>
              </p:cNvSpPr>
              <p:nvPr/>
            </p:nvSpPr>
            <p:spPr bwMode="auto">
              <a:xfrm>
                <a:off x="3107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8" name="Freeform 1933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19" name="Freeform 1934"/>
              <p:cNvSpPr>
                <a:spLocks noEditPoints="1"/>
              </p:cNvSpPr>
              <p:nvPr/>
            </p:nvSpPr>
            <p:spPr bwMode="auto">
              <a:xfrm>
                <a:off x="3107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0" name="Rectangle 1935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1" name="Rectangle 1936"/>
              <p:cNvSpPr>
                <a:spLocks noChangeArrowheads="1"/>
              </p:cNvSpPr>
              <p:nvPr/>
            </p:nvSpPr>
            <p:spPr bwMode="auto">
              <a:xfrm>
                <a:off x="317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2" name="Rectangle 1937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3" name="Rectangle 1938"/>
              <p:cNvSpPr>
                <a:spLocks noChangeArrowheads="1"/>
              </p:cNvSpPr>
              <p:nvPr/>
            </p:nvSpPr>
            <p:spPr bwMode="auto">
              <a:xfrm>
                <a:off x="317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4" name="Rectangle 1939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5" name="Rectangle 1940"/>
              <p:cNvSpPr>
                <a:spLocks noChangeArrowheads="1"/>
              </p:cNvSpPr>
              <p:nvPr/>
            </p:nvSpPr>
            <p:spPr bwMode="auto">
              <a:xfrm>
                <a:off x="317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6" name="Rectangle 1941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7" name="Rectangle 1942"/>
              <p:cNvSpPr>
                <a:spLocks noChangeArrowheads="1"/>
              </p:cNvSpPr>
              <p:nvPr/>
            </p:nvSpPr>
            <p:spPr bwMode="auto">
              <a:xfrm>
                <a:off x="317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8" name="Rectangle 1943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29" name="Rectangle 1944"/>
              <p:cNvSpPr>
                <a:spLocks noChangeArrowheads="1"/>
              </p:cNvSpPr>
              <p:nvPr/>
            </p:nvSpPr>
            <p:spPr bwMode="auto">
              <a:xfrm>
                <a:off x="317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0" name="Rectangle 1945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1" name="Rectangle 1946"/>
              <p:cNvSpPr>
                <a:spLocks noChangeArrowheads="1"/>
              </p:cNvSpPr>
              <p:nvPr/>
            </p:nvSpPr>
            <p:spPr bwMode="auto">
              <a:xfrm>
                <a:off x="326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2" name="Rectangle 1947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3" name="Rectangle 1948"/>
              <p:cNvSpPr>
                <a:spLocks noChangeArrowheads="1"/>
              </p:cNvSpPr>
              <p:nvPr/>
            </p:nvSpPr>
            <p:spPr bwMode="auto">
              <a:xfrm>
                <a:off x="326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4" name="Rectangle 1949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5" name="Rectangle 1950"/>
              <p:cNvSpPr>
                <a:spLocks noChangeArrowheads="1"/>
              </p:cNvSpPr>
              <p:nvPr/>
            </p:nvSpPr>
            <p:spPr bwMode="auto">
              <a:xfrm>
                <a:off x="326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6" name="Rectangle 1951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7" name="Rectangle 1952"/>
              <p:cNvSpPr>
                <a:spLocks noChangeArrowheads="1"/>
              </p:cNvSpPr>
              <p:nvPr/>
            </p:nvSpPr>
            <p:spPr bwMode="auto">
              <a:xfrm>
                <a:off x="326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8" name="Rectangle 1953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39" name="Rectangle 1954"/>
              <p:cNvSpPr>
                <a:spLocks noChangeArrowheads="1"/>
              </p:cNvSpPr>
              <p:nvPr/>
            </p:nvSpPr>
            <p:spPr bwMode="auto">
              <a:xfrm>
                <a:off x="326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0" name="Freeform 1955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1" name="Freeform 1956"/>
              <p:cNvSpPr>
                <a:spLocks noEditPoints="1"/>
              </p:cNvSpPr>
              <p:nvPr/>
            </p:nvSpPr>
            <p:spPr bwMode="auto">
              <a:xfrm>
                <a:off x="3391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2" name="Freeform 1957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3" name="Freeform 1958"/>
              <p:cNvSpPr>
                <a:spLocks noEditPoints="1"/>
              </p:cNvSpPr>
              <p:nvPr/>
            </p:nvSpPr>
            <p:spPr bwMode="auto">
              <a:xfrm>
                <a:off x="3391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4" name="Freeform 1959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5" name="Freeform 1960"/>
              <p:cNvSpPr>
                <a:spLocks noEditPoints="1"/>
              </p:cNvSpPr>
              <p:nvPr/>
            </p:nvSpPr>
            <p:spPr bwMode="auto">
              <a:xfrm>
                <a:off x="3391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6" name="Freeform 1961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7" name="Freeform 1962"/>
              <p:cNvSpPr>
                <a:spLocks noEditPoints="1"/>
              </p:cNvSpPr>
              <p:nvPr/>
            </p:nvSpPr>
            <p:spPr bwMode="auto">
              <a:xfrm>
                <a:off x="3391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8" name="Rectangle 1963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49" name="Rectangle 1964"/>
              <p:cNvSpPr>
                <a:spLocks noChangeArrowheads="1"/>
              </p:cNvSpPr>
              <p:nvPr/>
            </p:nvSpPr>
            <p:spPr bwMode="auto">
              <a:xfrm>
                <a:off x="3462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0" name="Rectangle 1965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1" name="Rectangle 1966"/>
              <p:cNvSpPr>
                <a:spLocks noChangeArrowheads="1"/>
              </p:cNvSpPr>
              <p:nvPr/>
            </p:nvSpPr>
            <p:spPr bwMode="auto">
              <a:xfrm>
                <a:off x="3462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2" name="Rectangle 1967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3" name="Rectangle 1968"/>
              <p:cNvSpPr>
                <a:spLocks noChangeArrowheads="1"/>
              </p:cNvSpPr>
              <p:nvPr/>
            </p:nvSpPr>
            <p:spPr bwMode="auto">
              <a:xfrm>
                <a:off x="3462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4" name="Rectangle 1969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5" name="Rectangle 1970"/>
              <p:cNvSpPr>
                <a:spLocks noChangeArrowheads="1"/>
              </p:cNvSpPr>
              <p:nvPr/>
            </p:nvSpPr>
            <p:spPr bwMode="auto">
              <a:xfrm>
                <a:off x="3462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6" name="Rectangle 1971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7" name="Rectangle 1972"/>
              <p:cNvSpPr>
                <a:spLocks noChangeArrowheads="1"/>
              </p:cNvSpPr>
              <p:nvPr/>
            </p:nvSpPr>
            <p:spPr bwMode="auto">
              <a:xfrm>
                <a:off x="3462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8" name="Rectangle 1973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59" name="Rectangle 1974"/>
              <p:cNvSpPr>
                <a:spLocks noChangeArrowheads="1"/>
              </p:cNvSpPr>
              <p:nvPr/>
            </p:nvSpPr>
            <p:spPr bwMode="auto">
              <a:xfrm>
                <a:off x="3552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0" name="Rectangle 1975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1" name="Rectangle 1976"/>
              <p:cNvSpPr>
                <a:spLocks noChangeArrowheads="1"/>
              </p:cNvSpPr>
              <p:nvPr/>
            </p:nvSpPr>
            <p:spPr bwMode="auto">
              <a:xfrm>
                <a:off x="3552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2" name="Rectangle 1977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3" name="Rectangle 1978"/>
              <p:cNvSpPr>
                <a:spLocks noChangeArrowheads="1"/>
              </p:cNvSpPr>
              <p:nvPr/>
            </p:nvSpPr>
            <p:spPr bwMode="auto">
              <a:xfrm>
                <a:off x="3552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4" name="Rectangle 1979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5" name="Rectangle 1980"/>
              <p:cNvSpPr>
                <a:spLocks noChangeArrowheads="1"/>
              </p:cNvSpPr>
              <p:nvPr/>
            </p:nvSpPr>
            <p:spPr bwMode="auto">
              <a:xfrm>
                <a:off x="3552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6" name="Rectangle 1981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7" name="Rectangle 1982"/>
              <p:cNvSpPr>
                <a:spLocks noChangeArrowheads="1"/>
              </p:cNvSpPr>
              <p:nvPr/>
            </p:nvSpPr>
            <p:spPr bwMode="auto">
              <a:xfrm>
                <a:off x="3552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8" name="Freeform 1983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69" name="Freeform 1984"/>
              <p:cNvSpPr>
                <a:spLocks noEditPoints="1"/>
              </p:cNvSpPr>
              <p:nvPr/>
            </p:nvSpPr>
            <p:spPr bwMode="auto">
              <a:xfrm>
                <a:off x="3675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0" name="Freeform 1985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1" name="Freeform 1986"/>
              <p:cNvSpPr>
                <a:spLocks noEditPoints="1"/>
              </p:cNvSpPr>
              <p:nvPr/>
            </p:nvSpPr>
            <p:spPr bwMode="auto">
              <a:xfrm>
                <a:off x="3675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2" name="Freeform 1987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3" name="Freeform 1988"/>
              <p:cNvSpPr>
                <a:spLocks noEditPoints="1"/>
              </p:cNvSpPr>
              <p:nvPr/>
            </p:nvSpPr>
            <p:spPr bwMode="auto">
              <a:xfrm>
                <a:off x="3675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4" name="Freeform 1989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5" name="Freeform 1990"/>
              <p:cNvSpPr>
                <a:spLocks noEditPoints="1"/>
              </p:cNvSpPr>
              <p:nvPr/>
            </p:nvSpPr>
            <p:spPr bwMode="auto">
              <a:xfrm>
                <a:off x="3675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6" name="Rectangle 1991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7" name="Rectangle 1992"/>
              <p:cNvSpPr>
                <a:spLocks noChangeArrowheads="1"/>
              </p:cNvSpPr>
              <p:nvPr/>
            </p:nvSpPr>
            <p:spPr bwMode="auto">
              <a:xfrm>
                <a:off x="3746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8" name="Rectangle 1993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79" name="Rectangle 1994"/>
              <p:cNvSpPr>
                <a:spLocks noChangeArrowheads="1"/>
              </p:cNvSpPr>
              <p:nvPr/>
            </p:nvSpPr>
            <p:spPr bwMode="auto">
              <a:xfrm>
                <a:off x="3746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0" name="Rectangle 1995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1" name="Rectangle 1996"/>
              <p:cNvSpPr>
                <a:spLocks noChangeArrowheads="1"/>
              </p:cNvSpPr>
              <p:nvPr/>
            </p:nvSpPr>
            <p:spPr bwMode="auto">
              <a:xfrm>
                <a:off x="3746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2" name="Rectangle 1997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3" name="Rectangle 1998"/>
              <p:cNvSpPr>
                <a:spLocks noChangeArrowheads="1"/>
              </p:cNvSpPr>
              <p:nvPr/>
            </p:nvSpPr>
            <p:spPr bwMode="auto">
              <a:xfrm>
                <a:off x="3746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4" name="Rectangle 1999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5" name="Rectangle 2000"/>
              <p:cNvSpPr>
                <a:spLocks noChangeArrowheads="1"/>
              </p:cNvSpPr>
              <p:nvPr/>
            </p:nvSpPr>
            <p:spPr bwMode="auto">
              <a:xfrm>
                <a:off x="3746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6" name="Rectangle 2001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7" name="Rectangle 2002"/>
              <p:cNvSpPr>
                <a:spLocks noChangeArrowheads="1"/>
              </p:cNvSpPr>
              <p:nvPr/>
            </p:nvSpPr>
            <p:spPr bwMode="auto">
              <a:xfrm>
                <a:off x="3836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8" name="Rectangle 2003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89" name="Rectangle 2004"/>
              <p:cNvSpPr>
                <a:spLocks noChangeArrowheads="1"/>
              </p:cNvSpPr>
              <p:nvPr/>
            </p:nvSpPr>
            <p:spPr bwMode="auto">
              <a:xfrm>
                <a:off x="3836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0" name="Rectangle 2005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1" name="Rectangle 2006"/>
              <p:cNvSpPr>
                <a:spLocks noChangeArrowheads="1"/>
              </p:cNvSpPr>
              <p:nvPr/>
            </p:nvSpPr>
            <p:spPr bwMode="auto">
              <a:xfrm>
                <a:off x="3836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2" name="Rectangle 2007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3" name="Rectangle 2008"/>
              <p:cNvSpPr>
                <a:spLocks noChangeArrowheads="1"/>
              </p:cNvSpPr>
              <p:nvPr/>
            </p:nvSpPr>
            <p:spPr bwMode="auto">
              <a:xfrm>
                <a:off x="3836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4" name="Rectangle 2009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5" name="Rectangle 2010"/>
              <p:cNvSpPr>
                <a:spLocks noChangeArrowheads="1"/>
              </p:cNvSpPr>
              <p:nvPr/>
            </p:nvSpPr>
            <p:spPr bwMode="auto">
              <a:xfrm>
                <a:off x="3836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6" name="Freeform 2011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7" name="Freeform 2012"/>
              <p:cNvSpPr>
                <a:spLocks noEditPoints="1"/>
              </p:cNvSpPr>
              <p:nvPr/>
            </p:nvSpPr>
            <p:spPr bwMode="auto">
              <a:xfrm>
                <a:off x="3959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698" name="Freeform 2013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4" name="Group 2215"/>
            <p:cNvGrpSpPr>
              <a:grpSpLocks/>
            </p:cNvGrpSpPr>
            <p:nvPr/>
          </p:nvGrpSpPr>
          <p:grpSpPr bwMode="auto">
            <a:xfrm>
              <a:off x="1589088" y="1200150"/>
              <a:ext cx="5995988" cy="903288"/>
              <a:chOff x="1001" y="756"/>
              <a:chExt cx="3777" cy="569"/>
            </a:xfrm>
          </p:grpSpPr>
          <p:sp>
            <p:nvSpPr>
              <p:cNvPr id="299" name="Freeform 2015"/>
              <p:cNvSpPr>
                <a:spLocks noEditPoints="1"/>
              </p:cNvSpPr>
              <p:nvPr/>
            </p:nvSpPr>
            <p:spPr bwMode="auto">
              <a:xfrm>
                <a:off x="3959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0" name="Freeform 2016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1" name="Freeform 2017"/>
              <p:cNvSpPr>
                <a:spLocks noEditPoints="1"/>
              </p:cNvSpPr>
              <p:nvPr/>
            </p:nvSpPr>
            <p:spPr bwMode="auto">
              <a:xfrm>
                <a:off x="3959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2" name="Freeform 2018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3" name="Freeform 2019"/>
              <p:cNvSpPr>
                <a:spLocks noEditPoints="1"/>
              </p:cNvSpPr>
              <p:nvPr/>
            </p:nvSpPr>
            <p:spPr bwMode="auto">
              <a:xfrm>
                <a:off x="3959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4" name="Rectangle 2020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5" name="Rectangle 2021"/>
              <p:cNvSpPr>
                <a:spLocks noChangeArrowheads="1"/>
              </p:cNvSpPr>
              <p:nvPr/>
            </p:nvSpPr>
            <p:spPr bwMode="auto">
              <a:xfrm>
                <a:off x="4030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6" name="Rectangle 2022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7" name="Rectangle 2023"/>
              <p:cNvSpPr>
                <a:spLocks noChangeArrowheads="1"/>
              </p:cNvSpPr>
              <p:nvPr/>
            </p:nvSpPr>
            <p:spPr bwMode="auto">
              <a:xfrm>
                <a:off x="4030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8" name="Rectangle 2024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09" name="Rectangle 2025"/>
              <p:cNvSpPr>
                <a:spLocks noChangeArrowheads="1"/>
              </p:cNvSpPr>
              <p:nvPr/>
            </p:nvSpPr>
            <p:spPr bwMode="auto">
              <a:xfrm>
                <a:off x="4030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0" name="Rectangle 2026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1" name="Rectangle 2027"/>
              <p:cNvSpPr>
                <a:spLocks noChangeArrowheads="1"/>
              </p:cNvSpPr>
              <p:nvPr/>
            </p:nvSpPr>
            <p:spPr bwMode="auto">
              <a:xfrm>
                <a:off x="4030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2" name="Rectangle 2028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3" name="Rectangle 2029"/>
              <p:cNvSpPr>
                <a:spLocks noChangeArrowheads="1"/>
              </p:cNvSpPr>
              <p:nvPr/>
            </p:nvSpPr>
            <p:spPr bwMode="auto">
              <a:xfrm>
                <a:off x="4030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4" name="Rectangle 2030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5" name="Rectangle 2031"/>
              <p:cNvSpPr>
                <a:spLocks noChangeArrowheads="1"/>
              </p:cNvSpPr>
              <p:nvPr/>
            </p:nvSpPr>
            <p:spPr bwMode="auto">
              <a:xfrm>
                <a:off x="4120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6" name="Rectangle 2032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7" name="Rectangle 2033"/>
              <p:cNvSpPr>
                <a:spLocks noChangeArrowheads="1"/>
              </p:cNvSpPr>
              <p:nvPr/>
            </p:nvSpPr>
            <p:spPr bwMode="auto">
              <a:xfrm>
                <a:off x="4120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8" name="Rectangle 2034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19" name="Rectangle 2035"/>
              <p:cNvSpPr>
                <a:spLocks noChangeArrowheads="1"/>
              </p:cNvSpPr>
              <p:nvPr/>
            </p:nvSpPr>
            <p:spPr bwMode="auto">
              <a:xfrm>
                <a:off x="4120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0" name="Rectangle 2036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1" name="Rectangle 2037"/>
              <p:cNvSpPr>
                <a:spLocks noChangeArrowheads="1"/>
              </p:cNvSpPr>
              <p:nvPr/>
            </p:nvSpPr>
            <p:spPr bwMode="auto">
              <a:xfrm>
                <a:off x="4120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2" name="Rectangle 2038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3" name="Rectangle 2039"/>
              <p:cNvSpPr>
                <a:spLocks noChangeArrowheads="1"/>
              </p:cNvSpPr>
              <p:nvPr/>
            </p:nvSpPr>
            <p:spPr bwMode="auto">
              <a:xfrm>
                <a:off x="4120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4" name="Freeform 2040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5" name="Freeform 2041"/>
              <p:cNvSpPr>
                <a:spLocks noEditPoints="1"/>
              </p:cNvSpPr>
              <p:nvPr/>
            </p:nvSpPr>
            <p:spPr bwMode="auto">
              <a:xfrm>
                <a:off x="4243" y="1041"/>
                <a:ext cx="284" cy="284"/>
              </a:xfrm>
              <a:custGeom>
                <a:avLst/>
                <a:gdLst>
                  <a:gd name="T0" fmla="*/ 71 w 284"/>
                  <a:gd name="T1" fmla="*/ 0 h 284"/>
                  <a:gd name="T2" fmla="*/ 0 w 284"/>
                  <a:gd name="T3" fmla="*/ 0 h 284"/>
                  <a:gd name="T4" fmla="*/ 0 w 284"/>
                  <a:gd name="T5" fmla="*/ 284 h 284"/>
                  <a:gd name="T6" fmla="*/ 284 w 284"/>
                  <a:gd name="T7" fmla="*/ 284 h 284"/>
                  <a:gd name="T8" fmla="*/ 284 w 284"/>
                  <a:gd name="T9" fmla="*/ 156 h 284"/>
                  <a:gd name="T10" fmla="*/ 189 w 284"/>
                  <a:gd name="T11" fmla="*/ 156 h 284"/>
                  <a:gd name="T12" fmla="*/ 189 w 284"/>
                  <a:gd name="T13" fmla="*/ 284 h 284"/>
                  <a:gd name="T14" fmla="*/ 161 w 284"/>
                  <a:gd name="T15" fmla="*/ 284 h 284"/>
                  <a:gd name="T16" fmla="*/ 161 w 284"/>
                  <a:gd name="T17" fmla="*/ 156 h 284"/>
                  <a:gd name="T18" fmla="*/ 161 w 284"/>
                  <a:gd name="T19" fmla="*/ 284 h 284"/>
                  <a:gd name="T20" fmla="*/ 71 w 284"/>
                  <a:gd name="T21" fmla="*/ 284 h 284"/>
                  <a:gd name="T22" fmla="*/ 71 w 284"/>
                  <a:gd name="T23" fmla="*/ 156 h 284"/>
                  <a:gd name="T24" fmla="*/ 0 w 284"/>
                  <a:gd name="T25" fmla="*/ 156 h 284"/>
                  <a:gd name="T26" fmla="*/ 0 w 284"/>
                  <a:gd name="T27" fmla="*/ 137 h 284"/>
                  <a:gd name="T28" fmla="*/ 0 w 284"/>
                  <a:gd name="T29" fmla="*/ 132 h 284"/>
                  <a:gd name="T30" fmla="*/ 0 w 284"/>
                  <a:gd name="T31" fmla="*/ 71 h 284"/>
                  <a:gd name="T32" fmla="*/ 71 w 284"/>
                  <a:gd name="T33" fmla="*/ 71 h 284"/>
                  <a:gd name="T34" fmla="*/ 71 w 284"/>
                  <a:gd name="T35" fmla="*/ 0 h 284"/>
                  <a:gd name="T36" fmla="*/ 284 w 284"/>
                  <a:gd name="T37" fmla="*/ 0 h 284"/>
                  <a:gd name="T38" fmla="*/ 189 w 284"/>
                  <a:gd name="T39" fmla="*/ 0 h 284"/>
                  <a:gd name="T40" fmla="*/ 189 w 284"/>
                  <a:gd name="T41" fmla="*/ 71 h 284"/>
                  <a:gd name="T42" fmla="*/ 284 w 284"/>
                  <a:gd name="T43" fmla="*/ 71 h 284"/>
                  <a:gd name="T44" fmla="*/ 284 w 284"/>
                  <a:gd name="T45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4">
                    <a:moveTo>
                      <a:pt x="71" y="0"/>
                    </a:moveTo>
                    <a:lnTo>
                      <a:pt x="0" y="0"/>
                    </a:lnTo>
                    <a:lnTo>
                      <a:pt x="0" y="284"/>
                    </a:lnTo>
                    <a:lnTo>
                      <a:pt x="284" y="284"/>
                    </a:lnTo>
                    <a:lnTo>
                      <a:pt x="284" y="156"/>
                    </a:lnTo>
                    <a:lnTo>
                      <a:pt x="189" y="156"/>
                    </a:lnTo>
                    <a:lnTo>
                      <a:pt x="189" y="284"/>
                    </a:lnTo>
                    <a:lnTo>
                      <a:pt x="161" y="284"/>
                    </a:lnTo>
                    <a:lnTo>
                      <a:pt x="161" y="156"/>
                    </a:lnTo>
                    <a:lnTo>
                      <a:pt x="161" y="284"/>
                    </a:lnTo>
                    <a:lnTo>
                      <a:pt x="71" y="284"/>
                    </a:lnTo>
                    <a:lnTo>
                      <a:pt x="71" y="156"/>
                    </a:lnTo>
                    <a:lnTo>
                      <a:pt x="0" y="156"/>
                    </a:lnTo>
                    <a:lnTo>
                      <a:pt x="0" y="137"/>
                    </a:lnTo>
                    <a:lnTo>
                      <a:pt x="0" y="132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6" name="Freeform 2042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7" name="Freeform 2043"/>
              <p:cNvSpPr>
                <a:spLocks noEditPoints="1"/>
              </p:cNvSpPr>
              <p:nvPr/>
            </p:nvSpPr>
            <p:spPr bwMode="auto">
              <a:xfrm>
                <a:off x="4243" y="1112"/>
                <a:ext cx="284" cy="61"/>
              </a:xfrm>
              <a:custGeom>
                <a:avLst/>
                <a:gdLst>
                  <a:gd name="T0" fmla="*/ 71 w 284"/>
                  <a:gd name="T1" fmla="*/ 0 h 61"/>
                  <a:gd name="T2" fmla="*/ 0 w 284"/>
                  <a:gd name="T3" fmla="*/ 0 h 61"/>
                  <a:gd name="T4" fmla="*/ 0 w 284"/>
                  <a:gd name="T5" fmla="*/ 61 h 61"/>
                  <a:gd name="T6" fmla="*/ 0 w 284"/>
                  <a:gd name="T7" fmla="*/ 38 h 61"/>
                  <a:gd name="T8" fmla="*/ 71 w 284"/>
                  <a:gd name="T9" fmla="*/ 38 h 61"/>
                  <a:gd name="T10" fmla="*/ 71 w 284"/>
                  <a:gd name="T11" fmla="*/ 0 h 61"/>
                  <a:gd name="T12" fmla="*/ 284 w 284"/>
                  <a:gd name="T13" fmla="*/ 0 h 61"/>
                  <a:gd name="T14" fmla="*/ 189 w 284"/>
                  <a:gd name="T15" fmla="*/ 0 h 61"/>
                  <a:gd name="T16" fmla="*/ 189 w 284"/>
                  <a:gd name="T17" fmla="*/ 38 h 61"/>
                  <a:gd name="T18" fmla="*/ 284 w 284"/>
                  <a:gd name="T19" fmla="*/ 38 h 61"/>
                  <a:gd name="T20" fmla="*/ 284 w 284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1">
                    <a:moveTo>
                      <a:pt x="71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8" name="Freeform 2044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29" name="Freeform 2045"/>
              <p:cNvSpPr>
                <a:spLocks noEditPoints="1"/>
              </p:cNvSpPr>
              <p:nvPr/>
            </p:nvSpPr>
            <p:spPr bwMode="auto">
              <a:xfrm>
                <a:off x="4243" y="1150"/>
                <a:ext cx="284" cy="23"/>
              </a:xfrm>
              <a:custGeom>
                <a:avLst/>
                <a:gdLst>
                  <a:gd name="T0" fmla="*/ 71 w 284"/>
                  <a:gd name="T1" fmla="*/ 0 h 23"/>
                  <a:gd name="T2" fmla="*/ 0 w 284"/>
                  <a:gd name="T3" fmla="*/ 0 h 23"/>
                  <a:gd name="T4" fmla="*/ 0 w 284"/>
                  <a:gd name="T5" fmla="*/ 23 h 23"/>
                  <a:gd name="T6" fmla="*/ 0 w 284"/>
                  <a:gd name="T7" fmla="*/ 19 h 23"/>
                  <a:gd name="T8" fmla="*/ 71 w 284"/>
                  <a:gd name="T9" fmla="*/ 19 h 23"/>
                  <a:gd name="T10" fmla="*/ 71 w 284"/>
                  <a:gd name="T11" fmla="*/ 0 h 23"/>
                  <a:gd name="T12" fmla="*/ 284 w 284"/>
                  <a:gd name="T13" fmla="*/ 0 h 23"/>
                  <a:gd name="T14" fmla="*/ 189 w 284"/>
                  <a:gd name="T15" fmla="*/ 0 h 23"/>
                  <a:gd name="T16" fmla="*/ 189 w 284"/>
                  <a:gd name="T17" fmla="*/ 19 h 23"/>
                  <a:gd name="T18" fmla="*/ 284 w 284"/>
                  <a:gd name="T19" fmla="*/ 19 h 23"/>
                  <a:gd name="T20" fmla="*/ 284 w 284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3">
                    <a:moveTo>
                      <a:pt x="71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0" name="Freeform 2046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1" name="Freeform 2047"/>
              <p:cNvSpPr>
                <a:spLocks noEditPoints="1"/>
              </p:cNvSpPr>
              <p:nvPr/>
            </p:nvSpPr>
            <p:spPr bwMode="auto">
              <a:xfrm>
                <a:off x="4243" y="1169"/>
                <a:ext cx="284" cy="28"/>
              </a:xfrm>
              <a:custGeom>
                <a:avLst/>
                <a:gdLst>
                  <a:gd name="T0" fmla="*/ 71 w 284"/>
                  <a:gd name="T1" fmla="*/ 0 h 28"/>
                  <a:gd name="T2" fmla="*/ 0 w 284"/>
                  <a:gd name="T3" fmla="*/ 0 h 28"/>
                  <a:gd name="T4" fmla="*/ 0 w 284"/>
                  <a:gd name="T5" fmla="*/ 4 h 28"/>
                  <a:gd name="T6" fmla="*/ 0 w 284"/>
                  <a:gd name="T7" fmla="*/ 9 h 28"/>
                  <a:gd name="T8" fmla="*/ 0 w 284"/>
                  <a:gd name="T9" fmla="*/ 28 h 28"/>
                  <a:gd name="T10" fmla="*/ 71 w 284"/>
                  <a:gd name="T11" fmla="*/ 28 h 28"/>
                  <a:gd name="T12" fmla="*/ 71 w 284"/>
                  <a:gd name="T13" fmla="*/ 0 h 28"/>
                  <a:gd name="T14" fmla="*/ 284 w 284"/>
                  <a:gd name="T15" fmla="*/ 0 h 28"/>
                  <a:gd name="T16" fmla="*/ 189 w 284"/>
                  <a:gd name="T17" fmla="*/ 0 h 28"/>
                  <a:gd name="T18" fmla="*/ 189 w 284"/>
                  <a:gd name="T19" fmla="*/ 28 h 28"/>
                  <a:gd name="T20" fmla="*/ 284 w 284"/>
                  <a:gd name="T21" fmla="*/ 28 h 28"/>
                  <a:gd name="T22" fmla="*/ 284 w 284"/>
                  <a:gd name="T2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8">
                    <a:moveTo>
                      <a:pt x="71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28"/>
                    </a:lnTo>
                    <a:lnTo>
                      <a:pt x="71" y="2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8"/>
                    </a:lnTo>
                    <a:lnTo>
                      <a:pt x="284" y="2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2" name="Rectangle 2048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3" name="Rectangle 2049"/>
              <p:cNvSpPr>
                <a:spLocks noChangeArrowheads="1"/>
              </p:cNvSpPr>
              <p:nvPr/>
            </p:nvSpPr>
            <p:spPr bwMode="auto">
              <a:xfrm>
                <a:off x="4314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4" name="Rectangle 2050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5" name="Rectangle 2051"/>
              <p:cNvSpPr>
                <a:spLocks noChangeArrowheads="1"/>
              </p:cNvSpPr>
              <p:nvPr/>
            </p:nvSpPr>
            <p:spPr bwMode="auto">
              <a:xfrm>
                <a:off x="4314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6" name="Rectangle 2052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7" name="Rectangle 2053"/>
              <p:cNvSpPr>
                <a:spLocks noChangeArrowheads="1"/>
              </p:cNvSpPr>
              <p:nvPr/>
            </p:nvSpPr>
            <p:spPr bwMode="auto">
              <a:xfrm>
                <a:off x="4314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8" name="Rectangle 2054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39" name="Rectangle 2055"/>
              <p:cNvSpPr>
                <a:spLocks noChangeArrowheads="1"/>
              </p:cNvSpPr>
              <p:nvPr/>
            </p:nvSpPr>
            <p:spPr bwMode="auto">
              <a:xfrm>
                <a:off x="4314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0" name="Rectangle 2056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1" name="Rectangle 2057"/>
              <p:cNvSpPr>
                <a:spLocks noChangeArrowheads="1"/>
              </p:cNvSpPr>
              <p:nvPr/>
            </p:nvSpPr>
            <p:spPr bwMode="auto">
              <a:xfrm>
                <a:off x="4314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2" name="Rectangle 2058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3" name="Rectangle 2059"/>
              <p:cNvSpPr>
                <a:spLocks noChangeArrowheads="1"/>
              </p:cNvSpPr>
              <p:nvPr/>
            </p:nvSpPr>
            <p:spPr bwMode="auto">
              <a:xfrm>
                <a:off x="4404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4" name="Rectangle 2060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5" name="Rectangle 2061"/>
              <p:cNvSpPr>
                <a:spLocks noChangeArrowheads="1"/>
              </p:cNvSpPr>
              <p:nvPr/>
            </p:nvSpPr>
            <p:spPr bwMode="auto">
              <a:xfrm>
                <a:off x="4404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6" name="Rectangle 2062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7" name="Rectangle 2063"/>
              <p:cNvSpPr>
                <a:spLocks noChangeArrowheads="1"/>
              </p:cNvSpPr>
              <p:nvPr/>
            </p:nvSpPr>
            <p:spPr bwMode="auto">
              <a:xfrm>
                <a:off x="4404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8" name="Rectangle 2064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49" name="Rectangle 2065"/>
              <p:cNvSpPr>
                <a:spLocks noChangeArrowheads="1"/>
              </p:cNvSpPr>
              <p:nvPr/>
            </p:nvSpPr>
            <p:spPr bwMode="auto">
              <a:xfrm>
                <a:off x="4404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0" name="Rectangle 2066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1" name="Rectangle 2067"/>
              <p:cNvSpPr>
                <a:spLocks noChangeArrowheads="1"/>
              </p:cNvSpPr>
              <p:nvPr/>
            </p:nvSpPr>
            <p:spPr bwMode="auto">
              <a:xfrm>
                <a:off x="4404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2" name="Freeform 2068"/>
              <p:cNvSpPr>
                <a:spLocks noEditPoints="1"/>
              </p:cNvSpPr>
              <p:nvPr/>
            </p:nvSpPr>
            <p:spPr bwMode="auto">
              <a:xfrm>
                <a:off x="4527" y="1041"/>
                <a:ext cx="246" cy="284"/>
              </a:xfrm>
              <a:custGeom>
                <a:avLst/>
                <a:gdLst>
                  <a:gd name="T0" fmla="*/ 30 w 104"/>
                  <a:gd name="T1" fmla="*/ 0 h 120"/>
                  <a:gd name="T2" fmla="*/ 0 w 104"/>
                  <a:gd name="T3" fmla="*/ 0 h 120"/>
                  <a:gd name="T4" fmla="*/ 0 w 104"/>
                  <a:gd name="T5" fmla="*/ 120 h 120"/>
                  <a:gd name="T6" fmla="*/ 101 w 104"/>
                  <a:gd name="T7" fmla="*/ 120 h 120"/>
                  <a:gd name="T8" fmla="*/ 101 w 104"/>
                  <a:gd name="T9" fmla="*/ 86 h 120"/>
                  <a:gd name="T10" fmla="*/ 104 w 104"/>
                  <a:gd name="T11" fmla="*/ 100 h 120"/>
                  <a:gd name="T12" fmla="*/ 99 w 104"/>
                  <a:gd name="T13" fmla="*/ 66 h 120"/>
                  <a:gd name="T14" fmla="*/ 80 w 104"/>
                  <a:gd name="T15" fmla="*/ 66 h 120"/>
                  <a:gd name="T16" fmla="*/ 80 w 104"/>
                  <a:gd name="T17" fmla="*/ 120 h 120"/>
                  <a:gd name="T18" fmla="*/ 68 w 104"/>
                  <a:gd name="T19" fmla="*/ 120 h 120"/>
                  <a:gd name="T20" fmla="*/ 68 w 104"/>
                  <a:gd name="T21" fmla="*/ 66 h 120"/>
                  <a:gd name="T22" fmla="*/ 68 w 104"/>
                  <a:gd name="T23" fmla="*/ 120 h 120"/>
                  <a:gd name="T24" fmla="*/ 30 w 104"/>
                  <a:gd name="T25" fmla="*/ 120 h 120"/>
                  <a:gd name="T26" fmla="*/ 30 w 104"/>
                  <a:gd name="T27" fmla="*/ 66 h 120"/>
                  <a:gd name="T28" fmla="*/ 0 w 104"/>
                  <a:gd name="T29" fmla="*/ 66 h 120"/>
                  <a:gd name="T30" fmla="*/ 0 w 104"/>
                  <a:gd name="T31" fmla="*/ 58 h 120"/>
                  <a:gd name="T32" fmla="*/ 0 w 104"/>
                  <a:gd name="T33" fmla="*/ 56 h 120"/>
                  <a:gd name="T34" fmla="*/ 0 w 104"/>
                  <a:gd name="T35" fmla="*/ 30 h 120"/>
                  <a:gd name="T36" fmla="*/ 30 w 104"/>
                  <a:gd name="T37" fmla="*/ 30 h 120"/>
                  <a:gd name="T38" fmla="*/ 30 w 104"/>
                  <a:gd name="T39" fmla="*/ 0 h 120"/>
                  <a:gd name="T40" fmla="*/ 88 w 104"/>
                  <a:gd name="T41" fmla="*/ 0 h 120"/>
                  <a:gd name="T42" fmla="*/ 80 w 104"/>
                  <a:gd name="T43" fmla="*/ 0 h 120"/>
                  <a:gd name="T44" fmla="*/ 80 w 104"/>
                  <a:gd name="T45" fmla="*/ 30 h 120"/>
                  <a:gd name="T46" fmla="*/ 94 w 104"/>
                  <a:gd name="T47" fmla="*/ 30 h 120"/>
                  <a:gd name="T48" fmla="*/ 88 w 104"/>
                  <a:gd name="T4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4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1" y="99"/>
                      <a:pt x="101" y="86"/>
                      <a:pt x="101" y="86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2" y="89"/>
                      <a:pt x="100" y="77"/>
                      <a:pt x="99" y="66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88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2" y="20"/>
                      <a:pt x="90" y="10"/>
                      <a:pt x="88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3" name="Freeform 2069"/>
              <p:cNvSpPr>
                <a:spLocks/>
              </p:cNvSpPr>
              <p:nvPr/>
            </p:nvSpPr>
            <p:spPr bwMode="auto">
              <a:xfrm>
                <a:off x="4766" y="1244"/>
                <a:ext cx="12" cy="81"/>
              </a:xfrm>
              <a:custGeom>
                <a:avLst/>
                <a:gdLst>
                  <a:gd name="T0" fmla="*/ 0 w 5"/>
                  <a:gd name="T1" fmla="*/ 0 h 34"/>
                  <a:gd name="T2" fmla="*/ 0 w 5"/>
                  <a:gd name="T3" fmla="*/ 34 h 34"/>
                  <a:gd name="T4" fmla="*/ 5 w 5"/>
                  <a:gd name="T5" fmla="*/ 34 h 34"/>
                  <a:gd name="T6" fmla="*/ 3 w 5"/>
                  <a:gd name="T7" fmla="*/ 14 h 34"/>
                  <a:gd name="T8" fmla="*/ 0 w 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cubicBezTo>
                      <a:pt x="0" y="0"/>
                      <a:pt x="0" y="13"/>
                      <a:pt x="0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27"/>
                      <a:pt x="3" y="21"/>
                      <a:pt x="3" y="1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4" name="Freeform 2070"/>
              <p:cNvSpPr>
                <a:spLocks noEditPoints="1"/>
              </p:cNvSpPr>
              <p:nvPr/>
            </p:nvSpPr>
            <p:spPr bwMode="auto">
              <a:xfrm>
                <a:off x="4527" y="1112"/>
                <a:ext cx="227" cy="61"/>
              </a:xfrm>
              <a:custGeom>
                <a:avLst/>
                <a:gdLst>
                  <a:gd name="T0" fmla="*/ 30 w 96"/>
                  <a:gd name="T1" fmla="*/ 0 h 26"/>
                  <a:gd name="T2" fmla="*/ 0 w 96"/>
                  <a:gd name="T3" fmla="*/ 0 h 26"/>
                  <a:gd name="T4" fmla="*/ 0 w 96"/>
                  <a:gd name="T5" fmla="*/ 26 h 26"/>
                  <a:gd name="T6" fmla="*/ 0 w 96"/>
                  <a:gd name="T7" fmla="*/ 16 h 26"/>
                  <a:gd name="T8" fmla="*/ 30 w 96"/>
                  <a:gd name="T9" fmla="*/ 16 h 26"/>
                  <a:gd name="T10" fmla="*/ 30 w 96"/>
                  <a:gd name="T11" fmla="*/ 0 h 26"/>
                  <a:gd name="T12" fmla="*/ 94 w 96"/>
                  <a:gd name="T13" fmla="*/ 0 h 26"/>
                  <a:gd name="T14" fmla="*/ 80 w 96"/>
                  <a:gd name="T15" fmla="*/ 0 h 26"/>
                  <a:gd name="T16" fmla="*/ 80 w 96"/>
                  <a:gd name="T17" fmla="*/ 16 h 26"/>
                  <a:gd name="T18" fmla="*/ 96 w 96"/>
                  <a:gd name="T19" fmla="*/ 16 h 26"/>
                  <a:gd name="T20" fmla="*/ 94 w 96"/>
                  <a:gd name="T2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6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4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96" y="16"/>
                      <a:pt x="96" y="16"/>
                      <a:pt x="96" y="16"/>
                    </a:cubicBezTo>
                    <a:cubicBezTo>
                      <a:pt x="95" y="11"/>
                      <a:pt x="94" y="5"/>
                      <a:pt x="94" y="0"/>
                    </a:cubicBezTo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5" name="Freeform 2071"/>
              <p:cNvSpPr>
                <a:spLocks noEditPoints="1"/>
              </p:cNvSpPr>
              <p:nvPr/>
            </p:nvSpPr>
            <p:spPr bwMode="auto">
              <a:xfrm>
                <a:off x="4527" y="1150"/>
                <a:ext cx="230" cy="23"/>
              </a:xfrm>
              <a:custGeom>
                <a:avLst/>
                <a:gdLst>
                  <a:gd name="T0" fmla="*/ 30 w 97"/>
                  <a:gd name="T1" fmla="*/ 0 h 10"/>
                  <a:gd name="T2" fmla="*/ 0 w 97"/>
                  <a:gd name="T3" fmla="*/ 0 h 10"/>
                  <a:gd name="T4" fmla="*/ 0 w 97"/>
                  <a:gd name="T5" fmla="*/ 10 h 10"/>
                  <a:gd name="T6" fmla="*/ 0 w 97"/>
                  <a:gd name="T7" fmla="*/ 8 h 10"/>
                  <a:gd name="T8" fmla="*/ 30 w 97"/>
                  <a:gd name="T9" fmla="*/ 8 h 10"/>
                  <a:gd name="T10" fmla="*/ 30 w 97"/>
                  <a:gd name="T11" fmla="*/ 0 h 10"/>
                  <a:gd name="T12" fmla="*/ 96 w 97"/>
                  <a:gd name="T13" fmla="*/ 0 h 10"/>
                  <a:gd name="T14" fmla="*/ 80 w 97"/>
                  <a:gd name="T15" fmla="*/ 0 h 10"/>
                  <a:gd name="T16" fmla="*/ 80 w 97"/>
                  <a:gd name="T17" fmla="*/ 8 h 10"/>
                  <a:gd name="T18" fmla="*/ 97 w 97"/>
                  <a:gd name="T19" fmla="*/ 8 h 10"/>
                  <a:gd name="T20" fmla="*/ 96 w 97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6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6"/>
                      <a:pt x="96" y="3"/>
                      <a:pt x="96" y="0"/>
                    </a:cubicBezTo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6" name="Freeform 2072"/>
              <p:cNvSpPr>
                <a:spLocks noEditPoints="1"/>
              </p:cNvSpPr>
              <p:nvPr/>
            </p:nvSpPr>
            <p:spPr bwMode="auto">
              <a:xfrm>
                <a:off x="4527" y="1169"/>
                <a:ext cx="234" cy="28"/>
              </a:xfrm>
              <a:custGeom>
                <a:avLst/>
                <a:gdLst>
                  <a:gd name="T0" fmla="*/ 30 w 99"/>
                  <a:gd name="T1" fmla="*/ 0 h 12"/>
                  <a:gd name="T2" fmla="*/ 0 w 99"/>
                  <a:gd name="T3" fmla="*/ 0 h 12"/>
                  <a:gd name="T4" fmla="*/ 0 w 99"/>
                  <a:gd name="T5" fmla="*/ 2 h 12"/>
                  <a:gd name="T6" fmla="*/ 0 w 99"/>
                  <a:gd name="T7" fmla="*/ 4 h 12"/>
                  <a:gd name="T8" fmla="*/ 0 w 99"/>
                  <a:gd name="T9" fmla="*/ 12 h 12"/>
                  <a:gd name="T10" fmla="*/ 30 w 99"/>
                  <a:gd name="T11" fmla="*/ 12 h 12"/>
                  <a:gd name="T12" fmla="*/ 30 w 99"/>
                  <a:gd name="T13" fmla="*/ 0 h 12"/>
                  <a:gd name="T14" fmla="*/ 97 w 99"/>
                  <a:gd name="T15" fmla="*/ 0 h 12"/>
                  <a:gd name="T16" fmla="*/ 80 w 99"/>
                  <a:gd name="T17" fmla="*/ 0 h 12"/>
                  <a:gd name="T18" fmla="*/ 80 w 99"/>
                  <a:gd name="T19" fmla="*/ 12 h 12"/>
                  <a:gd name="T20" fmla="*/ 99 w 99"/>
                  <a:gd name="T21" fmla="*/ 12 h 12"/>
                  <a:gd name="T22" fmla="*/ 97 w 99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0"/>
                      <a:pt x="30" y="0"/>
                      <a:pt x="30" y="0"/>
                    </a:cubicBezTo>
                    <a:moveTo>
                      <a:pt x="97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8"/>
                      <a:pt x="98" y="4"/>
                      <a:pt x="9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7" name="Rectangle 2073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8" name="Rectangle 2074"/>
              <p:cNvSpPr>
                <a:spLocks noChangeArrowheads="1"/>
              </p:cNvSpPr>
              <p:nvPr/>
            </p:nvSpPr>
            <p:spPr bwMode="auto">
              <a:xfrm>
                <a:off x="4598" y="1041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59" name="Rectangle 2075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0" name="Rectangle 2076"/>
              <p:cNvSpPr>
                <a:spLocks noChangeArrowheads="1"/>
              </p:cNvSpPr>
              <p:nvPr/>
            </p:nvSpPr>
            <p:spPr bwMode="auto">
              <a:xfrm>
                <a:off x="4598" y="1112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1" name="Rectangle 2077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2" name="Rectangle 2078"/>
              <p:cNvSpPr>
                <a:spLocks noChangeArrowheads="1"/>
              </p:cNvSpPr>
              <p:nvPr/>
            </p:nvSpPr>
            <p:spPr bwMode="auto">
              <a:xfrm>
                <a:off x="4598" y="1150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3" name="Rectangle 2079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4" name="Rectangle 2080"/>
              <p:cNvSpPr>
                <a:spLocks noChangeArrowheads="1"/>
              </p:cNvSpPr>
              <p:nvPr/>
            </p:nvSpPr>
            <p:spPr bwMode="auto">
              <a:xfrm>
                <a:off x="4598" y="1197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5" name="Rectangle 2081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6" name="Rectangle 2082"/>
              <p:cNvSpPr>
                <a:spLocks noChangeArrowheads="1"/>
              </p:cNvSpPr>
              <p:nvPr/>
            </p:nvSpPr>
            <p:spPr bwMode="auto">
              <a:xfrm>
                <a:off x="4598" y="1169"/>
                <a:ext cx="90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7" name="Rectangle 2083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8" name="Rectangle 2084"/>
              <p:cNvSpPr>
                <a:spLocks noChangeArrowheads="1"/>
              </p:cNvSpPr>
              <p:nvPr/>
            </p:nvSpPr>
            <p:spPr bwMode="auto">
              <a:xfrm>
                <a:off x="4688" y="1041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69" name="Rectangle 2085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0" name="Rectangle 2086"/>
              <p:cNvSpPr>
                <a:spLocks noChangeArrowheads="1"/>
              </p:cNvSpPr>
              <p:nvPr/>
            </p:nvSpPr>
            <p:spPr bwMode="auto">
              <a:xfrm>
                <a:off x="4688" y="1112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1" name="Rectangle 2087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2" name="Rectangle 2088"/>
              <p:cNvSpPr>
                <a:spLocks noChangeArrowheads="1"/>
              </p:cNvSpPr>
              <p:nvPr/>
            </p:nvSpPr>
            <p:spPr bwMode="auto">
              <a:xfrm>
                <a:off x="4688" y="1150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3" name="Rectangle 2089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4" name="Rectangle 2090"/>
              <p:cNvSpPr>
                <a:spLocks noChangeArrowheads="1"/>
              </p:cNvSpPr>
              <p:nvPr/>
            </p:nvSpPr>
            <p:spPr bwMode="auto">
              <a:xfrm>
                <a:off x="4688" y="1197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5" name="Rectangle 2091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6" name="Rectangle 2092"/>
              <p:cNvSpPr>
                <a:spLocks noChangeArrowheads="1"/>
              </p:cNvSpPr>
              <p:nvPr/>
            </p:nvSpPr>
            <p:spPr bwMode="auto">
              <a:xfrm>
                <a:off x="4688" y="1169"/>
                <a:ext cx="28" cy="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7" name="Freeform 2093"/>
              <p:cNvSpPr>
                <a:spLocks/>
              </p:cNvSpPr>
              <p:nvPr/>
            </p:nvSpPr>
            <p:spPr bwMode="auto">
              <a:xfrm>
                <a:off x="1001" y="967"/>
                <a:ext cx="118" cy="74"/>
              </a:xfrm>
              <a:custGeom>
                <a:avLst/>
                <a:gdLst>
                  <a:gd name="T0" fmla="*/ 50 w 50"/>
                  <a:gd name="T1" fmla="*/ 0 h 31"/>
                  <a:gd name="T2" fmla="*/ 10 w 50"/>
                  <a:gd name="T3" fmla="*/ 23 h 31"/>
                  <a:gd name="T4" fmla="*/ 10 w 50"/>
                  <a:gd name="T5" fmla="*/ 31 h 31"/>
                  <a:gd name="T6" fmla="*/ 0 w 50"/>
                  <a:gd name="T7" fmla="*/ 31 h 31"/>
                  <a:gd name="T8" fmla="*/ 0 w 50"/>
                  <a:gd name="T9" fmla="*/ 31 h 31"/>
                  <a:gd name="T10" fmla="*/ 50 w 50"/>
                  <a:gd name="T11" fmla="*/ 31 h 31"/>
                  <a:gd name="T12" fmla="*/ 50 w 50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cubicBezTo>
                      <a:pt x="36" y="6"/>
                      <a:pt x="23" y="14"/>
                      <a:pt x="10" y="23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8" name="Freeform 2094"/>
              <p:cNvSpPr>
                <a:spLocks/>
              </p:cNvSpPr>
              <p:nvPr/>
            </p:nvSpPr>
            <p:spPr bwMode="auto">
              <a:xfrm>
                <a:off x="1001" y="1022"/>
                <a:ext cx="24" cy="19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8 h 8"/>
                  <a:gd name="T6" fmla="*/ 1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7" y="3"/>
                      <a:pt x="3" y="5"/>
                      <a:pt x="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79" name="Freeform 2095"/>
              <p:cNvSpPr>
                <a:spLocks/>
              </p:cNvSpPr>
              <p:nvPr/>
            </p:nvSpPr>
            <p:spPr bwMode="auto">
              <a:xfrm>
                <a:off x="1119" y="913"/>
                <a:ext cx="284" cy="128"/>
              </a:xfrm>
              <a:custGeom>
                <a:avLst/>
                <a:gdLst>
                  <a:gd name="T0" fmla="*/ 120 w 120"/>
                  <a:gd name="T1" fmla="*/ 0 h 54"/>
                  <a:gd name="T2" fmla="*/ 80 w 120"/>
                  <a:gd name="T3" fmla="*/ 0 h 54"/>
                  <a:gd name="T4" fmla="*/ 80 w 120"/>
                  <a:gd name="T5" fmla="*/ 54 h 54"/>
                  <a:gd name="T6" fmla="*/ 68 w 120"/>
                  <a:gd name="T7" fmla="*/ 54 h 54"/>
                  <a:gd name="T8" fmla="*/ 68 w 120"/>
                  <a:gd name="T9" fmla="*/ 1 h 54"/>
                  <a:gd name="T10" fmla="*/ 68 w 120"/>
                  <a:gd name="T11" fmla="*/ 1 h 54"/>
                  <a:gd name="T12" fmla="*/ 68 w 120"/>
                  <a:gd name="T13" fmla="*/ 54 h 54"/>
                  <a:gd name="T14" fmla="*/ 30 w 120"/>
                  <a:gd name="T15" fmla="*/ 54 h 54"/>
                  <a:gd name="T16" fmla="*/ 30 w 120"/>
                  <a:gd name="T17" fmla="*/ 12 h 54"/>
                  <a:gd name="T18" fmla="*/ 0 w 120"/>
                  <a:gd name="T19" fmla="*/ 23 h 54"/>
                  <a:gd name="T20" fmla="*/ 0 w 120"/>
                  <a:gd name="T21" fmla="*/ 54 h 54"/>
                  <a:gd name="T22" fmla="*/ 120 w 120"/>
                  <a:gd name="T23" fmla="*/ 54 h 54"/>
                  <a:gd name="T24" fmla="*/ 120 w 120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54">
                    <a:moveTo>
                      <a:pt x="120" y="0"/>
                    </a:moveTo>
                    <a:cubicBezTo>
                      <a:pt x="80" y="0"/>
                      <a:pt x="80" y="0"/>
                      <a:pt x="80" y="0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0" y="15"/>
                      <a:pt x="10" y="19"/>
                      <a:pt x="0" y="2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20" y="0"/>
                      <a:pt x="120" y="0"/>
                      <a:pt x="12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0" name="Freeform 2096"/>
              <p:cNvSpPr>
                <a:spLocks/>
              </p:cNvSpPr>
              <p:nvPr/>
            </p:nvSpPr>
            <p:spPr bwMode="auto">
              <a:xfrm>
                <a:off x="1309" y="898"/>
                <a:ext cx="94" cy="15"/>
              </a:xfrm>
              <a:custGeom>
                <a:avLst/>
                <a:gdLst>
                  <a:gd name="T0" fmla="*/ 40 w 40"/>
                  <a:gd name="T1" fmla="*/ 0 h 6"/>
                  <a:gd name="T2" fmla="*/ 8 w 40"/>
                  <a:gd name="T3" fmla="*/ 4 h 6"/>
                  <a:gd name="T4" fmla="*/ 0 w 40"/>
                  <a:gd name="T5" fmla="*/ 5 h 6"/>
                  <a:gd name="T6" fmla="*/ 0 w 40"/>
                  <a:gd name="T7" fmla="*/ 6 h 6"/>
                  <a:gd name="T8" fmla="*/ 40 w 40"/>
                  <a:gd name="T9" fmla="*/ 6 h 6"/>
                  <a:gd name="T10" fmla="*/ 40 w 40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6">
                    <a:moveTo>
                      <a:pt x="40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5" y="4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1" name="Freeform 2097"/>
              <p:cNvSpPr>
                <a:spLocks/>
              </p:cNvSpPr>
              <p:nvPr/>
            </p:nvSpPr>
            <p:spPr bwMode="auto">
              <a:xfrm>
                <a:off x="1190" y="915"/>
                <a:ext cx="90" cy="126"/>
              </a:xfrm>
              <a:custGeom>
                <a:avLst/>
                <a:gdLst>
                  <a:gd name="T0" fmla="*/ 38 w 38"/>
                  <a:gd name="T1" fmla="*/ 0 h 53"/>
                  <a:gd name="T2" fmla="*/ 0 w 38"/>
                  <a:gd name="T3" fmla="*/ 11 h 53"/>
                  <a:gd name="T4" fmla="*/ 0 w 38"/>
                  <a:gd name="T5" fmla="*/ 53 h 53"/>
                  <a:gd name="T6" fmla="*/ 38 w 38"/>
                  <a:gd name="T7" fmla="*/ 53 h 53"/>
                  <a:gd name="T8" fmla="*/ 38 w 3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8" y="0"/>
                    </a:moveTo>
                    <a:cubicBezTo>
                      <a:pt x="28" y="2"/>
                      <a:pt x="15" y="6"/>
                      <a:pt x="0" y="11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2" name="Freeform 2098"/>
              <p:cNvSpPr>
                <a:spLocks/>
              </p:cNvSpPr>
              <p:nvPr/>
            </p:nvSpPr>
            <p:spPr bwMode="auto">
              <a:xfrm>
                <a:off x="1280" y="913"/>
                <a:ext cx="29" cy="128"/>
              </a:xfrm>
              <a:custGeom>
                <a:avLst/>
                <a:gdLst>
                  <a:gd name="T0" fmla="*/ 12 w 12"/>
                  <a:gd name="T1" fmla="*/ 0 h 54"/>
                  <a:gd name="T2" fmla="*/ 7 w 12"/>
                  <a:gd name="T3" fmla="*/ 0 h 54"/>
                  <a:gd name="T4" fmla="*/ 0 w 12"/>
                  <a:gd name="T5" fmla="*/ 1 h 54"/>
                  <a:gd name="T6" fmla="*/ 0 w 12"/>
                  <a:gd name="T7" fmla="*/ 54 h 54"/>
                  <a:gd name="T8" fmla="*/ 12 w 12"/>
                  <a:gd name="T9" fmla="*/ 54 h 54"/>
                  <a:gd name="T10" fmla="*/ 12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0" y="1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3" name="Freeform 2099"/>
              <p:cNvSpPr>
                <a:spLocks/>
              </p:cNvSpPr>
              <p:nvPr/>
            </p:nvSpPr>
            <p:spPr bwMode="auto">
              <a:xfrm>
                <a:off x="1297" y="910"/>
                <a:ext cx="12" cy="3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4" name="Freeform 2100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5" name="Freeform 2101"/>
              <p:cNvSpPr>
                <a:spLocks/>
              </p:cNvSpPr>
              <p:nvPr/>
            </p:nvSpPr>
            <p:spPr bwMode="auto">
              <a:xfrm>
                <a:off x="1403" y="898"/>
                <a:ext cx="284" cy="143"/>
              </a:xfrm>
              <a:custGeom>
                <a:avLst/>
                <a:gdLst>
                  <a:gd name="T0" fmla="*/ 0 w 284"/>
                  <a:gd name="T1" fmla="*/ 0 h 143"/>
                  <a:gd name="T2" fmla="*/ 0 w 284"/>
                  <a:gd name="T3" fmla="*/ 0 h 143"/>
                  <a:gd name="T4" fmla="*/ 0 w 284"/>
                  <a:gd name="T5" fmla="*/ 143 h 143"/>
                  <a:gd name="T6" fmla="*/ 284 w 284"/>
                  <a:gd name="T7" fmla="*/ 143 h 143"/>
                  <a:gd name="T8" fmla="*/ 284 w 284"/>
                  <a:gd name="T9" fmla="*/ 15 h 143"/>
                  <a:gd name="T10" fmla="*/ 190 w 284"/>
                  <a:gd name="T11" fmla="*/ 15 h 143"/>
                  <a:gd name="T12" fmla="*/ 190 w 284"/>
                  <a:gd name="T13" fmla="*/ 143 h 143"/>
                  <a:gd name="T14" fmla="*/ 161 w 284"/>
                  <a:gd name="T15" fmla="*/ 143 h 143"/>
                  <a:gd name="T16" fmla="*/ 161 w 284"/>
                  <a:gd name="T17" fmla="*/ 15 h 143"/>
                  <a:gd name="T18" fmla="*/ 161 w 284"/>
                  <a:gd name="T19" fmla="*/ 143 h 143"/>
                  <a:gd name="T20" fmla="*/ 71 w 284"/>
                  <a:gd name="T21" fmla="*/ 143 h 143"/>
                  <a:gd name="T22" fmla="*/ 71 w 284"/>
                  <a:gd name="T23" fmla="*/ 15 h 143"/>
                  <a:gd name="T24" fmla="*/ 0 w 284"/>
                  <a:gd name="T25" fmla="*/ 15 h 143"/>
                  <a:gd name="T26" fmla="*/ 0 w 284"/>
                  <a:gd name="T2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284" y="143"/>
                    </a:lnTo>
                    <a:lnTo>
                      <a:pt x="284" y="15"/>
                    </a:lnTo>
                    <a:lnTo>
                      <a:pt x="190" y="15"/>
                    </a:lnTo>
                    <a:lnTo>
                      <a:pt x="190" y="143"/>
                    </a:lnTo>
                    <a:lnTo>
                      <a:pt x="161" y="143"/>
                    </a:lnTo>
                    <a:lnTo>
                      <a:pt x="161" y="15"/>
                    </a:lnTo>
                    <a:lnTo>
                      <a:pt x="161" y="143"/>
                    </a:lnTo>
                    <a:lnTo>
                      <a:pt x="71" y="143"/>
                    </a:lnTo>
                    <a:lnTo>
                      <a:pt x="71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6" name="Freeform 2102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7" name="Freeform 2103"/>
              <p:cNvSpPr>
                <a:spLocks/>
              </p:cNvSpPr>
              <p:nvPr/>
            </p:nvSpPr>
            <p:spPr bwMode="auto">
              <a:xfrm>
                <a:off x="1678" y="865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9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8" name="Freeform 2104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89" name="Freeform 2105"/>
              <p:cNvSpPr>
                <a:spLocks/>
              </p:cNvSpPr>
              <p:nvPr/>
            </p:nvSpPr>
            <p:spPr bwMode="auto">
              <a:xfrm>
                <a:off x="1593" y="865"/>
                <a:ext cx="94" cy="19"/>
              </a:xfrm>
              <a:custGeom>
                <a:avLst/>
                <a:gdLst>
                  <a:gd name="T0" fmla="*/ 94 w 94"/>
                  <a:gd name="T1" fmla="*/ 0 h 19"/>
                  <a:gd name="T2" fmla="*/ 85 w 94"/>
                  <a:gd name="T3" fmla="*/ 0 h 19"/>
                  <a:gd name="T4" fmla="*/ 0 w 94"/>
                  <a:gd name="T5" fmla="*/ 10 h 19"/>
                  <a:gd name="T6" fmla="*/ 0 w 94"/>
                  <a:gd name="T7" fmla="*/ 19 h 19"/>
                  <a:gd name="T8" fmla="*/ 94 w 94"/>
                  <a:gd name="T9" fmla="*/ 19 h 19"/>
                  <a:gd name="T10" fmla="*/ 94 w 9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9">
                    <a:moveTo>
                      <a:pt x="94" y="0"/>
                    </a:moveTo>
                    <a:lnTo>
                      <a:pt x="85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94" y="19"/>
                    </a:lnTo>
                    <a:lnTo>
                      <a:pt x="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0" name="Freeform 2106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1" name="Freeform 2107"/>
              <p:cNvSpPr>
                <a:spLocks noEditPoints="1"/>
              </p:cNvSpPr>
              <p:nvPr/>
            </p:nvSpPr>
            <p:spPr bwMode="auto">
              <a:xfrm>
                <a:off x="1403" y="884"/>
                <a:ext cx="284" cy="29"/>
              </a:xfrm>
              <a:custGeom>
                <a:avLst/>
                <a:gdLst>
                  <a:gd name="T0" fmla="*/ 71 w 284"/>
                  <a:gd name="T1" fmla="*/ 5 h 29"/>
                  <a:gd name="T2" fmla="*/ 0 w 284"/>
                  <a:gd name="T3" fmla="*/ 14 h 29"/>
                  <a:gd name="T4" fmla="*/ 0 w 284"/>
                  <a:gd name="T5" fmla="*/ 29 h 29"/>
                  <a:gd name="T6" fmla="*/ 71 w 284"/>
                  <a:gd name="T7" fmla="*/ 29 h 29"/>
                  <a:gd name="T8" fmla="*/ 71 w 284"/>
                  <a:gd name="T9" fmla="*/ 5 h 29"/>
                  <a:gd name="T10" fmla="*/ 284 w 284"/>
                  <a:gd name="T11" fmla="*/ 0 h 29"/>
                  <a:gd name="T12" fmla="*/ 190 w 284"/>
                  <a:gd name="T13" fmla="*/ 0 h 29"/>
                  <a:gd name="T14" fmla="*/ 190 w 284"/>
                  <a:gd name="T15" fmla="*/ 29 h 29"/>
                  <a:gd name="T16" fmla="*/ 284 w 284"/>
                  <a:gd name="T17" fmla="*/ 29 h 29"/>
                  <a:gd name="T18" fmla="*/ 284 w 28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" h="29">
                    <a:moveTo>
                      <a:pt x="71" y="5"/>
                    </a:moveTo>
                    <a:lnTo>
                      <a:pt x="0" y="14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5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2" name="Freeform 2108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3" name="Freeform 2109"/>
              <p:cNvSpPr>
                <a:spLocks/>
              </p:cNvSpPr>
              <p:nvPr/>
            </p:nvSpPr>
            <p:spPr bwMode="auto">
              <a:xfrm>
                <a:off x="1517" y="879"/>
                <a:ext cx="47" cy="5"/>
              </a:xfrm>
              <a:custGeom>
                <a:avLst/>
                <a:gdLst>
                  <a:gd name="T0" fmla="*/ 47 w 47"/>
                  <a:gd name="T1" fmla="*/ 0 h 5"/>
                  <a:gd name="T2" fmla="*/ 0 w 47"/>
                  <a:gd name="T3" fmla="*/ 5 h 5"/>
                  <a:gd name="T4" fmla="*/ 47 w 47"/>
                  <a:gd name="T5" fmla="*/ 5 h 5"/>
                  <a:gd name="T6" fmla="*/ 47 w 4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">
                    <a:moveTo>
                      <a:pt x="47" y="0"/>
                    </a:moveTo>
                    <a:lnTo>
                      <a:pt x="0" y="5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4" name="Rectangle 2110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5" name="Rectangle 2111"/>
              <p:cNvSpPr>
                <a:spLocks noChangeArrowheads="1"/>
              </p:cNvSpPr>
              <p:nvPr/>
            </p:nvSpPr>
            <p:spPr bwMode="auto">
              <a:xfrm>
                <a:off x="147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6" name="Freeform 2112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7" name="Freeform 2113"/>
              <p:cNvSpPr>
                <a:spLocks/>
              </p:cNvSpPr>
              <p:nvPr/>
            </p:nvSpPr>
            <p:spPr bwMode="auto">
              <a:xfrm>
                <a:off x="1474" y="884"/>
                <a:ext cx="90" cy="29"/>
              </a:xfrm>
              <a:custGeom>
                <a:avLst/>
                <a:gdLst>
                  <a:gd name="T0" fmla="*/ 90 w 90"/>
                  <a:gd name="T1" fmla="*/ 0 h 29"/>
                  <a:gd name="T2" fmla="*/ 43 w 90"/>
                  <a:gd name="T3" fmla="*/ 0 h 29"/>
                  <a:gd name="T4" fmla="*/ 0 w 90"/>
                  <a:gd name="T5" fmla="*/ 5 h 29"/>
                  <a:gd name="T6" fmla="*/ 0 w 90"/>
                  <a:gd name="T7" fmla="*/ 29 h 29"/>
                  <a:gd name="T8" fmla="*/ 90 w 90"/>
                  <a:gd name="T9" fmla="*/ 29 h 29"/>
                  <a:gd name="T10" fmla="*/ 90 w 90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29">
                    <a:moveTo>
                      <a:pt x="90" y="0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29"/>
                    </a:lnTo>
                    <a:lnTo>
                      <a:pt x="90" y="2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8" name="Freeform 2114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399" name="Freeform 2115"/>
              <p:cNvSpPr>
                <a:spLocks/>
              </p:cNvSpPr>
              <p:nvPr/>
            </p:nvSpPr>
            <p:spPr bwMode="auto">
              <a:xfrm>
                <a:off x="1564" y="875"/>
                <a:ext cx="29" cy="9"/>
              </a:xfrm>
              <a:custGeom>
                <a:avLst/>
                <a:gdLst>
                  <a:gd name="T0" fmla="*/ 29 w 29"/>
                  <a:gd name="T1" fmla="*/ 0 h 9"/>
                  <a:gd name="T2" fmla="*/ 0 w 29"/>
                  <a:gd name="T3" fmla="*/ 4 h 9"/>
                  <a:gd name="T4" fmla="*/ 0 w 29"/>
                  <a:gd name="T5" fmla="*/ 9 h 9"/>
                  <a:gd name="T6" fmla="*/ 29 w 29"/>
                  <a:gd name="T7" fmla="*/ 9 h 9"/>
                  <a:gd name="T8" fmla="*/ 29 w 2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9">
                    <a:moveTo>
                      <a:pt x="29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0" name="Rectangle 2116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1" name="Rectangle 2117"/>
              <p:cNvSpPr>
                <a:spLocks noChangeArrowheads="1"/>
              </p:cNvSpPr>
              <p:nvPr/>
            </p:nvSpPr>
            <p:spPr bwMode="auto">
              <a:xfrm>
                <a:off x="1564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2" name="Rectangle 2118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3" name="Rectangle 2119"/>
              <p:cNvSpPr>
                <a:spLocks noChangeArrowheads="1"/>
              </p:cNvSpPr>
              <p:nvPr/>
            </p:nvSpPr>
            <p:spPr bwMode="auto">
              <a:xfrm>
                <a:off x="1564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4" name="Freeform 2120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5" name="Freeform 2121"/>
              <p:cNvSpPr>
                <a:spLocks/>
              </p:cNvSpPr>
              <p:nvPr/>
            </p:nvSpPr>
            <p:spPr bwMode="auto">
              <a:xfrm>
                <a:off x="1687" y="865"/>
                <a:ext cx="284" cy="176"/>
              </a:xfrm>
              <a:custGeom>
                <a:avLst/>
                <a:gdLst>
                  <a:gd name="T0" fmla="*/ 0 w 284"/>
                  <a:gd name="T1" fmla="*/ 0 h 176"/>
                  <a:gd name="T2" fmla="*/ 0 w 284"/>
                  <a:gd name="T3" fmla="*/ 0 h 176"/>
                  <a:gd name="T4" fmla="*/ 0 w 284"/>
                  <a:gd name="T5" fmla="*/ 176 h 176"/>
                  <a:gd name="T6" fmla="*/ 284 w 284"/>
                  <a:gd name="T7" fmla="*/ 176 h 176"/>
                  <a:gd name="T8" fmla="*/ 284 w 284"/>
                  <a:gd name="T9" fmla="*/ 48 h 176"/>
                  <a:gd name="T10" fmla="*/ 190 w 284"/>
                  <a:gd name="T11" fmla="*/ 48 h 176"/>
                  <a:gd name="T12" fmla="*/ 190 w 284"/>
                  <a:gd name="T13" fmla="*/ 176 h 176"/>
                  <a:gd name="T14" fmla="*/ 161 w 284"/>
                  <a:gd name="T15" fmla="*/ 176 h 176"/>
                  <a:gd name="T16" fmla="*/ 161 w 284"/>
                  <a:gd name="T17" fmla="*/ 48 h 176"/>
                  <a:gd name="T18" fmla="*/ 161 w 284"/>
                  <a:gd name="T19" fmla="*/ 176 h 176"/>
                  <a:gd name="T20" fmla="*/ 71 w 284"/>
                  <a:gd name="T21" fmla="*/ 176 h 176"/>
                  <a:gd name="T22" fmla="*/ 71 w 284"/>
                  <a:gd name="T23" fmla="*/ 48 h 176"/>
                  <a:gd name="T24" fmla="*/ 0 w 284"/>
                  <a:gd name="T25" fmla="*/ 48 h 176"/>
                  <a:gd name="T26" fmla="*/ 0 w 284"/>
                  <a:gd name="T27" fmla="*/ 29 h 176"/>
                  <a:gd name="T28" fmla="*/ 0 w 284"/>
                  <a:gd name="T29" fmla="*/ 24 h 176"/>
                  <a:gd name="T30" fmla="*/ 0 w 284"/>
                  <a:gd name="T3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176">
                    <a:moveTo>
                      <a:pt x="0" y="0"/>
                    </a:moveTo>
                    <a:lnTo>
                      <a:pt x="0" y="0"/>
                    </a:lnTo>
                    <a:lnTo>
                      <a:pt x="0" y="176"/>
                    </a:lnTo>
                    <a:lnTo>
                      <a:pt x="284" y="176"/>
                    </a:lnTo>
                    <a:lnTo>
                      <a:pt x="284" y="48"/>
                    </a:lnTo>
                    <a:lnTo>
                      <a:pt x="190" y="48"/>
                    </a:lnTo>
                    <a:lnTo>
                      <a:pt x="190" y="176"/>
                    </a:lnTo>
                    <a:lnTo>
                      <a:pt x="161" y="176"/>
                    </a:lnTo>
                    <a:lnTo>
                      <a:pt x="161" y="48"/>
                    </a:lnTo>
                    <a:lnTo>
                      <a:pt x="161" y="176"/>
                    </a:lnTo>
                    <a:lnTo>
                      <a:pt x="71" y="176"/>
                    </a:lnTo>
                    <a:lnTo>
                      <a:pt x="71" y="48"/>
                    </a:lnTo>
                    <a:lnTo>
                      <a:pt x="0" y="48"/>
                    </a:lnTo>
                    <a:lnTo>
                      <a:pt x="0" y="29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6" name="Freeform 2122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7" name="Freeform 2123"/>
              <p:cNvSpPr>
                <a:spLocks noEditPoints="1"/>
              </p:cNvSpPr>
              <p:nvPr/>
            </p:nvSpPr>
            <p:spPr bwMode="auto">
              <a:xfrm>
                <a:off x="1687" y="830"/>
                <a:ext cx="284" cy="59"/>
              </a:xfrm>
              <a:custGeom>
                <a:avLst/>
                <a:gdLst>
                  <a:gd name="T0" fmla="*/ 71 w 284"/>
                  <a:gd name="T1" fmla="*/ 26 h 59"/>
                  <a:gd name="T2" fmla="*/ 0 w 284"/>
                  <a:gd name="T3" fmla="*/ 35 h 59"/>
                  <a:gd name="T4" fmla="*/ 0 w 284"/>
                  <a:gd name="T5" fmla="*/ 59 h 59"/>
                  <a:gd name="T6" fmla="*/ 0 w 284"/>
                  <a:gd name="T7" fmla="*/ 35 h 59"/>
                  <a:gd name="T8" fmla="*/ 71 w 284"/>
                  <a:gd name="T9" fmla="*/ 35 h 59"/>
                  <a:gd name="T10" fmla="*/ 71 w 284"/>
                  <a:gd name="T11" fmla="*/ 26 h 59"/>
                  <a:gd name="T12" fmla="*/ 284 w 284"/>
                  <a:gd name="T13" fmla="*/ 0 h 59"/>
                  <a:gd name="T14" fmla="*/ 190 w 284"/>
                  <a:gd name="T15" fmla="*/ 11 h 59"/>
                  <a:gd name="T16" fmla="*/ 190 w 284"/>
                  <a:gd name="T17" fmla="*/ 35 h 59"/>
                  <a:gd name="T18" fmla="*/ 284 w 284"/>
                  <a:gd name="T19" fmla="*/ 35 h 59"/>
                  <a:gd name="T20" fmla="*/ 284 w 284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9">
                    <a:moveTo>
                      <a:pt x="71" y="26"/>
                    </a:moveTo>
                    <a:lnTo>
                      <a:pt x="0" y="35"/>
                    </a:lnTo>
                    <a:lnTo>
                      <a:pt x="0" y="59"/>
                    </a:lnTo>
                    <a:lnTo>
                      <a:pt x="0" y="35"/>
                    </a:lnTo>
                    <a:lnTo>
                      <a:pt x="71" y="35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1"/>
                    </a:lnTo>
                    <a:lnTo>
                      <a:pt x="190" y="35"/>
                    </a:lnTo>
                    <a:lnTo>
                      <a:pt x="284" y="35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8" name="Freeform 2124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09" name="Freeform 2125"/>
              <p:cNvSpPr>
                <a:spLocks noEditPoints="1"/>
              </p:cNvSpPr>
              <p:nvPr/>
            </p:nvSpPr>
            <p:spPr bwMode="auto">
              <a:xfrm>
                <a:off x="168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0" name="Freeform 2126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1" name="Freeform 2127"/>
              <p:cNvSpPr>
                <a:spLocks noEditPoints="1"/>
              </p:cNvSpPr>
              <p:nvPr/>
            </p:nvSpPr>
            <p:spPr bwMode="auto">
              <a:xfrm>
                <a:off x="168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2" name="Freeform 2128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3" name="Freeform 2129"/>
              <p:cNvSpPr>
                <a:spLocks/>
              </p:cNvSpPr>
              <p:nvPr/>
            </p:nvSpPr>
            <p:spPr bwMode="auto">
              <a:xfrm>
                <a:off x="1758" y="846"/>
                <a:ext cx="90" cy="19"/>
              </a:xfrm>
              <a:custGeom>
                <a:avLst/>
                <a:gdLst>
                  <a:gd name="T0" fmla="*/ 90 w 90"/>
                  <a:gd name="T1" fmla="*/ 0 h 19"/>
                  <a:gd name="T2" fmla="*/ 0 w 90"/>
                  <a:gd name="T3" fmla="*/ 10 h 19"/>
                  <a:gd name="T4" fmla="*/ 0 w 90"/>
                  <a:gd name="T5" fmla="*/ 19 h 19"/>
                  <a:gd name="T6" fmla="*/ 90 w 90"/>
                  <a:gd name="T7" fmla="*/ 19 h 19"/>
                  <a:gd name="T8" fmla="*/ 90 w 9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9">
                    <a:moveTo>
                      <a:pt x="90" y="0"/>
                    </a:moveTo>
                    <a:lnTo>
                      <a:pt x="0" y="10"/>
                    </a:lnTo>
                    <a:lnTo>
                      <a:pt x="0" y="19"/>
                    </a:lnTo>
                    <a:lnTo>
                      <a:pt x="90" y="19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4" name="Rectangle 2130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5" name="Rectangle 2131"/>
              <p:cNvSpPr>
                <a:spLocks noChangeArrowheads="1"/>
              </p:cNvSpPr>
              <p:nvPr/>
            </p:nvSpPr>
            <p:spPr bwMode="auto">
              <a:xfrm>
                <a:off x="175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6" name="Rectangle 2132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7" name="Rectangle 2133"/>
              <p:cNvSpPr>
                <a:spLocks noChangeArrowheads="1"/>
              </p:cNvSpPr>
              <p:nvPr/>
            </p:nvSpPr>
            <p:spPr bwMode="auto">
              <a:xfrm>
                <a:off x="175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8" name="Rectangle 2134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19" name="Rectangle 2135"/>
              <p:cNvSpPr>
                <a:spLocks noChangeArrowheads="1"/>
              </p:cNvSpPr>
              <p:nvPr/>
            </p:nvSpPr>
            <p:spPr bwMode="auto">
              <a:xfrm>
                <a:off x="175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0" name="Freeform 2136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1" name="Freeform 2137"/>
              <p:cNvSpPr>
                <a:spLocks/>
              </p:cNvSpPr>
              <p:nvPr/>
            </p:nvSpPr>
            <p:spPr bwMode="auto">
              <a:xfrm>
                <a:off x="1848" y="841"/>
                <a:ext cx="29" cy="24"/>
              </a:xfrm>
              <a:custGeom>
                <a:avLst/>
                <a:gdLst>
                  <a:gd name="T0" fmla="*/ 29 w 29"/>
                  <a:gd name="T1" fmla="*/ 0 h 24"/>
                  <a:gd name="T2" fmla="*/ 0 w 29"/>
                  <a:gd name="T3" fmla="*/ 5 h 24"/>
                  <a:gd name="T4" fmla="*/ 0 w 29"/>
                  <a:gd name="T5" fmla="*/ 24 h 24"/>
                  <a:gd name="T6" fmla="*/ 29 w 29"/>
                  <a:gd name="T7" fmla="*/ 24 h 24"/>
                  <a:gd name="T8" fmla="*/ 29 w 2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0"/>
                    </a:moveTo>
                    <a:lnTo>
                      <a:pt x="0" y="5"/>
                    </a:lnTo>
                    <a:lnTo>
                      <a:pt x="0" y="24"/>
                    </a:lnTo>
                    <a:lnTo>
                      <a:pt x="29" y="24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2" name="Rectangle 2138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3" name="Rectangle 2139"/>
              <p:cNvSpPr>
                <a:spLocks noChangeArrowheads="1"/>
              </p:cNvSpPr>
              <p:nvPr/>
            </p:nvSpPr>
            <p:spPr bwMode="auto">
              <a:xfrm>
                <a:off x="1848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4" name="Rectangle 2140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5" name="Rectangle 2141"/>
              <p:cNvSpPr>
                <a:spLocks noChangeArrowheads="1"/>
              </p:cNvSpPr>
              <p:nvPr/>
            </p:nvSpPr>
            <p:spPr bwMode="auto">
              <a:xfrm>
                <a:off x="1848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6" name="Rectangle 2142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7" name="Rectangle 2143"/>
              <p:cNvSpPr>
                <a:spLocks noChangeArrowheads="1"/>
              </p:cNvSpPr>
              <p:nvPr/>
            </p:nvSpPr>
            <p:spPr bwMode="auto">
              <a:xfrm>
                <a:off x="1848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8" name="Freeform 2144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close/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29" name="Freeform 2145"/>
              <p:cNvSpPr>
                <a:spLocks noEditPoints="1"/>
              </p:cNvSpPr>
              <p:nvPr/>
            </p:nvSpPr>
            <p:spPr bwMode="auto">
              <a:xfrm>
                <a:off x="1971" y="796"/>
                <a:ext cx="284" cy="245"/>
              </a:xfrm>
              <a:custGeom>
                <a:avLst/>
                <a:gdLst>
                  <a:gd name="T0" fmla="*/ 0 w 284"/>
                  <a:gd name="T1" fmla="*/ 34 h 245"/>
                  <a:gd name="T2" fmla="*/ 0 w 284"/>
                  <a:gd name="T3" fmla="*/ 34 h 245"/>
                  <a:gd name="T4" fmla="*/ 0 w 284"/>
                  <a:gd name="T5" fmla="*/ 245 h 245"/>
                  <a:gd name="T6" fmla="*/ 284 w 284"/>
                  <a:gd name="T7" fmla="*/ 245 h 245"/>
                  <a:gd name="T8" fmla="*/ 284 w 284"/>
                  <a:gd name="T9" fmla="*/ 117 h 245"/>
                  <a:gd name="T10" fmla="*/ 190 w 284"/>
                  <a:gd name="T11" fmla="*/ 117 h 245"/>
                  <a:gd name="T12" fmla="*/ 190 w 284"/>
                  <a:gd name="T13" fmla="*/ 245 h 245"/>
                  <a:gd name="T14" fmla="*/ 161 w 284"/>
                  <a:gd name="T15" fmla="*/ 245 h 245"/>
                  <a:gd name="T16" fmla="*/ 161 w 284"/>
                  <a:gd name="T17" fmla="*/ 117 h 245"/>
                  <a:gd name="T18" fmla="*/ 161 w 284"/>
                  <a:gd name="T19" fmla="*/ 245 h 245"/>
                  <a:gd name="T20" fmla="*/ 71 w 284"/>
                  <a:gd name="T21" fmla="*/ 245 h 245"/>
                  <a:gd name="T22" fmla="*/ 71 w 284"/>
                  <a:gd name="T23" fmla="*/ 117 h 245"/>
                  <a:gd name="T24" fmla="*/ 0 w 284"/>
                  <a:gd name="T25" fmla="*/ 117 h 245"/>
                  <a:gd name="T26" fmla="*/ 0 w 284"/>
                  <a:gd name="T27" fmla="*/ 98 h 245"/>
                  <a:gd name="T28" fmla="*/ 0 w 284"/>
                  <a:gd name="T29" fmla="*/ 93 h 245"/>
                  <a:gd name="T30" fmla="*/ 0 w 284"/>
                  <a:gd name="T31" fmla="*/ 34 h 245"/>
                  <a:gd name="T32" fmla="*/ 71 w 284"/>
                  <a:gd name="T33" fmla="*/ 26 h 245"/>
                  <a:gd name="T34" fmla="*/ 29 w 284"/>
                  <a:gd name="T35" fmla="*/ 31 h 245"/>
                  <a:gd name="T36" fmla="*/ 71 w 284"/>
                  <a:gd name="T37" fmla="*/ 31 h 245"/>
                  <a:gd name="T38" fmla="*/ 71 w 284"/>
                  <a:gd name="T39" fmla="*/ 26 h 245"/>
                  <a:gd name="T40" fmla="*/ 284 w 284"/>
                  <a:gd name="T41" fmla="*/ 0 h 245"/>
                  <a:gd name="T42" fmla="*/ 190 w 284"/>
                  <a:gd name="T43" fmla="*/ 12 h 245"/>
                  <a:gd name="T44" fmla="*/ 190 w 284"/>
                  <a:gd name="T45" fmla="*/ 31 h 245"/>
                  <a:gd name="T46" fmla="*/ 284 w 284"/>
                  <a:gd name="T47" fmla="*/ 31 h 245"/>
                  <a:gd name="T48" fmla="*/ 284 w 284"/>
                  <a:gd name="T4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4" h="245">
                    <a:moveTo>
                      <a:pt x="0" y="34"/>
                    </a:moveTo>
                    <a:lnTo>
                      <a:pt x="0" y="34"/>
                    </a:lnTo>
                    <a:lnTo>
                      <a:pt x="0" y="245"/>
                    </a:lnTo>
                    <a:lnTo>
                      <a:pt x="284" y="245"/>
                    </a:lnTo>
                    <a:lnTo>
                      <a:pt x="284" y="117"/>
                    </a:lnTo>
                    <a:lnTo>
                      <a:pt x="190" y="117"/>
                    </a:lnTo>
                    <a:lnTo>
                      <a:pt x="190" y="245"/>
                    </a:lnTo>
                    <a:lnTo>
                      <a:pt x="161" y="245"/>
                    </a:lnTo>
                    <a:lnTo>
                      <a:pt x="161" y="117"/>
                    </a:lnTo>
                    <a:lnTo>
                      <a:pt x="161" y="245"/>
                    </a:lnTo>
                    <a:lnTo>
                      <a:pt x="71" y="245"/>
                    </a:lnTo>
                    <a:lnTo>
                      <a:pt x="71" y="117"/>
                    </a:lnTo>
                    <a:lnTo>
                      <a:pt x="0" y="117"/>
                    </a:lnTo>
                    <a:lnTo>
                      <a:pt x="0" y="98"/>
                    </a:lnTo>
                    <a:lnTo>
                      <a:pt x="0" y="93"/>
                    </a:lnTo>
                    <a:lnTo>
                      <a:pt x="0" y="34"/>
                    </a:lnTo>
                    <a:moveTo>
                      <a:pt x="71" y="26"/>
                    </a:moveTo>
                    <a:lnTo>
                      <a:pt x="29" y="31"/>
                    </a:lnTo>
                    <a:lnTo>
                      <a:pt x="71" y="31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31"/>
                    </a:lnTo>
                    <a:lnTo>
                      <a:pt x="284" y="3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0" name="Freeform 2146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1" name="Freeform 2147"/>
              <p:cNvSpPr>
                <a:spLocks noEditPoints="1"/>
              </p:cNvSpPr>
              <p:nvPr/>
            </p:nvSpPr>
            <p:spPr bwMode="auto">
              <a:xfrm>
                <a:off x="197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29 w 284"/>
                  <a:gd name="T3" fmla="*/ 0 h 62"/>
                  <a:gd name="T4" fmla="*/ 0 w 284"/>
                  <a:gd name="T5" fmla="*/ 3 h 62"/>
                  <a:gd name="T6" fmla="*/ 0 w 284"/>
                  <a:gd name="T7" fmla="*/ 62 h 62"/>
                  <a:gd name="T8" fmla="*/ 0 w 284"/>
                  <a:gd name="T9" fmla="*/ 38 h 62"/>
                  <a:gd name="T10" fmla="*/ 71 w 284"/>
                  <a:gd name="T11" fmla="*/ 38 h 62"/>
                  <a:gd name="T12" fmla="*/ 71 w 284"/>
                  <a:gd name="T13" fmla="*/ 0 h 62"/>
                  <a:gd name="T14" fmla="*/ 284 w 284"/>
                  <a:gd name="T15" fmla="*/ 0 h 62"/>
                  <a:gd name="T16" fmla="*/ 190 w 284"/>
                  <a:gd name="T17" fmla="*/ 0 h 62"/>
                  <a:gd name="T18" fmla="*/ 190 w 284"/>
                  <a:gd name="T19" fmla="*/ 38 h 62"/>
                  <a:gd name="T20" fmla="*/ 284 w 284"/>
                  <a:gd name="T21" fmla="*/ 38 h 62"/>
                  <a:gd name="T22" fmla="*/ 284 w 284"/>
                  <a:gd name="T2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29" y="0"/>
                    </a:lnTo>
                    <a:lnTo>
                      <a:pt x="0" y="3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2" name="Freeform 2148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3" name="Freeform 2149"/>
              <p:cNvSpPr>
                <a:spLocks noEditPoints="1"/>
              </p:cNvSpPr>
              <p:nvPr/>
            </p:nvSpPr>
            <p:spPr bwMode="auto">
              <a:xfrm>
                <a:off x="197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4" name="Freeform 2150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5" name="Freeform 2151"/>
              <p:cNvSpPr>
                <a:spLocks noEditPoints="1"/>
              </p:cNvSpPr>
              <p:nvPr/>
            </p:nvSpPr>
            <p:spPr bwMode="auto">
              <a:xfrm>
                <a:off x="197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6" name="Freeform 2152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7" name="Freeform 2153"/>
              <p:cNvSpPr>
                <a:spLocks/>
              </p:cNvSpPr>
              <p:nvPr/>
            </p:nvSpPr>
            <p:spPr bwMode="auto">
              <a:xfrm>
                <a:off x="2042" y="811"/>
                <a:ext cx="90" cy="16"/>
              </a:xfrm>
              <a:custGeom>
                <a:avLst/>
                <a:gdLst>
                  <a:gd name="T0" fmla="*/ 90 w 90"/>
                  <a:gd name="T1" fmla="*/ 0 h 16"/>
                  <a:gd name="T2" fmla="*/ 0 w 90"/>
                  <a:gd name="T3" fmla="*/ 11 h 16"/>
                  <a:gd name="T4" fmla="*/ 0 w 90"/>
                  <a:gd name="T5" fmla="*/ 16 h 16"/>
                  <a:gd name="T6" fmla="*/ 90 w 90"/>
                  <a:gd name="T7" fmla="*/ 16 h 16"/>
                  <a:gd name="T8" fmla="*/ 90 w 9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6">
                    <a:moveTo>
                      <a:pt x="90" y="0"/>
                    </a:moveTo>
                    <a:lnTo>
                      <a:pt x="0" y="11"/>
                    </a:lnTo>
                    <a:lnTo>
                      <a:pt x="0" y="16"/>
                    </a:lnTo>
                    <a:lnTo>
                      <a:pt x="90" y="16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8" name="Rectangle 2154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39" name="Rectangle 2155"/>
              <p:cNvSpPr>
                <a:spLocks noChangeArrowheads="1"/>
              </p:cNvSpPr>
              <p:nvPr/>
            </p:nvSpPr>
            <p:spPr bwMode="auto">
              <a:xfrm>
                <a:off x="204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0" name="Rectangle 2156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1" name="Rectangle 2157"/>
              <p:cNvSpPr>
                <a:spLocks noChangeArrowheads="1"/>
              </p:cNvSpPr>
              <p:nvPr/>
            </p:nvSpPr>
            <p:spPr bwMode="auto">
              <a:xfrm>
                <a:off x="204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2" name="Rectangle 2158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3" name="Rectangle 2159"/>
              <p:cNvSpPr>
                <a:spLocks noChangeArrowheads="1"/>
              </p:cNvSpPr>
              <p:nvPr/>
            </p:nvSpPr>
            <p:spPr bwMode="auto">
              <a:xfrm>
                <a:off x="204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4" name="Rectangle 2160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5" name="Rectangle 2161"/>
              <p:cNvSpPr>
                <a:spLocks noChangeArrowheads="1"/>
              </p:cNvSpPr>
              <p:nvPr/>
            </p:nvSpPr>
            <p:spPr bwMode="auto">
              <a:xfrm>
                <a:off x="204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6" name="Freeform 2162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7" name="Freeform 2163"/>
              <p:cNvSpPr>
                <a:spLocks/>
              </p:cNvSpPr>
              <p:nvPr/>
            </p:nvSpPr>
            <p:spPr bwMode="auto">
              <a:xfrm>
                <a:off x="2132" y="808"/>
                <a:ext cx="29" cy="19"/>
              </a:xfrm>
              <a:custGeom>
                <a:avLst/>
                <a:gdLst>
                  <a:gd name="T0" fmla="*/ 29 w 29"/>
                  <a:gd name="T1" fmla="*/ 0 h 19"/>
                  <a:gd name="T2" fmla="*/ 0 w 29"/>
                  <a:gd name="T3" fmla="*/ 3 h 19"/>
                  <a:gd name="T4" fmla="*/ 0 w 29"/>
                  <a:gd name="T5" fmla="*/ 19 h 19"/>
                  <a:gd name="T6" fmla="*/ 29 w 29"/>
                  <a:gd name="T7" fmla="*/ 19 h 19"/>
                  <a:gd name="T8" fmla="*/ 29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0"/>
                    </a:moveTo>
                    <a:lnTo>
                      <a:pt x="0" y="3"/>
                    </a:lnTo>
                    <a:lnTo>
                      <a:pt x="0" y="19"/>
                    </a:lnTo>
                    <a:lnTo>
                      <a:pt x="29" y="19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8" name="Rectangle 2164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49" name="Rectangle 2165"/>
              <p:cNvSpPr>
                <a:spLocks noChangeArrowheads="1"/>
              </p:cNvSpPr>
              <p:nvPr/>
            </p:nvSpPr>
            <p:spPr bwMode="auto">
              <a:xfrm>
                <a:off x="2132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0" name="Rectangle 2166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1" name="Rectangle 2167"/>
              <p:cNvSpPr>
                <a:spLocks noChangeArrowheads="1"/>
              </p:cNvSpPr>
              <p:nvPr/>
            </p:nvSpPr>
            <p:spPr bwMode="auto">
              <a:xfrm>
                <a:off x="2132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2" name="Rectangle 2168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3" name="Rectangle 2169"/>
              <p:cNvSpPr>
                <a:spLocks noChangeArrowheads="1"/>
              </p:cNvSpPr>
              <p:nvPr/>
            </p:nvSpPr>
            <p:spPr bwMode="auto">
              <a:xfrm>
                <a:off x="2132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4" name="Rectangle 2170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5" name="Rectangle 2171"/>
              <p:cNvSpPr>
                <a:spLocks noChangeArrowheads="1"/>
              </p:cNvSpPr>
              <p:nvPr/>
            </p:nvSpPr>
            <p:spPr bwMode="auto">
              <a:xfrm>
                <a:off x="2132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6" name="Freeform 2172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close/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7" name="Freeform 2173"/>
              <p:cNvSpPr>
                <a:spLocks noEditPoints="1"/>
              </p:cNvSpPr>
              <p:nvPr/>
            </p:nvSpPr>
            <p:spPr bwMode="auto">
              <a:xfrm>
                <a:off x="2255" y="763"/>
                <a:ext cx="284" cy="278"/>
              </a:xfrm>
              <a:custGeom>
                <a:avLst/>
                <a:gdLst>
                  <a:gd name="T0" fmla="*/ 71 w 284"/>
                  <a:gd name="T1" fmla="*/ 26 h 278"/>
                  <a:gd name="T2" fmla="*/ 0 w 284"/>
                  <a:gd name="T3" fmla="*/ 33 h 278"/>
                  <a:gd name="T4" fmla="*/ 0 w 284"/>
                  <a:gd name="T5" fmla="*/ 278 h 278"/>
                  <a:gd name="T6" fmla="*/ 284 w 284"/>
                  <a:gd name="T7" fmla="*/ 278 h 278"/>
                  <a:gd name="T8" fmla="*/ 284 w 284"/>
                  <a:gd name="T9" fmla="*/ 150 h 278"/>
                  <a:gd name="T10" fmla="*/ 190 w 284"/>
                  <a:gd name="T11" fmla="*/ 150 h 278"/>
                  <a:gd name="T12" fmla="*/ 190 w 284"/>
                  <a:gd name="T13" fmla="*/ 278 h 278"/>
                  <a:gd name="T14" fmla="*/ 161 w 284"/>
                  <a:gd name="T15" fmla="*/ 278 h 278"/>
                  <a:gd name="T16" fmla="*/ 161 w 284"/>
                  <a:gd name="T17" fmla="*/ 150 h 278"/>
                  <a:gd name="T18" fmla="*/ 161 w 284"/>
                  <a:gd name="T19" fmla="*/ 278 h 278"/>
                  <a:gd name="T20" fmla="*/ 71 w 284"/>
                  <a:gd name="T21" fmla="*/ 278 h 278"/>
                  <a:gd name="T22" fmla="*/ 71 w 284"/>
                  <a:gd name="T23" fmla="*/ 150 h 278"/>
                  <a:gd name="T24" fmla="*/ 0 w 284"/>
                  <a:gd name="T25" fmla="*/ 150 h 278"/>
                  <a:gd name="T26" fmla="*/ 0 w 284"/>
                  <a:gd name="T27" fmla="*/ 131 h 278"/>
                  <a:gd name="T28" fmla="*/ 0 w 284"/>
                  <a:gd name="T29" fmla="*/ 126 h 278"/>
                  <a:gd name="T30" fmla="*/ 0 w 284"/>
                  <a:gd name="T31" fmla="*/ 64 h 278"/>
                  <a:gd name="T32" fmla="*/ 71 w 284"/>
                  <a:gd name="T33" fmla="*/ 64 h 278"/>
                  <a:gd name="T34" fmla="*/ 71 w 284"/>
                  <a:gd name="T35" fmla="*/ 26 h 278"/>
                  <a:gd name="T36" fmla="*/ 284 w 284"/>
                  <a:gd name="T37" fmla="*/ 0 h 278"/>
                  <a:gd name="T38" fmla="*/ 190 w 284"/>
                  <a:gd name="T39" fmla="*/ 12 h 278"/>
                  <a:gd name="T40" fmla="*/ 190 w 284"/>
                  <a:gd name="T41" fmla="*/ 64 h 278"/>
                  <a:gd name="T42" fmla="*/ 284 w 284"/>
                  <a:gd name="T43" fmla="*/ 64 h 278"/>
                  <a:gd name="T44" fmla="*/ 284 w 284"/>
                  <a:gd name="T45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78">
                    <a:moveTo>
                      <a:pt x="71" y="26"/>
                    </a:moveTo>
                    <a:lnTo>
                      <a:pt x="0" y="33"/>
                    </a:lnTo>
                    <a:lnTo>
                      <a:pt x="0" y="278"/>
                    </a:lnTo>
                    <a:lnTo>
                      <a:pt x="284" y="278"/>
                    </a:lnTo>
                    <a:lnTo>
                      <a:pt x="284" y="150"/>
                    </a:lnTo>
                    <a:lnTo>
                      <a:pt x="190" y="150"/>
                    </a:lnTo>
                    <a:lnTo>
                      <a:pt x="190" y="278"/>
                    </a:lnTo>
                    <a:lnTo>
                      <a:pt x="161" y="278"/>
                    </a:lnTo>
                    <a:lnTo>
                      <a:pt x="161" y="150"/>
                    </a:lnTo>
                    <a:lnTo>
                      <a:pt x="161" y="278"/>
                    </a:lnTo>
                    <a:lnTo>
                      <a:pt x="71" y="278"/>
                    </a:lnTo>
                    <a:lnTo>
                      <a:pt x="71" y="150"/>
                    </a:lnTo>
                    <a:lnTo>
                      <a:pt x="0" y="150"/>
                    </a:lnTo>
                    <a:lnTo>
                      <a:pt x="0" y="131"/>
                    </a:lnTo>
                    <a:lnTo>
                      <a:pt x="0" y="126"/>
                    </a:lnTo>
                    <a:lnTo>
                      <a:pt x="0" y="64"/>
                    </a:lnTo>
                    <a:lnTo>
                      <a:pt x="71" y="64"/>
                    </a:lnTo>
                    <a:lnTo>
                      <a:pt x="71" y="26"/>
                    </a:lnTo>
                    <a:moveTo>
                      <a:pt x="284" y="0"/>
                    </a:moveTo>
                    <a:lnTo>
                      <a:pt x="190" y="12"/>
                    </a:lnTo>
                    <a:lnTo>
                      <a:pt x="190" y="64"/>
                    </a:lnTo>
                    <a:lnTo>
                      <a:pt x="284" y="64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8" name="Freeform 2174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59" name="Freeform 2175"/>
              <p:cNvSpPr>
                <a:spLocks noEditPoints="1"/>
              </p:cNvSpPr>
              <p:nvPr/>
            </p:nvSpPr>
            <p:spPr bwMode="auto">
              <a:xfrm>
                <a:off x="225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90 w 284"/>
                  <a:gd name="T15" fmla="*/ 0 h 62"/>
                  <a:gd name="T16" fmla="*/ 190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0" name="Freeform 2176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1" name="Freeform 2177"/>
              <p:cNvSpPr>
                <a:spLocks noEditPoints="1"/>
              </p:cNvSpPr>
              <p:nvPr/>
            </p:nvSpPr>
            <p:spPr bwMode="auto">
              <a:xfrm>
                <a:off x="225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90 w 284"/>
                  <a:gd name="T15" fmla="*/ 0 h 24"/>
                  <a:gd name="T16" fmla="*/ 190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2" name="Freeform 2178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3" name="Freeform 2179"/>
              <p:cNvSpPr>
                <a:spLocks noEditPoints="1"/>
              </p:cNvSpPr>
              <p:nvPr/>
            </p:nvSpPr>
            <p:spPr bwMode="auto">
              <a:xfrm>
                <a:off x="225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90 w 284"/>
                  <a:gd name="T17" fmla="*/ 0 h 29"/>
                  <a:gd name="T18" fmla="*/ 190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90" y="0"/>
                    </a:lnTo>
                    <a:lnTo>
                      <a:pt x="190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4" name="Freeform 2180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5" name="Freeform 2181"/>
              <p:cNvSpPr>
                <a:spLocks/>
              </p:cNvSpPr>
              <p:nvPr/>
            </p:nvSpPr>
            <p:spPr bwMode="auto">
              <a:xfrm>
                <a:off x="2326" y="777"/>
                <a:ext cx="90" cy="50"/>
              </a:xfrm>
              <a:custGeom>
                <a:avLst/>
                <a:gdLst>
                  <a:gd name="T0" fmla="*/ 90 w 90"/>
                  <a:gd name="T1" fmla="*/ 0 h 50"/>
                  <a:gd name="T2" fmla="*/ 0 w 90"/>
                  <a:gd name="T3" fmla="*/ 12 h 50"/>
                  <a:gd name="T4" fmla="*/ 0 w 90"/>
                  <a:gd name="T5" fmla="*/ 50 h 50"/>
                  <a:gd name="T6" fmla="*/ 90 w 90"/>
                  <a:gd name="T7" fmla="*/ 50 h 50"/>
                  <a:gd name="T8" fmla="*/ 90 w 9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0" y="12"/>
                    </a:lnTo>
                    <a:lnTo>
                      <a:pt x="0" y="50"/>
                    </a:lnTo>
                    <a:lnTo>
                      <a:pt x="90" y="5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6" name="Rectangle 2182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7" name="Rectangle 2183"/>
              <p:cNvSpPr>
                <a:spLocks noChangeArrowheads="1"/>
              </p:cNvSpPr>
              <p:nvPr/>
            </p:nvSpPr>
            <p:spPr bwMode="auto">
              <a:xfrm>
                <a:off x="232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8" name="Rectangle 2184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69" name="Rectangle 2185"/>
              <p:cNvSpPr>
                <a:spLocks noChangeArrowheads="1"/>
              </p:cNvSpPr>
              <p:nvPr/>
            </p:nvSpPr>
            <p:spPr bwMode="auto">
              <a:xfrm>
                <a:off x="232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0" name="Rectangle 2186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1" name="Rectangle 2187"/>
              <p:cNvSpPr>
                <a:spLocks noChangeArrowheads="1"/>
              </p:cNvSpPr>
              <p:nvPr/>
            </p:nvSpPr>
            <p:spPr bwMode="auto">
              <a:xfrm>
                <a:off x="232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2" name="Rectangle 2188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3" name="Rectangle 2189"/>
              <p:cNvSpPr>
                <a:spLocks noChangeArrowheads="1"/>
              </p:cNvSpPr>
              <p:nvPr/>
            </p:nvSpPr>
            <p:spPr bwMode="auto">
              <a:xfrm>
                <a:off x="232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4" name="Freeform 2190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5" name="Freeform 2191"/>
              <p:cNvSpPr>
                <a:spLocks/>
              </p:cNvSpPr>
              <p:nvPr/>
            </p:nvSpPr>
            <p:spPr bwMode="auto">
              <a:xfrm>
                <a:off x="2416" y="775"/>
                <a:ext cx="29" cy="52"/>
              </a:xfrm>
              <a:custGeom>
                <a:avLst/>
                <a:gdLst>
                  <a:gd name="T0" fmla="*/ 29 w 29"/>
                  <a:gd name="T1" fmla="*/ 0 h 52"/>
                  <a:gd name="T2" fmla="*/ 0 w 29"/>
                  <a:gd name="T3" fmla="*/ 2 h 52"/>
                  <a:gd name="T4" fmla="*/ 0 w 29"/>
                  <a:gd name="T5" fmla="*/ 52 h 52"/>
                  <a:gd name="T6" fmla="*/ 29 w 29"/>
                  <a:gd name="T7" fmla="*/ 52 h 52"/>
                  <a:gd name="T8" fmla="*/ 29 w 2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2">
                    <a:moveTo>
                      <a:pt x="29" y="0"/>
                    </a:moveTo>
                    <a:lnTo>
                      <a:pt x="0" y="2"/>
                    </a:lnTo>
                    <a:lnTo>
                      <a:pt x="0" y="52"/>
                    </a:lnTo>
                    <a:lnTo>
                      <a:pt x="29" y="5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6" name="Rectangle 2192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7" name="Rectangle 2193"/>
              <p:cNvSpPr>
                <a:spLocks noChangeArrowheads="1"/>
              </p:cNvSpPr>
              <p:nvPr/>
            </p:nvSpPr>
            <p:spPr bwMode="auto">
              <a:xfrm>
                <a:off x="2416" y="827"/>
                <a:ext cx="29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8" name="Rectangle 2194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79" name="Rectangle 2195"/>
              <p:cNvSpPr>
                <a:spLocks noChangeArrowheads="1"/>
              </p:cNvSpPr>
              <p:nvPr/>
            </p:nvSpPr>
            <p:spPr bwMode="auto">
              <a:xfrm>
                <a:off x="2416" y="865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0" name="Rectangle 2196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1" name="Rectangle 2197"/>
              <p:cNvSpPr>
                <a:spLocks noChangeArrowheads="1"/>
              </p:cNvSpPr>
              <p:nvPr/>
            </p:nvSpPr>
            <p:spPr bwMode="auto">
              <a:xfrm>
                <a:off x="2416" y="913"/>
                <a:ext cx="2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2" name="Rectangle 2198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3" name="Rectangle 2199"/>
              <p:cNvSpPr>
                <a:spLocks noChangeArrowheads="1"/>
              </p:cNvSpPr>
              <p:nvPr/>
            </p:nvSpPr>
            <p:spPr bwMode="auto">
              <a:xfrm>
                <a:off x="2416" y="88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4" name="Freeform 2200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5" name="Freeform 2201"/>
              <p:cNvSpPr>
                <a:spLocks noEditPoints="1"/>
              </p:cNvSpPr>
              <p:nvPr/>
            </p:nvSpPr>
            <p:spPr bwMode="auto">
              <a:xfrm>
                <a:off x="253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59 w 284"/>
                  <a:gd name="T3" fmla="*/ 0 h 285"/>
                  <a:gd name="T4" fmla="*/ 0 w 284"/>
                  <a:gd name="T5" fmla="*/ 7 h 285"/>
                  <a:gd name="T6" fmla="*/ 0 w 284"/>
                  <a:gd name="T7" fmla="*/ 285 h 285"/>
                  <a:gd name="T8" fmla="*/ 284 w 284"/>
                  <a:gd name="T9" fmla="*/ 285 h 285"/>
                  <a:gd name="T10" fmla="*/ 284 w 284"/>
                  <a:gd name="T11" fmla="*/ 157 h 285"/>
                  <a:gd name="T12" fmla="*/ 189 w 284"/>
                  <a:gd name="T13" fmla="*/ 157 h 285"/>
                  <a:gd name="T14" fmla="*/ 189 w 284"/>
                  <a:gd name="T15" fmla="*/ 285 h 285"/>
                  <a:gd name="T16" fmla="*/ 161 w 284"/>
                  <a:gd name="T17" fmla="*/ 285 h 285"/>
                  <a:gd name="T18" fmla="*/ 161 w 284"/>
                  <a:gd name="T19" fmla="*/ 157 h 285"/>
                  <a:gd name="T20" fmla="*/ 161 w 284"/>
                  <a:gd name="T21" fmla="*/ 285 h 285"/>
                  <a:gd name="T22" fmla="*/ 71 w 284"/>
                  <a:gd name="T23" fmla="*/ 285 h 285"/>
                  <a:gd name="T24" fmla="*/ 71 w 284"/>
                  <a:gd name="T25" fmla="*/ 157 h 285"/>
                  <a:gd name="T26" fmla="*/ 0 w 284"/>
                  <a:gd name="T27" fmla="*/ 157 h 285"/>
                  <a:gd name="T28" fmla="*/ 0 w 284"/>
                  <a:gd name="T29" fmla="*/ 138 h 285"/>
                  <a:gd name="T30" fmla="*/ 0 w 284"/>
                  <a:gd name="T31" fmla="*/ 133 h 285"/>
                  <a:gd name="T32" fmla="*/ 0 w 284"/>
                  <a:gd name="T33" fmla="*/ 71 h 285"/>
                  <a:gd name="T34" fmla="*/ 71 w 284"/>
                  <a:gd name="T35" fmla="*/ 71 h 285"/>
                  <a:gd name="T36" fmla="*/ 71 w 284"/>
                  <a:gd name="T37" fmla="*/ 0 h 285"/>
                  <a:gd name="T38" fmla="*/ 284 w 284"/>
                  <a:gd name="T39" fmla="*/ 0 h 285"/>
                  <a:gd name="T40" fmla="*/ 189 w 284"/>
                  <a:gd name="T41" fmla="*/ 0 h 285"/>
                  <a:gd name="T42" fmla="*/ 189 w 284"/>
                  <a:gd name="T43" fmla="*/ 71 h 285"/>
                  <a:gd name="T44" fmla="*/ 284 w 284"/>
                  <a:gd name="T45" fmla="*/ 71 h 285"/>
                  <a:gd name="T46" fmla="*/ 284 w 284"/>
                  <a:gd name="T47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59" y="0"/>
                    </a:lnTo>
                    <a:lnTo>
                      <a:pt x="0" y="7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6" name="Freeform 2202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7" name="Freeform 2203"/>
              <p:cNvSpPr>
                <a:spLocks noEditPoints="1"/>
              </p:cNvSpPr>
              <p:nvPr/>
            </p:nvSpPr>
            <p:spPr bwMode="auto">
              <a:xfrm>
                <a:off x="253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8" name="Freeform 2204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89" name="Freeform 2205"/>
              <p:cNvSpPr>
                <a:spLocks noEditPoints="1"/>
              </p:cNvSpPr>
              <p:nvPr/>
            </p:nvSpPr>
            <p:spPr bwMode="auto">
              <a:xfrm>
                <a:off x="253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0" name="Freeform 2206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1" name="Freeform 2207"/>
              <p:cNvSpPr>
                <a:spLocks noEditPoints="1"/>
              </p:cNvSpPr>
              <p:nvPr/>
            </p:nvSpPr>
            <p:spPr bwMode="auto">
              <a:xfrm>
                <a:off x="253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2" name="Rectangle 2208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3" name="Rectangle 2209"/>
              <p:cNvSpPr>
                <a:spLocks noChangeArrowheads="1"/>
              </p:cNvSpPr>
              <p:nvPr/>
            </p:nvSpPr>
            <p:spPr bwMode="auto">
              <a:xfrm>
                <a:off x="261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4" name="Rectangle 2210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5" name="Rectangle 2211"/>
              <p:cNvSpPr>
                <a:spLocks noChangeArrowheads="1"/>
              </p:cNvSpPr>
              <p:nvPr/>
            </p:nvSpPr>
            <p:spPr bwMode="auto">
              <a:xfrm>
                <a:off x="261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6" name="Rectangle 2212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7" name="Rectangle 2213"/>
              <p:cNvSpPr>
                <a:spLocks noChangeArrowheads="1"/>
              </p:cNvSpPr>
              <p:nvPr/>
            </p:nvSpPr>
            <p:spPr bwMode="auto">
              <a:xfrm>
                <a:off x="261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498" name="Rectangle 2214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grpSp>
          <p:nvGrpSpPr>
            <p:cNvPr id="15" name="Group 2416"/>
            <p:cNvGrpSpPr>
              <a:grpSpLocks/>
            </p:cNvGrpSpPr>
            <p:nvPr/>
          </p:nvGrpSpPr>
          <p:grpSpPr bwMode="auto">
            <a:xfrm>
              <a:off x="4143375" y="1200150"/>
              <a:ext cx="3373438" cy="452438"/>
              <a:chOff x="2610" y="756"/>
              <a:chExt cx="2125" cy="285"/>
            </a:xfrm>
          </p:grpSpPr>
          <p:sp>
            <p:nvSpPr>
              <p:cNvPr id="99" name="Rectangle 2216"/>
              <p:cNvSpPr>
                <a:spLocks noChangeArrowheads="1"/>
              </p:cNvSpPr>
              <p:nvPr/>
            </p:nvSpPr>
            <p:spPr bwMode="auto">
              <a:xfrm>
                <a:off x="261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0" name="Rectangle 2217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1" name="Rectangle 2218"/>
              <p:cNvSpPr>
                <a:spLocks noChangeArrowheads="1"/>
              </p:cNvSpPr>
              <p:nvPr/>
            </p:nvSpPr>
            <p:spPr bwMode="auto">
              <a:xfrm>
                <a:off x="261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2" name="Rectangle 2219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3" name="Rectangle 2220"/>
              <p:cNvSpPr>
                <a:spLocks noChangeArrowheads="1"/>
              </p:cNvSpPr>
              <p:nvPr/>
            </p:nvSpPr>
            <p:spPr bwMode="auto">
              <a:xfrm>
                <a:off x="270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4" name="Rectangle 2221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5" name="Rectangle 2222"/>
              <p:cNvSpPr>
                <a:spLocks noChangeArrowheads="1"/>
              </p:cNvSpPr>
              <p:nvPr/>
            </p:nvSpPr>
            <p:spPr bwMode="auto">
              <a:xfrm>
                <a:off x="270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6" name="Rectangle 2223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7" name="Rectangle 2224"/>
              <p:cNvSpPr>
                <a:spLocks noChangeArrowheads="1"/>
              </p:cNvSpPr>
              <p:nvPr/>
            </p:nvSpPr>
            <p:spPr bwMode="auto">
              <a:xfrm>
                <a:off x="270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8" name="Rectangle 2225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09" name="Rectangle 2226"/>
              <p:cNvSpPr>
                <a:spLocks noChangeArrowheads="1"/>
              </p:cNvSpPr>
              <p:nvPr/>
            </p:nvSpPr>
            <p:spPr bwMode="auto">
              <a:xfrm>
                <a:off x="270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0" name="Rectangle 2227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1" name="Rectangle 2228"/>
              <p:cNvSpPr>
                <a:spLocks noChangeArrowheads="1"/>
              </p:cNvSpPr>
              <p:nvPr/>
            </p:nvSpPr>
            <p:spPr bwMode="auto">
              <a:xfrm>
                <a:off x="270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2" name="Freeform 2229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3" name="Freeform 2230"/>
              <p:cNvSpPr>
                <a:spLocks noEditPoints="1"/>
              </p:cNvSpPr>
              <p:nvPr/>
            </p:nvSpPr>
            <p:spPr bwMode="auto">
              <a:xfrm>
                <a:off x="282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4" name="Freeform 2231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5" name="Freeform 2232"/>
              <p:cNvSpPr>
                <a:spLocks noEditPoints="1"/>
              </p:cNvSpPr>
              <p:nvPr/>
            </p:nvSpPr>
            <p:spPr bwMode="auto">
              <a:xfrm>
                <a:off x="282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6" name="Freeform 2233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7" name="Freeform 2234"/>
              <p:cNvSpPr>
                <a:spLocks noEditPoints="1"/>
              </p:cNvSpPr>
              <p:nvPr/>
            </p:nvSpPr>
            <p:spPr bwMode="auto">
              <a:xfrm>
                <a:off x="282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8" name="Freeform 2235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19" name="Freeform 2236"/>
              <p:cNvSpPr>
                <a:spLocks noEditPoints="1"/>
              </p:cNvSpPr>
              <p:nvPr/>
            </p:nvSpPr>
            <p:spPr bwMode="auto">
              <a:xfrm>
                <a:off x="282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0" name="Rectangle 2237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1" name="Rectangle 2238"/>
              <p:cNvSpPr>
                <a:spLocks noChangeArrowheads="1"/>
              </p:cNvSpPr>
              <p:nvPr/>
            </p:nvSpPr>
            <p:spPr bwMode="auto">
              <a:xfrm>
                <a:off x="289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2" name="Rectangle 2239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3" name="Rectangle 2240"/>
              <p:cNvSpPr>
                <a:spLocks noChangeArrowheads="1"/>
              </p:cNvSpPr>
              <p:nvPr/>
            </p:nvSpPr>
            <p:spPr bwMode="auto">
              <a:xfrm>
                <a:off x="289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4" name="Rectangle 2241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5" name="Rectangle 2242"/>
              <p:cNvSpPr>
                <a:spLocks noChangeArrowheads="1"/>
              </p:cNvSpPr>
              <p:nvPr/>
            </p:nvSpPr>
            <p:spPr bwMode="auto">
              <a:xfrm>
                <a:off x="289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6" name="Rectangle 2243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7" name="Rectangle 2244"/>
              <p:cNvSpPr>
                <a:spLocks noChangeArrowheads="1"/>
              </p:cNvSpPr>
              <p:nvPr/>
            </p:nvSpPr>
            <p:spPr bwMode="auto">
              <a:xfrm>
                <a:off x="289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8" name="Rectangle 2245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29" name="Rectangle 2246"/>
              <p:cNvSpPr>
                <a:spLocks noChangeArrowheads="1"/>
              </p:cNvSpPr>
              <p:nvPr/>
            </p:nvSpPr>
            <p:spPr bwMode="auto">
              <a:xfrm>
                <a:off x="289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0" name="Rectangle 2247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1" name="Rectangle 2248"/>
              <p:cNvSpPr>
                <a:spLocks noChangeArrowheads="1"/>
              </p:cNvSpPr>
              <p:nvPr/>
            </p:nvSpPr>
            <p:spPr bwMode="auto">
              <a:xfrm>
                <a:off x="298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2" name="Rectangle 2249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3" name="Rectangle 2250"/>
              <p:cNvSpPr>
                <a:spLocks noChangeArrowheads="1"/>
              </p:cNvSpPr>
              <p:nvPr/>
            </p:nvSpPr>
            <p:spPr bwMode="auto">
              <a:xfrm>
                <a:off x="298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4" name="Rectangle 2251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5" name="Rectangle 2252"/>
              <p:cNvSpPr>
                <a:spLocks noChangeArrowheads="1"/>
              </p:cNvSpPr>
              <p:nvPr/>
            </p:nvSpPr>
            <p:spPr bwMode="auto">
              <a:xfrm>
                <a:off x="298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6" name="Rectangle 2253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7" name="Rectangle 2254"/>
              <p:cNvSpPr>
                <a:spLocks noChangeArrowheads="1"/>
              </p:cNvSpPr>
              <p:nvPr/>
            </p:nvSpPr>
            <p:spPr bwMode="auto">
              <a:xfrm>
                <a:off x="298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8" name="Rectangle 2255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39" name="Rectangle 2256"/>
              <p:cNvSpPr>
                <a:spLocks noChangeArrowheads="1"/>
              </p:cNvSpPr>
              <p:nvPr/>
            </p:nvSpPr>
            <p:spPr bwMode="auto">
              <a:xfrm>
                <a:off x="298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0" name="Freeform 2257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1" name="Freeform 2258"/>
              <p:cNvSpPr>
                <a:spLocks noEditPoints="1"/>
              </p:cNvSpPr>
              <p:nvPr/>
            </p:nvSpPr>
            <p:spPr bwMode="auto">
              <a:xfrm>
                <a:off x="3107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2" name="Freeform 2259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3" name="Freeform 2260"/>
              <p:cNvSpPr>
                <a:spLocks noEditPoints="1"/>
              </p:cNvSpPr>
              <p:nvPr/>
            </p:nvSpPr>
            <p:spPr bwMode="auto">
              <a:xfrm>
                <a:off x="3107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4" name="Freeform 2261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5" name="Freeform 2262"/>
              <p:cNvSpPr>
                <a:spLocks noEditPoints="1"/>
              </p:cNvSpPr>
              <p:nvPr/>
            </p:nvSpPr>
            <p:spPr bwMode="auto">
              <a:xfrm>
                <a:off x="3107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6" name="Freeform 2263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7" name="Freeform 2264"/>
              <p:cNvSpPr>
                <a:spLocks noEditPoints="1"/>
              </p:cNvSpPr>
              <p:nvPr/>
            </p:nvSpPr>
            <p:spPr bwMode="auto">
              <a:xfrm>
                <a:off x="3107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8" name="Rectangle 2265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49" name="Rectangle 2266"/>
              <p:cNvSpPr>
                <a:spLocks noChangeArrowheads="1"/>
              </p:cNvSpPr>
              <p:nvPr/>
            </p:nvSpPr>
            <p:spPr bwMode="auto">
              <a:xfrm>
                <a:off x="3178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0" name="Rectangle 2267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1" name="Rectangle 2268"/>
              <p:cNvSpPr>
                <a:spLocks noChangeArrowheads="1"/>
              </p:cNvSpPr>
              <p:nvPr/>
            </p:nvSpPr>
            <p:spPr bwMode="auto">
              <a:xfrm>
                <a:off x="3178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2" name="Rectangle 2269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3" name="Rectangle 2270"/>
              <p:cNvSpPr>
                <a:spLocks noChangeArrowheads="1"/>
              </p:cNvSpPr>
              <p:nvPr/>
            </p:nvSpPr>
            <p:spPr bwMode="auto">
              <a:xfrm>
                <a:off x="317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4" name="Rectangle 2271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5" name="Rectangle 2272"/>
              <p:cNvSpPr>
                <a:spLocks noChangeArrowheads="1"/>
              </p:cNvSpPr>
              <p:nvPr/>
            </p:nvSpPr>
            <p:spPr bwMode="auto">
              <a:xfrm>
                <a:off x="317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6" name="Rectangle 2273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7" name="Rectangle 2274"/>
              <p:cNvSpPr>
                <a:spLocks noChangeArrowheads="1"/>
              </p:cNvSpPr>
              <p:nvPr/>
            </p:nvSpPr>
            <p:spPr bwMode="auto">
              <a:xfrm>
                <a:off x="317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8" name="Rectangle 2275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59" name="Rectangle 2276"/>
              <p:cNvSpPr>
                <a:spLocks noChangeArrowheads="1"/>
              </p:cNvSpPr>
              <p:nvPr/>
            </p:nvSpPr>
            <p:spPr bwMode="auto">
              <a:xfrm>
                <a:off x="3268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0" name="Rectangle 2277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1" name="Rectangle 2278"/>
              <p:cNvSpPr>
                <a:spLocks noChangeArrowheads="1"/>
              </p:cNvSpPr>
              <p:nvPr/>
            </p:nvSpPr>
            <p:spPr bwMode="auto">
              <a:xfrm>
                <a:off x="3268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2" name="Rectangle 2279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3" name="Rectangle 2280"/>
              <p:cNvSpPr>
                <a:spLocks noChangeArrowheads="1"/>
              </p:cNvSpPr>
              <p:nvPr/>
            </p:nvSpPr>
            <p:spPr bwMode="auto">
              <a:xfrm>
                <a:off x="3268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4" name="Rectangle 2281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5" name="Rectangle 2282"/>
              <p:cNvSpPr>
                <a:spLocks noChangeArrowheads="1"/>
              </p:cNvSpPr>
              <p:nvPr/>
            </p:nvSpPr>
            <p:spPr bwMode="auto">
              <a:xfrm>
                <a:off x="3268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6" name="Rectangle 2283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7" name="Rectangle 2284"/>
              <p:cNvSpPr>
                <a:spLocks noChangeArrowheads="1"/>
              </p:cNvSpPr>
              <p:nvPr/>
            </p:nvSpPr>
            <p:spPr bwMode="auto">
              <a:xfrm>
                <a:off x="3268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8" name="Freeform 2285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69" name="Freeform 2286"/>
              <p:cNvSpPr>
                <a:spLocks noEditPoints="1"/>
              </p:cNvSpPr>
              <p:nvPr/>
            </p:nvSpPr>
            <p:spPr bwMode="auto">
              <a:xfrm>
                <a:off x="3391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0" name="Freeform 2287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1" name="Freeform 2288"/>
              <p:cNvSpPr>
                <a:spLocks noEditPoints="1"/>
              </p:cNvSpPr>
              <p:nvPr/>
            </p:nvSpPr>
            <p:spPr bwMode="auto">
              <a:xfrm>
                <a:off x="3391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2" name="Freeform 2289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3" name="Freeform 2290"/>
              <p:cNvSpPr>
                <a:spLocks noEditPoints="1"/>
              </p:cNvSpPr>
              <p:nvPr/>
            </p:nvSpPr>
            <p:spPr bwMode="auto">
              <a:xfrm>
                <a:off x="3391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4" name="Freeform 2291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5" name="Freeform 2292"/>
              <p:cNvSpPr>
                <a:spLocks noEditPoints="1"/>
              </p:cNvSpPr>
              <p:nvPr/>
            </p:nvSpPr>
            <p:spPr bwMode="auto">
              <a:xfrm>
                <a:off x="3391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6" name="Rectangle 2293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7" name="Rectangle 2294"/>
              <p:cNvSpPr>
                <a:spLocks noChangeArrowheads="1"/>
              </p:cNvSpPr>
              <p:nvPr/>
            </p:nvSpPr>
            <p:spPr bwMode="auto">
              <a:xfrm>
                <a:off x="3462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8" name="Rectangle 2295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79" name="Rectangle 2296"/>
              <p:cNvSpPr>
                <a:spLocks noChangeArrowheads="1"/>
              </p:cNvSpPr>
              <p:nvPr/>
            </p:nvSpPr>
            <p:spPr bwMode="auto">
              <a:xfrm>
                <a:off x="3462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0" name="Rectangle 2297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1" name="Rectangle 2298"/>
              <p:cNvSpPr>
                <a:spLocks noChangeArrowheads="1"/>
              </p:cNvSpPr>
              <p:nvPr/>
            </p:nvSpPr>
            <p:spPr bwMode="auto">
              <a:xfrm>
                <a:off x="3462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2" name="Rectangle 2299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3" name="Rectangle 2300"/>
              <p:cNvSpPr>
                <a:spLocks noChangeArrowheads="1"/>
              </p:cNvSpPr>
              <p:nvPr/>
            </p:nvSpPr>
            <p:spPr bwMode="auto">
              <a:xfrm>
                <a:off x="3462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4" name="Rectangle 2301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5" name="Rectangle 2302"/>
              <p:cNvSpPr>
                <a:spLocks noChangeArrowheads="1"/>
              </p:cNvSpPr>
              <p:nvPr/>
            </p:nvSpPr>
            <p:spPr bwMode="auto">
              <a:xfrm>
                <a:off x="3462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6" name="Rectangle 2303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7" name="Rectangle 2304"/>
              <p:cNvSpPr>
                <a:spLocks noChangeArrowheads="1"/>
              </p:cNvSpPr>
              <p:nvPr/>
            </p:nvSpPr>
            <p:spPr bwMode="auto">
              <a:xfrm>
                <a:off x="3552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8" name="Rectangle 2305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89" name="Rectangle 2306"/>
              <p:cNvSpPr>
                <a:spLocks noChangeArrowheads="1"/>
              </p:cNvSpPr>
              <p:nvPr/>
            </p:nvSpPr>
            <p:spPr bwMode="auto">
              <a:xfrm>
                <a:off x="3552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0" name="Rectangle 2307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1" name="Rectangle 2308"/>
              <p:cNvSpPr>
                <a:spLocks noChangeArrowheads="1"/>
              </p:cNvSpPr>
              <p:nvPr/>
            </p:nvSpPr>
            <p:spPr bwMode="auto">
              <a:xfrm>
                <a:off x="3552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2" name="Rectangle 2309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3" name="Rectangle 2310"/>
              <p:cNvSpPr>
                <a:spLocks noChangeArrowheads="1"/>
              </p:cNvSpPr>
              <p:nvPr/>
            </p:nvSpPr>
            <p:spPr bwMode="auto">
              <a:xfrm>
                <a:off x="3552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4" name="Rectangle 2311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5" name="Rectangle 2312"/>
              <p:cNvSpPr>
                <a:spLocks noChangeArrowheads="1"/>
              </p:cNvSpPr>
              <p:nvPr/>
            </p:nvSpPr>
            <p:spPr bwMode="auto">
              <a:xfrm>
                <a:off x="3552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6" name="Freeform 2313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7" name="Freeform 2314"/>
              <p:cNvSpPr>
                <a:spLocks noEditPoints="1"/>
              </p:cNvSpPr>
              <p:nvPr/>
            </p:nvSpPr>
            <p:spPr bwMode="auto">
              <a:xfrm>
                <a:off x="3675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8" name="Freeform 2315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199" name="Freeform 2316"/>
              <p:cNvSpPr>
                <a:spLocks noEditPoints="1"/>
              </p:cNvSpPr>
              <p:nvPr/>
            </p:nvSpPr>
            <p:spPr bwMode="auto">
              <a:xfrm>
                <a:off x="3675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0" name="Freeform 2317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1" name="Freeform 2318"/>
              <p:cNvSpPr>
                <a:spLocks noEditPoints="1"/>
              </p:cNvSpPr>
              <p:nvPr/>
            </p:nvSpPr>
            <p:spPr bwMode="auto">
              <a:xfrm>
                <a:off x="3675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2" name="Freeform 2319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3" name="Freeform 2320"/>
              <p:cNvSpPr>
                <a:spLocks noEditPoints="1"/>
              </p:cNvSpPr>
              <p:nvPr/>
            </p:nvSpPr>
            <p:spPr bwMode="auto">
              <a:xfrm>
                <a:off x="3675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4" name="Rectangle 2321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5" name="Rectangle 2322"/>
              <p:cNvSpPr>
                <a:spLocks noChangeArrowheads="1"/>
              </p:cNvSpPr>
              <p:nvPr/>
            </p:nvSpPr>
            <p:spPr bwMode="auto">
              <a:xfrm>
                <a:off x="3746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6" name="Rectangle 2323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7" name="Rectangle 2324"/>
              <p:cNvSpPr>
                <a:spLocks noChangeArrowheads="1"/>
              </p:cNvSpPr>
              <p:nvPr/>
            </p:nvSpPr>
            <p:spPr bwMode="auto">
              <a:xfrm>
                <a:off x="3746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8" name="Rectangle 2325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09" name="Rectangle 2326"/>
              <p:cNvSpPr>
                <a:spLocks noChangeArrowheads="1"/>
              </p:cNvSpPr>
              <p:nvPr/>
            </p:nvSpPr>
            <p:spPr bwMode="auto">
              <a:xfrm>
                <a:off x="3746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0" name="Rectangle 2327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1" name="Rectangle 2328"/>
              <p:cNvSpPr>
                <a:spLocks noChangeArrowheads="1"/>
              </p:cNvSpPr>
              <p:nvPr/>
            </p:nvSpPr>
            <p:spPr bwMode="auto">
              <a:xfrm>
                <a:off x="3746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2" name="Rectangle 2329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3" name="Rectangle 2330"/>
              <p:cNvSpPr>
                <a:spLocks noChangeArrowheads="1"/>
              </p:cNvSpPr>
              <p:nvPr/>
            </p:nvSpPr>
            <p:spPr bwMode="auto">
              <a:xfrm>
                <a:off x="3746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4" name="Rectangle 2331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5" name="Rectangle 2332"/>
              <p:cNvSpPr>
                <a:spLocks noChangeArrowheads="1"/>
              </p:cNvSpPr>
              <p:nvPr/>
            </p:nvSpPr>
            <p:spPr bwMode="auto">
              <a:xfrm>
                <a:off x="3836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6" name="Rectangle 2333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7" name="Rectangle 2334"/>
              <p:cNvSpPr>
                <a:spLocks noChangeArrowheads="1"/>
              </p:cNvSpPr>
              <p:nvPr/>
            </p:nvSpPr>
            <p:spPr bwMode="auto">
              <a:xfrm>
                <a:off x="3836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8" name="Rectangle 2335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19" name="Rectangle 2336"/>
              <p:cNvSpPr>
                <a:spLocks noChangeArrowheads="1"/>
              </p:cNvSpPr>
              <p:nvPr/>
            </p:nvSpPr>
            <p:spPr bwMode="auto">
              <a:xfrm>
                <a:off x="3836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0" name="Rectangle 2337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1" name="Rectangle 2338"/>
              <p:cNvSpPr>
                <a:spLocks noChangeArrowheads="1"/>
              </p:cNvSpPr>
              <p:nvPr/>
            </p:nvSpPr>
            <p:spPr bwMode="auto">
              <a:xfrm>
                <a:off x="3836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2" name="Rectangle 2339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3" name="Rectangle 2340"/>
              <p:cNvSpPr>
                <a:spLocks noChangeArrowheads="1"/>
              </p:cNvSpPr>
              <p:nvPr/>
            </p:nvSpPr>
            <p:spPr bwMode="auto">
              <a:xfrm>
                <a:off x="3836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4" name="Freeform 2341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5" name="Freeform 2342"/>
              <p:cNvSpPr>
                <a:spLocks noEditPoints="1"/>
              </p:cNvSpPr>
              <p:nvPr/>
            </p:nvSpPr>
            <p:spPr bwMode="auto">
              <a:xfrm>
                <a:off x="3959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6" name="Freeform 2343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7" name="Freeform 2344"/>
              <p:cNvSpPr>
                <a:spLocks noEditPoints="1"/>
              </p:cNvSpPr>
              <p:nvPr/>
            </p:nvSpPr>
            <p:spPr bwMode="auto">
              <a:xfrm>
                <a:off x="3959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8" name="Freeform 2345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29" name="Freeform 2346"/>
              <p:cNvSpPr>
                <a:spLocks noEditPoints="1"/>
              </p:cNvSpPr>
              <p:nvPr/>
            </p:nvSpPr>
            <p:spPr bwMode="auto">
              <a:xfrm>
                <a:off x="3959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0" name="Freeform 2347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1" name="Freeform 2348"/>
              <p:cNvSpPr>
                <a:spLocks noEditPoints="1"/>
              </p:cNvSpPr>
              <p:nvPr/>
            </p:nvSpPr>
            <p:spPr bwMode="auto">
              <a:xfrm>
                <a:off x="3959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2" name="Rectangle 2349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3" name="Rectangle 2350"/>
              <p:cNvSpPr>
                <a:spLocks noChangeArrowheads="1"/>
              </p:cNvSpPr>
              <p:nvPr/>
            </p:nvSpPr>
            <p:spPr bwMode="auto">
              <a:xfrm>
                <a:off x="4030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4" name="Rectangle 2351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5" name="Rectangle 2352"/>
              <p:cNvSpPr>
                <a:spLocks noChangeArrowheads="1"/>
              </p:cNvSpPr>
              <p:nvPr/>
            </p:nvSpPr>
            <p:spPr bwMode="auto">
              <a:xfrm>
                <a:off x="4030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6" name="Rectangle 2353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7" name="Rectangle 2354"/>
              <p:cNvSpPr>
                <a:spLocks noChangeArrowheads="1"/>
              </p:cNvSpPr>
              <p:nvPr/>
            </p:nvSpPr>
            <p:spPr bwMode="auto">
              <a:xfrm>
                <a:off x="4030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8" name="Rectangle 2355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39" name="Rectangle 2356"/>
              <p:cNvSpPr>
                <a:spLocks noChangeArrowheads="1"/>
              </p:cNvSpPr>
              <p:nvPr/>
            </p:nvSpPr>
            <p:spPr bwMode="auto">
              <a:xfrm>
                <a:off x="4030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0" name="Rectangle 2357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1" name="Rectangle 2358"/>
              <p:cNvSpPr>
                <a:spLocks noChangeArrowheads="1"/>
              </p:cNvSpPr>
              <p:nvPr/>
            </p:nvSpPr>
            <p:spPr bwMode="auto">
              <a:xfrm>
                <a:off x="4030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2" name="Rectangle 2359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3" name="Rectangle 2360"/>
              <p:cNvSpPr>
                <a:spLocks noChangeArrowheads="1"/>
              </p:cNvSpPr>
              <p:nvPr/>
            </p:nvSpPr>
            <p:spPr bwMode="auto">
              <a:xfrm>
                <a:off x="4120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4" name="Rectangle 2361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5" name="Rectangle 2362"/>
              <p:cNvSpPr>
                <a:spLocks noChangeArrowheads="1"/>
              </p:cNvSpPr>
              <p:nvPr/>
            </p:nvSpPr>
            <p:spPr bwMode="auto">
              <a:xfrm>
                <a:off x="4120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6" name="Rectangle 2363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7" name="Rectangle 2364"/>
              <p:cNvSpPr>
                <a:spLocks noChangeArrowheads="1"/>
              </p:cNvSpPr>
              <p:nvPr/>
            </p:nvSpPr>
            <p:spPr bwMode="auto">
              <a:xfrm>
                <a:off x="4120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8" name="Rectangle 2365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49" name="Rectangle 2366"/>
              <p:cNvSpPr>
                <a:spLocks noChangeArrowheads="1"/>
              </p:cNvSpPr>
              <p:nvPr/>
            </p:nvSpPr>
            <p:spPr bwMode="auto">
              <a:xfrm>
                <a:off x="4120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0" name="Rectangle 2367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1" name="Rectangle 2368"/>
              <p:cNvSpPr>
                <a:spLocks noChangeArrowheads="1"/>
              </p:cNvSpPr>
              <p:nvPr/>
            </p:nvSpPr>
            <p:spPr bwMode="auto">
              <a:xfrm>
                <a:off x="4120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2" name="Freeform 2369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3" name="Freeform 2370"/>
              <p:cNvSpPr>
                <a:spLocks noEditPoints="1"/>
              </p:cNvSpPr>
              <p:nvPr/>
            </p:nvSpPr>
            <p:spPr bwMode="auto">
              <a:xfrm>
                <a:off x="4243" y="756"/>
                <a:ext cx="284" cy="285"/>
              </a:xfrm>
              <a:custGeom>
                <a:avLst/>
                <a:gdLst>
                  <a:gd name="T0" fmla="*/ 71 w 284"/>
                  <a:gd name="T1" fmla="*/ 0 h 285"/>
                  <a:gd name="T2" fmla="*/ 0 w 284"/>
                  <a:gd name="T3" fmla="*/ 0 h 285"/>
                  <a:gd name="T4" fmla="*/ 0 w 284"/>
                  <a:gd name="T5" fmla="*/ 285 h 285"/>
                  <a:gd name="T6" fmla="*/ 284 w 284"/>
                  <a:gd name="T7" fmla="*/ 285 h 285"/>
                  <a:gd name="T8" fmla="*/ 284 w 284"/>
                  <a:gd name="T9" fmla="*/ 157 h 285"/>
                  <a:gd name="T10" fmla="*/ 189 w 284"/>
                  <a:gd name="T11" fmla="*/ 157 h 285"/>
                  <a:gd name="T12" fmla="*/ 189 w 284"/>
                  <a:gd name="T13" fmla="*/ 285 h 285"/>
                  <a:gd name="T14" fmla="*/ 161 w 284"/>
                  <a:gd name="T15" fmla="*/ 285 h 285"/>
                  <a:gd name="T16" fmla="*/ 161 w 284"/>
                  <a:gd name="T17" fmla="*/ 157 h 285"/>
                  <a:gd name="T18" fmla="*/ 161 w 284"/>
                  <a:gd name="T19" fmla="*/ 285 h 285"/>
                  <a:gd name="T20" fmla="*/ 71 w 284"/>
                  <a:gd name="T21" fmla="*/ 285 h 285"/>
                  <a:gd name="T22" fmla="*/ 71 w 284"/>
                  <a:gd name="T23" fmla="*/ 157 h 285"/>
                  <a:gd name="T24" fmla="*/ 0 w 284"/>
                  <a:gd name="T25" fmla="*/ 157 h 285"/>
                  <a:gd name="T26" fmla="*/ 0 w 284"/>
                  <a:gd name="T27" fmla="*/ 138 h 285"/>
                  <a:gd name="T28" fmla="*/ 0 w 284"/>
                  <a:gd name="T29" fmla="*/ 133 h 285"/>
                  <a:gd name="T30" fmla="*/ 0 w 284"/>
                  <a:gd name="T31" fmla="*/ 71 h 285"/>
                  <a:gd name="T32" fmla="*/ 71 w 284"/>
                  <a:gd name="T33" fmla="*/ 71 h 285"/>
                  <a:gd name="T34" fmla="*/ 71 w 284"/>
                  <a:gd name="T35" fmla="*/ 0 h 285"/>
                  <a:gd name="T36" fmla="*/ 284 w 284"/>
                  <a:gd name="T37" fmla="*/ 0 h 285"/>
                  <a:gd name="T38" fmla="*/ 189 w 284"/>
                  <a:gd name="T39" fmla="*/ 0 h 285"/>
                  <a:gd name="T40" fmla="*/ 189 w 284"/>
                  <a:gd name="T41" fmla="*/ 71 h 285"/>
                  <a:gd name="T42" fmla="*/ 284 w 284"/>
                  <a:gd name="T43" fmla="*/ 71 h 285"/>
                  <a:gd name="T44" fmla="*/ 284 w 284"/>
                  <a:gd name="T4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4" h="285">
                    <a:moveTo>
                      <a:pt x="71" y="0"/>
                    </a:moveTo>
                    <a:lnTo>
                      <a:pt x="0" y="0"/>
                    </a:lnTo>
                    <a:lnTo>
                      <a:pt x="0" y="285"/>
                    </a:lnTo>
                    <a:lnTo>
                      <a:pt x="284" y="285"/>
                    </a:lnTo>
                    <a:lnTo>
                      <a:pt x="284" y="157"/>
                    </a:lnTo>
                    <a:lnTo>
                      <a:pt x="189" y="157"/>
                    </a:lnTo>
                    <a:lnTo>
                      <a:pt x="189" y="285"/>
                    </a:lnTo>
                    <a:lnTo>
                      <a:pt x="161" y="285"/>
                    </a:lnTo>
                    <a:lnTo>
                      <a:pt x="161" y="157"/>
                    </a:lnTo>
                    <a:lnTo>
                      <a:pt x="161" y="285"/>
                    </a:lnTo>
                    <a:lnTo>
                      <a:pt x="71" y="285"/>
                    </a:lnTo>
                    <a:lnTo>
                      <a:pt x="71" y="157"/>
                    </a:lnTo>
                    <a:lnTo>
                      <a:pt x="0" y="157"/>
                    </a:lnTo>
                    <a:lnTo>
                      <a:pt x="0" y="138"/>
                    </a:lnTo>
                    <a:lnTo>
                      <a:pt x="0" y="133"/>
                    </a:lnTo>
                    <a:lnTo>
                      <a:pt x="0" y="71"/>
                    </a:lnTo>
                    <a:lnTo>
                      <a:pt x="71" y="71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71"/>
                    </a:lnTo>
                    <a:lnTo>
                      <a:pt x="284" y="71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4" name="Freeform 2371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5" name="Freeform 2372"/>
              <p:cNvSpPr>
                <a:spLocks noEditPoints="1"/>
              </p:cNvSpPr>
              <p:nvPr/>
            </p:nvSpPr>
            <p:spPr bwMode="auto">
              <a:xfrm>
                <a:off x="4243" y="827"/>
                <a:ext cx="284" cy="62"/>
              </a:xfrm>
              <a:custGeom>
                <a:avLst/>
                <a:gdLst>
                  <a:gd name="T0" fmla="*/ 71 w 284"/>
                  <a:gd name="T1" fmla="*/ 0 h 62"/>
                  <a:gd name="T2" fmla="*/ 0 w 284"/>
                  <a:gd name="T3" fmla="*/ 0 h 62"/>
                  <a:gd name="T4" fmla="*/ 0 w 284"/>
                  <a:gd name="T5" fmla="*/ 62 h 62"/>
                  <a:gd name="T6" fmla="*/ 0 w 284"/>
                  <a:gd name="T7" fmla="*/ 38 h 62"/>
                  <a:gd name="T8" fmla="*/ 71 w 284"/>
                  <a:gd name="T9" fmla="*/ 38 h 62"/>
                  <a:gd name="T10" fmla="*/ 71 w 284"/>
                  <a:gd name="T11" fmla="*/ 0 h 62"/>
                  <a:gd name="T12" fmla="*/ 284 w 284"/>
                  <a:gd name="T13" fmla="*/ 0 h 62"/>
                  <a:gd name="T14" fmla="*/ 189 w 284"/>
                  <a:gd name="T15" fmla="*/ 0 h 62"/>
                  <a:gd name="T16" fmla="*/ 189 w 284"/>
                  <a:gd name="T17" fmla="*/ 38 h 62"/>
                  <a:gd name="T18" fmla="*/ 284 w 284"/>
                  <a:gd name="T19" fmla="*/ 38 h 62"/>
                  <a:gd name="T20" fmla="*/ 284 w 284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38"/>
                    </a:lnTo>
                    <a:lnTo>
                      <a:pt x="284" y="38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6" name="Freeform 2373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7" name="Freeform 2374"/>
              <p:cNvSpPr>
                <a:spLocks noEditPoints="1"/>
              </p:cNvSpPr>
              <p:nvPr/>
            </p:nvSpPr>
            <p:spPr bwMode="auto">
              <a:xfrm>
                <a:off x="4243" y="865"/>
                <a:ext cx="284" cy="24"/>
              </a:xfrm>
              <a:custGeom>
                <a:avLst/>
                <a:gdLst>
                  <a:gd name="T0" fmla="*/ 71 w 284"/>
                  <a:gd name="T1" fmla="*/ 0 h 24"/>
                  <a:gd name="T2" fmla="*/ 0 w 284"/>
                  <a:gd name="T3" fmla="*/ 0 h 24"/>
                  <a:gd name="T4" fmla="*/ 0 w 284"/>
                  <a:gd name="T5" fmla="*/ 24 h 24"/>
                  <a:gd name="T6" fmla="*/ 0 w 284"/>
                  <a:gd name="T7" fmla="*/ 19 h 24"/>
                  <a:gd name="T8" fmla="*/ 71 w 284"/>
                  <a:gd name="T9" fmla="*/ 19 h 24"/>
                  <a:gd name="T10" fmla="*/ 71 w 284"/>
                  <a:gd name="T11" fmla="*/ 0 h 24"/>
                  <a:gd name="T12" fmla="*/ 284 w 284"/>
                  <a:gd name="T13" fmla="*/ 0 h 24"/>
                  <a:gd name="T14" fmla="*/ 189 w 284"/>
                  <a:gd name="T15" fmla="*/ 0 h 24"/>
                  <a:gd name="T16" fmla="*/ 189 w 284"/>
                  <a:gd name="T17" fmla="*/ 19 h 24"/>
                  <a:gd name="T18" fmla="*/ 284 w 284"/>
                  <a:gd name="T19" fmla="*/ 19 h 24"/>
                  <a:gd name="T20" fmla="*/ 284 w 28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19"/>
                    </a:lnTo>
                    <a:lnTo>
                      <a:pt x="284" y="1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8" name="Freeform 2375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59" name="Freeform 2376"/>
              <p:cNvSpPr>
                <a:spLocks noEditPoints="1"/>
              </p:cNvSpPr>
              <p:nvPr/>
            </p:nvSpPr>
            <p:spPr bwMode="auto">
              <a:xfrm>
                <a:off x="4243" y="884"/>
                <a:ext cx="284" cy="29"/>
              </a:xfrm>
              <a:custGeom>
                <a:avLst/>
                <a:gdLst>
                  <a:gd name="T0" fmla="*/ 71 w 284"/>
                  <a:gd name="T1" fmla="*/ 0 h 29"/>
                  <a:gd name="T2" fmla="*/ 0 w 284"/>
                  <a:gd name="T3" fmla="*/ 0 h 29"/>
                  <a:gd name="T4" fmla="*/ 0 w 284"/>
                  <a:gd name="T5" fmla="*/ 5 h 29"/>
                  <a:gd name="T6" fmla="*/ 0 w 284"/>
                  <a:gd name="T7" fmla="*/ 10 h 29"/>
                  <a:gd name="T8" fmla="*/ 0 w 284"/>
                  <a:gd name="T9" fmla="*/ 29 h 29"/>
                  <a:gd name="T10" fmla="*/ 71 w 284"/>
                  <a:gd name="T11" fmla="*/ 29 h 29"/>
                  <a:gd name="T12" fmla="*/ 71 w 284"/>
                  <a:gd name="T13" fmla="*/ 0 h 29"/>
                  <a:gd name="T14" fmla="*/ 284 w 284"/>
                  <a:gd name="T15" fmla="*/ 0 h 29"/>
                  <a:gd name="T16" fmla="*/ 189 w 284"/>
                  <a:gd name="T17" fmla="*/ 0 h 29"/>
                  <a:gd name="T18" fmla="*/ 189 w 284"/>
                  <a:gd name="T19" fmla="*/ 29 h 29"/>
                  <a:gd name="T20" fmla="*/ 284 w 284"/>
                  <a:gd name="T21" fmla="*/ 29 h 29"/>
                  <a:gd name="T22" fmla="*/ 284 w 284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4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moveTo>
                      <a:pt x="284" y="0"/>
                    </a:moveTo>
                    <a:lnTo>
                      <a:pt x="189" y="0"/>
                    </a:lnTo>
                    <a:lnTo>
                      <a:pt x="189" y="29"/>
                    </a:lnTo>
                    <a:lnTo>
                      <a:pt x="284" y="29"/>
                    </a:lnTo>
                    <a:lnTo>
                      <a:pt x="2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0" name="Rectangle 2377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1" name="Rectangle 2378"/>
              <p:cNvSpPr>
                <a:spLocks noChangeArrowheads="1"/>
              </p:cNvSpPr>
              <p:nvPr/>
            </p:nvSpPr>
            <p:spPr bwMode="auto">
              <a:xfrm>
                <a:off x="4314" y="756"/>
                <a:ext cx="9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2" name="Rectangle 2379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3" name="Rectangle 2380"/>
              <p:cNvSpPr>
                <a:spLocks noChangeArrowheads="1"/>
              </p:cNvSpPr>
              <p:nvPr/>
            </p:nvSpPr>
            <p:spPr bwMode="auto">
              <a:xfrm>
                <a:off x="4314" y="827"/>
                <a:ext cx="90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4" name="Rectangle 2381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5" name="Rectangle 2382"/>
              <p:cNvSpPr>
                <a:spLocks noChangeArrowheads="1"/>
              </p:cNvSpPr>
              <p:nvPr/>
            </p:nvSpPr>
            <p:spPr bwMode="auto">
              <a:xfrm>
                <a:off x="4314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6" name="Rectangle 2383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7" name="Rectangle 2384"/>
              <p:cNvSpPr>
                <a:spLocks noChangeArrowheads="1"/>
              </p:cNvSpPr>
              <p:nvPr/>
            </p:nvSpPr>
            <p:spPr bwMode="auto">
              <a:xfrm>
                <a:off x="4314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8" name="Rectangle 2385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69" name="Rectangle 2386"/>
              <p:cNvSpPr>
                <a:spLocks noChangeArrowheads="1"/>
              </p:cNvSpPr>
              <p:nvPr/>
            </p:nvSpPr>
            <p:spPr bwMode="auto">
              <a:xfrm>
                <a:off x="4314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0" name="Rectangle 2387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1" name="Rectangle 2388"/>
              <p:cNvSpPr>
                <a:spLocks noChangeArrowheads="1"/>
              </p:cNvSpPr>
              <p:nvPr/>
            </p:nvSpPr>
            <p:spPr bwMode="auto">
              <a:xfrm>
                <a:off x="4404" y="756"/>
                <a:ext cx="28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2" name="Rectangle 2389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3" name="Rectangle 2390"/>
              <p:cNvSpPr>
                <a:spLocks noChangeArrowheads="1"/>
              </p:cNvSpPr>
              <p:nvPr/>
            </p:nvSpPr>
            <p:spPr bwMode="auto">
              <a:xfrm>
                <a:off x="4404" y="827"/>
                <a:ext cx="28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4" name="Rectangle 2391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5" name="Rectangle 2392"/>
              <p:cNvSpPr>
                <a:spLocks noChangeArrowheads="1"/>
              </p:cNvSpPr>
              <p:nvPr/>
            </p:nvSpPr>
            <p:spPr bwMode="auto">
              <a:xfrm>
                <a:off x="4404" y="865"/>
                <a:ext cx="2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6" name="Rectangle 2393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7" name="Rectangle 2394"/>
              <p:cNvSpPr>
                <a:spLocks noChangeArrowheads="1"/>
              </p:cNvSpPr>
              <p:nvPr/>
            </p:nvSpPr>
            <p:spPr bwMode="auto">
              <a:xfrm>
                <a:off x="4404" y="913"/>
                <a:ext cx="2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8" name="Rectangle 2395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79" name="Rectangle 2396"/>
              <p:cNvSpPr>
                <a:spLocks noChangeArrowheads="1"/>
              </p:cNvSpPr>
              <p:nvPr/>
            </p:nvSpPr>
            <p:spPr bwMode="auto">
              <a:xfrm>
                <a:off x="4404" y="884"/>
                <a:ext cx="2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0" name="Freeform 2397"/>
              <p:cNvSpPr>
                <a:spLocks/>
              </p:cNvSpPr>
              <p:nvPr/>
            </p:nvSpPr>
            <p:spPr bwMode="auto">
              <a:xfrm>
                <a:off x="4527" y="756"/>
                <a:ext cx="208" cy="285"/>
              </a:xfrm>
              <a:custGeom>
                <a:avLst/>
                <a:gdLst>
                  <a:gd name="T0" fmla="*/ 30 w 88"/>
                  <a:gd name="T1" fmla="*/ 0 h 120"/>
                  <a:gd name="T2" fmla="*/ 0 w 88"/>
                  <a:gd name="T3" fmla="*/ 0 h 120"/>
                  <a:gd name="T4" fmla="*/ 0 w 88"/>
                  <a:gd name="T5" fmla="*/ 120 h 120"/>
                  <a:gd name="T6" fmla="*/ 88 w 88"/>
                  <a:gd name="T7" fmla="*/ 120 h 120"/>
                  <a:gd name="T8" fmla="*/ 80 w 88"/>
                  <a:gd name="T9" fmla="*/ 77 h 120"/>
                  <a:gd name="T10" fmla="*/ 80 w 88"/>
                  <a:gd name="T11" fmla="*/ 120 h 120"/>
                  <a:gd name="T12" fmla="*/ 68 w 88"/>
                  <a:gd name="T13" fmla="*/ 120 h 120"/>
                  <a:gd name="T14" fmla="*/ 68 w 88"/>
                  <a:gd name="T15" fmla="*/ 66 h 120"/>
                  <a:gd name="T16" fmla="*/ 68 w 88"/>
                  <a:gd name="T17" fmla="*/ 120 h 120"/>
                  <a:gd name="T18" fmla="*/ 30 w 88"/>
                  <a:gd name="T19" fmla="*/ 120 h 120"/>
                  <a:gd name="T20" fmla="*/ 30 w 88"/>
                  <a:gd name="T21" fmla="*/ 66 h 120"/>
                  <a:gd name="T22" fmla="*/ 0 w 88"/>
                  <a:gd name="T23" fmla="*/ 66 h 120"/>
                  <a:gd name="T24" fmla="*/ 0 w 88"/>
                  <a:gd name="T25" fmla="*/ 58 h 120"/>
                  <a:gd name="T26" fmla="*/ 0 w 88"/>
                  <a:gd name="T27" fmla="*/ 56 h 120"/>
                  <a:gd name="T28" fmla="*/ 0 w 88"/>
                  <a:gd name="T29" fmla="*/ 30 h 120"/>
                  <a:gd name="T30" fmla="*/ 30 w 88"/>
                  <a:gd name="T31" fmla="*/ 30 h 120"/>
                  <a:gd name="T32" fmla="*/ 30 w 88"/>
                  <a:gd name="T33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20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05"/>
                      <a:pt x="83" y="90"/>
                      <a:pt x="80" y="77"/>
                    </a:cubicBezTo>
                    <a:cubicBezTo>
                      <a:pt x="80" y="120"/>
                      <a:pt x="80" y="120"/>
                      <a:pt x="80" y="120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120"/>
                      <a:pt x="68" y="120"/>
                      <a:pt x="68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66"/>
                      <a:pt x="30" y="66"/>
                      <a:pt x="3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FFF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1" name="Freeform 2398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E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2" name="Freeform 2399"/>
              <p:cNvSpPr>
                <a:spLocks/>
              </p:cNvSpPr>
              <p:nvPr/>
            </p:nvSpPr>
            <p:spPr bwMode="auto">
              <a:xfrm>
                <a:off x="4527" y="827"/>
                <a:ext cx="71" cy="62"/>
              </a:xfrm>
              <a:custGeom>
                <a:avLst/>
                <a:gdLst>
                  <a:gd name="T0" fmla="*/ 71 w 71"/>
                  <a:gd name="T1" fmla="*/ 0 h 62"/>
                  <a:gd name="T2" fmla="*/ 0 w 71"/>
                  <a:gd name="T3" fmla="*/ 0 h 62"/>
                  <a:gd name="T4" fmla="*/ 0 w 71"/>
                  <a:gd name="T5" fmla="*/ 62 h 62"/>
                  <a:gd name="T6" fmla="*/ 0 w 71"/>
                  <a:gd name="T7" fmla="*/ 38 h 62"/>
                  <a:gd name="T8" fmla="*/ 71 w 71"/>
                  <a:gd name="T9" fmla="*/ 38 h 62"/>
                  <a:gd name="T10" fmla="*/ 71 w 71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2">
                    <a:moveTo>
                      <a:pt x="71" y="0"/>
                    </a:moveTo>
                    <a:lnTo>
                      <a:pt x="0" y="0"/>
                    </a:lnTo>
                    <a:lnTo>
                      <a:pt x="0" y="62"/>
                    </a:lnTo>
                    <a:lnTo>
                      <a:pt x="0" y="38"/>
                    </a:lnTo>
                    <a:lnTo>
                      <a:pt x="71" y="38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3" name="Freeform 2400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C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4" name="Freeform 2401"/>
              <p:cNvSpPr>
                <a:spLocks/>
              </p:cNvSpPr>
              <p:nvPr/>
            </p:nvSpPr>
            <p:spPr bwMode="auto">
              <a:xfrm>
                <a:off x="4527" y="865"/>
                <a:ext cx="71" cy="24"/>
              </a:xfrm>
              <a:custGeom>
                <a:avLst/>
                <a:gdLst>
                  <a:gd name="T0" fmla="*/ 71 w 71"/>
                  <a:gd name="T1" fmla="*/ 0 h 24"/>
                  <a:gd name="T2" fmla="*/ 0 w 71"/>
                  <a:gd name="T3" fmla="*/ 0 h 24"/>
                  <a:gd name="T4" fmla="*/ 0 w 71"/>
                  <a:gd name="T5" fmla="*/ 24 h 24"/>
                  <a:gd name="T6" fmla="*/ 0 w 71"/>
                  <a:gd name="T7" fmla="*/ 19 h 24"/>
                  <a:gd name="T8" fmla="*/ 71 w 71"/>
                  <a:gd name="T9" fmla="*/ 19 h 24"/>
                  <a:gd name="T10" fmla="*/ 71 w 7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24">
                    <a:moveTo>
                      <a:pt x="71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71" y="1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5" name="Freeform 2402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6" name="Freeform 2403"/>
              <p:cNvSpPr>
                <a:spLocks/>
              </p:cNvSpPr>
              <p:nvPr/>
            </p:nvSpPr>
            <p:spPr bwMode="auto">
              <a:xfrm>
                <a:off x="4527" y="884"/>
                <a:ext cx="71" cy="29"/>
              </a:xfrm>
              <a:custGeom>
                <a:avLst/>
                <a:gdLst>
                  <a:gd name="T0" fmla="*/ 71 w 71"/>
                  <a:gd name="T1" fmla="*/ 0 h 29"/>
                  <a:gd name="T2" fmla="*/ 0 w 71"/>
                  <a:gd name="T3" fmla="*/ 0 h 29"/>
                  <a:gd name="T4" fmla="*/ 0 w 71"/>
                  <a:gd name="T5" fmla="*/ 5 h 29"/>
                  <a:gd name="T6" fmla="*/ 0 w 71"/>
                  <a:gd name="T7" fmla="*/ 10 h 29"/>
                  <a:gd name="T8" fmla="*/ 0 w 71"/>
                  <a:gd name="T9" fmla="*/ 29 h 29"/>
                  <a:gd name="T10" fmla="*/ 71 w 71"/>
                  <a:gd name="T11" fmla="*/ 29 h 29"/>
                  <a:gd name="T12" fmla="*/ 71 w 71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29">
                    <a:moveTo>
                      <a:pt x="71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0" y="29"/>
                    </a:lnTo>
                    <a:lnTo>
                      <a:pt x="71" y="29"/>
                    </a:lnTo>
                    <a:lnTo>
                      <a:pt x="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7" name="Freeform 2404"/>
              <p:cNvSpPr>
                <a:spLocks/>
              </p:cNvSpPr>
              <p:nvPr/>
            </p:nvSpPr>
            <p:spPr bwMode="auto">
              <a:xfrm>
                <a:off x="4598" y="756"/>
                <a:ext cx="90" cy="71"/>
              </a:xfrm>
              <a:custGeom>
                <a:avLst/>
                <a:gdLst>
                  <a:gd name="T0" fmla="*/ 26 w 38"/>
                  <a:gd name="T1" fmla="*/ 0 h 30"/>
                  <a:gd name="T2" fmla="*/ 0 w 38"/>
                  <a:gd name="T3" fmla="*/ 0 h 30"/>
                  <a:gd name="T4" fmla="*/ 0 w 38"/>
                  <a:gd name="T5" fmla="*/ 30 h 30"/>
                  <a:gd name="T6" fmla="*/ 38 w 38"/>
                  <a:gd name="T7" fmla="*/ 30 h 30"/>
                  <a:gd name="T8" fmla="*/ 29 w 38"/>
                  <a:gd name="T9" fmla="*/ 4 h 30"/>
                  <a:gd name="T10" fmla="*/ 26 w 3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0"/>
                      <a:pt x="32" y="12"/>
                      <a:pt x="29" y="4"/>
                    </a:cubicBezTo>
                    <a:cubicBezTo>
                      <a:pt x="28" y="3"/>
                      <a:pt x="27" y="1"/>
                      <a:pt x="26" y="0"/>
                    </a:cubicBezTo>
                  </a:path>
                </a:pathLst>
              </a:cu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8" name="Freeform 2405"/>
              <p:cNvSpPr>
                <a:spLocks/>
              </p:cNvSpPr>
              <p:nvPr/>
            </p:nvSpPr>
            <p:spPr bwMode="auto">
              <a:xfrm>
                <a:off x="4598" y="827"/>
                <a:ext cx="90" cy="38"/>
              </a:xfrm>
              <a:custGeom>
                <a:avLst/>
                <a:gdLst>
                  <a:gd name="T0" fmla="*/ 38 w 38"/>
                  <a:gd name="T1" fmla="*/ 0 h 16"/>
                  <a:gd name="T2" fmla="*/ 0 w 38"/>
                  <a:gd name="T3" fmla="*/ 0 h 16"/>
                  <a:gd name="T4" fmla="*/ 0 w 38"/>
                  <a:gd name="T5" fmla="*/ 16 h 16"/>
                  <a:gd name="T6" fmla="*/ 38 w 38"/>
                  <a:gd name="T7" fmla="*/ 16 h 16"/>
                  <a:gd name="T8" fmla="*/ 38 w 38"/>
                  <a:gd name="T9" fmla="*/ 0 h 16"/>
                  <a:gd name="T10" fmla="*/ 38 w 3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FFD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89" name="Rectangle 2406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solidFill>
                <a:srgbClr val="FFB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0" name="Rectangle 2407"/>
              <p:cNvSpPr>
                <a:spLocks noChangeArrowheads="1"/>
              </p:cNvSpPr>
              <p:nvPr/>
            </p:nvSpPr>
            <p:spPr bwMode="auto">
              <a:xfrm>
                <a:off x="4598" y="865"/>
                <a:ext cx="90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1" name="Rectangle 2408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solidFill>
                <a:srgbClr val="FFD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2" name="Rectangle 2409"/>
              <p:cNvSpPr>
                <a:spLocks noChangeArrowheads="1"/>
              </p:cNvSpPr>
              <p:nvPr/>
            </p:nvSpPr>
            <p:spPr bwMode="auto">
              <a:xfrm>
                <a:off x="4598" y="913"/>
                <a:ext cx="9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3" name="Rectangle 2410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solidFill>
                <a:srgbClr val="FFE3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4" name="Rectangle 2411"/>
              <p:cNvSpPr>
                <a:spLocks noChangeArrowheads="1"/>
              </p:cNvSpPr>
              <p:nvPr/>
            </p:nvSpPr>
            <p:spPr bwMode="auto">
              <a:xfrm>
                <a:off x="4598" y="884"/>
                <a:ext cx="90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5" name="Freeform 2412"/>
              <p:cNvSpPr>
                <a:spLocks/>
              </p:cNvSpPr>
              <p:nvPr/>
            </p:nvSpPr>
            <p:spPr bwMode="auto">
              <a:xfrm>
                <a:off x="4688" y="827"/>
                <a:ext cx="12" cy="38"/>
              </a:xfrm>
              <a:custGeom>
                <a:avLst/>
                <a:gdLst>
                  <a:gd name="T0" fmla="*/ 0 w 5"/>
                  <a:gd name="T1" fmla="*/ 0 h 16"/>
                  <a:gd name="T2" fmla="*/ 0 w 5"/>
                  <a:gd name="T3" fmla="*/ 16 h 16"/>
                  <a:gd name="T4" fmla="*/ 5 w 5"/>
                  <a:gd name="T5" fmla="*/ 16 h 16"/>
                  <a:gd name="T6" fmla="*/ 0 w 5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6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1"/>
                      <a:pt x="2" y="5"/>
                      <a:pt x="0" y="0"/>
                    </a:cubicBezTo>
                  </a:path>
                </a:pathLst>
              </a:custGeom>
              <a:solidFill>
                <a:srgbClr val="FF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6" name="Freeform 2413"/>
              <p:cNvSpPr>
                <a:spLocks/>
              </p:cNvSpPr>
              <p:nvPr/>
            </p:nvSpPr>
            <p:spPr bwMode="auto">
              <a:xfrm>
                <a:off x="4688" y="865"/>
                <a:ext cx="16" cy="19"/>
              </a:xfrm>
              <a:custGeom>
                <a:avLst/>
                <a:gdLst>
                  <a:gd name="T0" fmla="*/ 5 w 7"/>
                  <a:gd name="T1" fmla="*/ 0 h 8"/>
                  <a:gd name="T2" fmla="*/ 0 w 7"/>
                  <a:gd name="T3" fmla="*/ 0 h 8"/>
                  <a:gd name="T4" fmla="*/ 0 w 7"/>
                  <a:gd name="T5" fmla="*/ 8 h 8"/>
                  <a:gd name="T6" fmla="*/ 7 w 7"/>
                  <a:gd name="T7" fmla="*/ 8 h 8"/>
                  <a:gd name="T8" fmla="*/ 5 w 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5"/>
                      <a:pt x="5" y="3"/>
                      <a:pt x="5" y="0"/>
                    </a:cubicBezTo>
                  </a:path>
                </a:pathLst>
              </a:custGeom>
              <a:solidFill>
                <a:srgbClr val="FFEF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7" name="Freeform 2414"/>
              <p:cNvSpPr>
                <a:spLocks/>
              </p:cNvSpPr>
              <p:nvPr/>
            </p:nvSpPr>
            <p:spPr bwMode="auto">
              <a:xfrm>
                <a:off x="4688" y="913"/>
                <a:ext cx="28" cy="128"/>
              </a:xfrm>
              <a:custGeom>
                <a:avLst/>
                <a:gdLst>
                  <a:gd name="T0" fmla="*/ 10 w 12"/>
                  <a:gd name="T1" fmla="*/ 0 h 54"/>
                  <a:gd name="T2" fmla="*/ 0 w 12"/>
                  <a:gd name="T3" fmla="*/ 0 h 54"/>
                  <a:gd name="T4" fmla="*/ 0 w 12"/>
                  <a:gd name="T5" fmla="*/ 54 h 54"/>
                  <a:gd name="T6" fmla="*/ 12 w 12"/>
                  <a:gd name="T7" fmla="*/ 54 h 54"/>
                  <a:gd name="T8" fmla="*/ 12 w 12"/>
                  <a:gd name="T9" fmla="*/ 11 h 54"/>
                  <a:gd name="T10" fmla="*/ 10 w 1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4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7"/>
                      <a:pt x="10" y="3"/>
                      <a:pt x="10" y="0"/>
                    </a:cubicBezTo>
                  </a:path>
                </a:pathLst>
              </a:custGeom>
              <a:solidFill>
                <a:srgbClr val="FFF6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  <p:sp>
            <p:nvSpPr>
              <p:cNvPr id="298" name="Freeform 2415"/>
              <p:cNvSpPr>
                <a:spLocks/>
              </p:cNvSpPr>
              <p:nvPr/>
            </p:nvSpPr>
            <p:spPr bwMode="auto">
              <a:xfrm>
                <a:off x="4688" y="884"/>
                <a:ext cx="24" cy="29"/>
              </a:xfrm>
              <a:custGeom>
                <a:avLst/>
                <a:gdLst>
                  <a:gd name="T0" fmla="*/ 7 w 10"/>
                  <a:gd name="T1" fmla="*/ 0 h 12"/>
                  <a:gd name="T2" fmla="*/ 0 w 10"/>
                  <a:gd name="T3" fmla="*/ 0 h 12"/>
                  <a:gd name="T4" fmla="*/ 0 w 10"/>
                  <a:gd name="T5" fmla="*/ 12 h 12"/>
                  <a:gd name="T6" fmla="*/ 10 w 10"/>
                  <a:gd name="T7" fmla="*/ 12 h 12"/>
                  <a:gd name="T8" fmla="*/ 7 w 1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8"/>
                      <a:pt x="8" y="4"/>
                      <a:pt x="7" y="0"/>
                    </a:cubicBezTo>
                  </a:path>
                </a:pathLst>
              </a:custGeom>
              <a:solidFill>
                <a:srgbClr val="FFF7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 sz="1867">
                  <a:solidFill>
                    <a:srgbClr val="5F5F5F"/>
                  </a:solidFill>
                  <a:latin typeface="Lato Light"/>
                </a:endParaRPr>
              </a:p>
            </p:txBody>
          </p:sp>
        </p:grpSp>
        <p:sp>
          <p:nvSpPr>
            <p:cNvPr id="16" name="Freeform 2417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7" name="Freeform 2418"/>
            <p:cNvSpPr>
              <a:spLocks/>
            </p:cNvSpPr>
            <p:nvPr/>
          </p:nvSpPr>
          <p:spPr bwMode="auto">
            <a:xfrm>
              <a:off x="4124325" y="1158875"/>
              <a:ext cx="357188" cy="41275"/>
            </a:xfrm>
            <a:custGeom>
              <a:avLst/>
              <a:gdLst>
                <a:gd name="T0" fmla="*/ 225 w 225"/>
                <a:gd name="T1" fmla="*/ 0 h 26"/>
                <a:gd name="T2" fmla="*/ 192 w 225"/>
                <a:gd name="T3" fmla="*/ 2 h 26"/>
                <a:gd name="T4" fmla="*/ 130 w 225"/>
                <a:gd name="T5" fmla="*/ 12 h 26"/>
                <a:gd name="T6" fmla="*/ 130 w 225"/>
                <a:gd name="T7" fmla="*/ 26 h 26"/>
                <a:gd name="T8" fmla="*/ 102 w 225"/>
                <a:gd name="T9" fmla="*/ 26 h 26"/>
                <a:gd name="T10" fmla="*/ 102 w 225"/>
                <a:gd name="T11" fmla="*/ 14 h 26"/>
                <a:gd name="T12" fmla="*/ 102 w 225"/>
                <a:gd name="T13" fmla="*/ 26 h 26"/>
                <a:gd name="T14" fmla="*/ 12 w 225"/>
                <a:gd name="T15" fmla="*/ 26 h 26"/>
                <a:gd name="T16" fmla="*/ 12 w 225"/>
                <a:gd name="T17" fmla="*/ 24 h 26"/>
                <a:gd name="T18" fmla="*/ 0 w 225"/>
                <a:gd name="T19" fmla="*/ 26 h 26"/>
                <a:gd name="T20" fmla="*/ 225 w 225"/>
                <a:gd name="T21" fmla="*/ 26 h 26"/>
                <a:gd name="T22" fmla="*/ 225 w 225"/>
                <a:gd name="T2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26">
                  <a:moveTo>
                    <a:pt x="225" y="0"/>
                  </a:moveTo>
                  <a:lnTo>
                    <a:pt x="192" y="2"/>
                  </a:lnTo>
                  <a:lnTo>
                    <a:pt x="130" y="12"/>
                  </a:lnTo>
                  <a:lnTo>
                    <a:pt x="130" y="26"/>
                  </a:lnTo>
                  <a:lnTo>
                    <a:pt x="102" y="26"/>
                  </a:lnTo>
                  <a:lnTo>
                    <a:pt x="102" y="14"/>
                  </a:lnTo>
                  <a:lnTo>
                    <a:pt x="10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0" y="26"/>
                  </a:lnTo>
                  <a:lnTo>
                    <a:pt x="225" y="26"/>
                  </a:lnTo>
                  <a:lnTo>
                    <a:pt x="2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8" name="Freeform 2419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19" name="Freeform 2420"/>
            <p:cNvSpPr>
              <a:spLocks/>
            </p:cNvSpPr>
            <p:nvPr/>
          </p:nvSpPr>
          <p:spPr bwMode="auto">
            <a:xfrm>
              <a:off x="4143375" y="1181100"/>
              <a:ext cx="142875" cy="19050"/>
            </a:xfrm>
            <a:custGeom>
              <a:avLst/>
              <a:gdLst>
                <a:gd name="T0" fmla="*/ 90 w 90"/>
                <a:gd name="T1" fmla="*/ 0 h 12"/>
                <a:gd name="T2" fmla="*/ 0 w 90"/>
                <a:gd name="T3" fmla="*/ 10 h 12"/>
                <a:gd name="T4" fmla="*/ 0 w 90"/>
                <a:gd name="T5" fmla="*/ 12 h 12"/>
                <a:gd name="T6" fmla="*/ 90 w 90"/>
                <a:gd name="T7" fmla="*/ 12 h 12"/>
                <a:gd name="T8" fmla="*/ 90 w 9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2">
                  <a:moveTo>
                    <a:pt x="90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90" y="12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0" name="Freeform 2421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1" name="Freeform 2422"/>
            <p:cNvSpPr>
              <a:spLocks/>
            </p:cNvSpPr>
            <p:nvPr/>
          </p:nvSpPr>
          <p:spPr bwMode="auto">
            <a:xfrm>
              <a:off x="4286250" y="1177925"/>
              <a:ext cx="44450" cy="22225"/>
            </a:xfrm>
            <a:custGeom>
              <a:avLst/>
              <a:gdLst>
                <a:gd name="T0" fmla="*/ 28 w 28"/>
                <a:gd name="T1" fmla="*/ 0 h 14"/>
                <a:gd name="T2" fmla="*/ 10 w 28"/>
                <a:gd name="T3" fmla="*/ 0 h 14"/>
                <a:gd name="T4" fmla="*/ 0 w 28"/>
                <a:gd name="T5" fmla="*/ 2 h 14"/>
                <a:gd name="T6" fmla="*/ 0 w 28"/>
                <a:gd name="T7" fmla="*/ 14 h 14"/>
                <a:gd name="T8" fmla="*/ 28 w 28"/>
                <a:gd name="T9" fmla="*/ 14 h 14"/>
                <a:gd name="T10" fmla="*/ 28 w 28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lnTo>
                    <a:pt x="10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2" name="Freeform 2423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3" name="Freeform 2424"/>
            <p:cNvSpPr>
              <a:spLocks/>
            </p:cNvSpPr>
            <p:nvPr/>
          </p:nvSpPr>
          <p:spPr bwMode="auto">
            <a:xfrm>
              <a:off x="4481513" y="1106488"/>
              <a:ext cx="450850" cy="93663"/>
            </a:xfrm>
            <a:custGeom>
              <a:avLst/>
              <a:gdLst>
                <a:gd name="T0" fmla="*/ 284 w 284"/>
                <a:gd name="T1" fmla="*/ 0 h 59"/>
                <a:gd name="T2" fmla="*/ 189 w 284"/>
                <a:gd name="T3" fmla="*/ 9 h 59"/>
                <a:gd name="T4" fmla="*/ 189 w 284"/>
                <a:gd name="T5" fmla="*/ 59 h 59"/>
                <a:gd name="T6" fmla="*/ 161 w 284"/>
                <a:gd name="T7" fmla="*/ 59 h 59"/>
                <a:gd name="T8" fmla="*/ 161 w 284"/>
                <a:gd name="T9" fmla="*/ 14 h 59"/>
                <a:gd name="T10" fmla="*/ 161 w 284"/>
                <a:gd name="T11" fmla="*/ 59 h 59"/>
                <a:gd name="T12" fmla="*/ 71 w 284"/>
                <a:gd name="T13" fmla="*/ 59 h 59"/>
                <a:gd name="T14" fmla="*/ 71 w 284"/>
                <a:gd name="T15" fmla="*/ 24 h 59"/>
                <a:gd name="T16" fmla="*/ 0 w 284"/>
                <a:gd name="T17" fmla="*/ 33 h 59"/>
                <a:gd name="T18" fmla="*/ 0 w 284"/>
                <a:gd name="T19" fmla="*/ 59 h 59"/>
                <a:gd name="T20" fmla="*/ 284 w 284"/>
                <a:gd name="T21" fmla="*/ 59 h 59"/>
                <a:gd name="T22" fmla="*/ 284 w 284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59">
                  <a:moveTo>
                    <a:pt x="284" y="0"/>
                  </a:moveTo>
                  <a:lnTo>
                    <a:pt x="189" y="9"/>
                  </a:lnTo>
                  <a:lnTo>
                    <a:pt x="189" y="59"/>
                  </a:lnTo>
                  <a:lnTo>
                    <a:pt x="161" y="59"/>
                  </a:lnTo>
                  <a:lnTo>
                    <a:pt x="161" y="14"/>
                  </a:lnTo>
                  <a:lnTo>
                    <a:pt x="161" y="59"/>
                  </a:lnTo>
                  <a:lnTo>
                    <a:pt x="71" y="59"/>
                  </a:lnTo>
                  <a:lnTo>
                    <a:pt x="71" y="24"/>
                  </a:lnTo>
                  <a:lnTo>
                    <a:pt x="0" y="33"/>
                  </a:lnTo>
                  <a:lnTo>
                    <a:pt x="0" y="59"/>
                  </a:lnTo>
                  <a:lnTo>
                    <a:pt x="284" y="5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4" name="Freeform 2425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5" name="Freeform 2426"/>
            <p:cNvSpPr>
              <a:spLocks/>
            </p:cNvSpPr>
            <p:nvPr/>
          </p:nvSpPr>
          <p:spPr bwMode="auto">
            <a:xfrm>
              <a:off x="4594225" y="1128713"/>
              <a:ext cx="142875" cy="71438"/>
            </a:xfrm>
            <a:custGeom>
              <a:avLst/>
              <a:gdLst>
                <a:gd name="T0" fmla="*/ 90 w 90"/>
                <a:gd name="T1" fmla="*/ 0 h 45"/>
                <a:gd name="T2" fmla="*/ 0 w 90"/>
                <a:gd name="T3" fmla="*/ 10 h 45"/>
                <a:gd name="T4" fmla="*/ 0 w 90"/>
                <a:gd name="T5" fmla="*/ 45 h 45"/>
                <a:gd name="T6" fmla="*/ 90 w 90"/>
                <a:gd name="T7" fmla="*/ 45 h 45"/>
                <a:gd name="T8" fmla="*/ 90 w 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5">
                  <a:moveTo>
                    <a:pt x="90" y="0"/>
                  </a:moveTo>
                  <a:lnTo>
                    <a:pt x="0" y="10"/>
                  </a:lnTo>
                  <a:lnTo>
                    <a:pt x="0" y="45"/>
                  </a:lnTo>
                  <a:lnTo>
                    <a:pt x="90" y="45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6" name="Freeform 2427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7" name="Freeform 2428"/>
            <p:cNvSpPr>
              <a:spLocks/>
            </p:cNvSpPr>
            <p:nvPr/>
          </p:nvSpPr>
          <p:spPr bwMode="auto">
            <a:xfrm>
              <a:off x="4737100" y="1120775"/>
              <a:ext cx="44450" cy="79375"/>
            </a:xfrm>
            <a:custGeom>
              <a:avLst/>
              <a:gdLst>
                <a:gd name="T0" fmla="*/ 28 w 28"/>
                <a:gd name="T1" fmla="*/ 0 h 50"/>
                <a:gd name="T2" fmla="*/ 0 w 28"/>
                <a:gd name="T3" fmla="*/ 5 h 50"/>
                <a:gd name="T4" fmla="*/ 0 w 28"/>
                <a:gd name="T5" fmla="*/ 50 h 50"/>
                <a:gd name="T6" fmla="*/ 28 w 28"/>
                <a:gd name="T7" fmla="*/ 50 h 50"/>
                <a:gd name="T8" fmla="*/ 28 w 28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8" y="0"/>
                  </a:moveTo>
                  <a:lnTo>
                    <a:pt x="0" y="5"/>
                  </a:lnTo>
                  <a:lnTo>
                    <a:pt x="0" y="50"/>
                  </a:lnTo>
                  <a:lnTo>
                    <a:pt x="28" y="5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8" name="Freeform 2429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29" name="Freeform 2430"/>
            <p:cNvSpPr>
              <a:spLocks/>
            </p:cNvSpPr>
            <p:nvPr/>
          </p:nvSpPr>
          <p:spPr bwMode="auto">
            <a:xfrm>
              <a:off x="4932363" y="1049338"/>
              <a:ext cx="450850" cy="150813"/>
            </a:xfrm>
            <a:custGeom>
              <a:avLst/>
              <a:gdLst>
                <a:gd name="T0" fmla="*/ 284 w 284"/>
                <a:gd name="T1" fmla="*/ 0 h 95"/>
                <a:gd name="T2" fmla="*/ 189 w 284"/>
                <a:gd name="T3" fmla="*/ 12 h 95"/>
                <a:gd name="T4" fmla="*/ 189 w 284"/>
                <a:gd name="T5" fmla="*/ 95 h 95"/>
                <a:gd name="T6" fmla="*/ 161 w 284"/>
                <a:gd name="T7" fmla="*/ 95 h 95"/>
                <a:gd name="T8" fmla="*/ 161 w 284"/>
                <a:gd name="T9" fmla="*/ 15 h 95"/>
                <a:gd name="T10" fmla="*/ 161 w 284"/>
                <a:gd name="T11" fmla="*/ 95 h 95"/>
                <a:gd name="T12" fmla="*/ 71 w 284"/>
                <a:gd name="T13" fmla="*/ 95 h 95"/>
                <a:gd name="T14" fmla="*/ 71 w 284"/>
                <a:gd name="T15" fmla="*/ 26 h 95"/>
                <a:gd name="T16" fmla="*/ 0 w 284"/>
                <a:gd name="T17" fmla="*/ 36 h 95"/>
                <a:gd name="T18" fmla="*/ 0 w 284"/>
                <a:gd name="T19" fmla="*/ 95 h 95"/>
                <a:gd name="T20" fmla="*/ 284 w 284"/>
                <a:gd name="T21" fmla="*/ 95 h 95"/>
                <a:gd name="T22" fmla="*/ 284 w 284"/>
                <a:gd name="T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95">
                  <a:moveTo>
                    <a:pt x="284" y="0"/>
                  </a:moveTo>
                  <a:lnTo>
                    <a:pt x="189" y="12"/>
                  </a:lnTo>
                  <a:lnTo>
                    <a:pt x="189" y="95"/>
                  </a:lnTo>
                  <a:lnTo>
                    <a:pt x="161" y="95"/>
                  </a:lnTo>
                  <a:lnTo>
                    <a:pt x="161" y="15"/>
                  </a:lnTo>
                  <a:lnTo>
                    <a:pt x="161" y="95"/>
                  </a:lnTo>
                  <a:lnTo>
                    <a:pt x="71" y="95"/>
                  </a:lnTo>
                  <a:lnTo>
                    <a:pt x="71" y="26"/>
                  </a:lnTo>
                  <a:lnTo>
                    <a:pt x="0" y="36"/>
                  </a:lnTo>
                  <a:lnTo>
                    <a:pt x="0" y="95"/>
                  </a:lnTo>
                  <a:lnTo>
                    <a:pt x="284" y="95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0" name="Freeform 2431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1" name="Freeform 2432"/>
            <p:cNvSpPr>
              <a:spLocks/>
            </p:cNvSpPr>
            <p:nvPr/>
          </p:nvSpPr>
          <p:spPr bwMode="auto">
            <a:xfrm>
              <a:off x="5045075" y="1073150"/>
              <a:ext cx="142875" cy="127000"/>
            </a:xfrm>
            <a:custGeom>
              <a:avLst/>
              <a:gdLst>
                <a:gd name="T0" fmla="*/ 90 w 90"/>
                <a:gd name="T1" fmla="*/ 0 h 80"/>
                <a:gd name="T2" fmla="*/ 0 w 90"/>
                <a:gd name="T3" fmla="*/ 11 h 80"/>
                <a:gd name="T4" fmla="*/ 0 w 90"/>
                <a:gd name="T5" fmla="*/ 80 h 80"/>
                <a:gd name="T6" fmla="*/ 90 w 90"/>
                <a:gd name="T7" fmla="*/ 80 h 80"/>
                <a:gd name="T8" fmla="*/ 90 w 90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0">
                  <a:moveTo>
                    <a:pt x="90" y="0"/>
                  </a:moveTo>
                  <a:lnTo>
                    <a:pt x="0" y="11"/>
                  </a:lnTo>
                  <a:lnTo>
                    <a:pt x="0" y="80"/>
                  </a:lnTo>
                  <a:lnTo>
                    <a:pt x="90" y="8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2" name="Freeform 2433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3" name="Freeform 2434"/>
            <p:cNvSpPr>
              <a:spLocks/>
            </p:cNvSpPr>
            <p:nvPr/>
          </p:nvSpPr>
          <p:spPr bwMode="auto">
            <a:xfrm>
              <a:off x="5187950" y="1068388"/>
              <a:ext cx="44450" cy="131763"/>
            </a:xfrm>
            <a:custGeom>
              <a:avLst/>
              <a:gdLst>
                <a:gd name="T0" fmla="*/ 28 w 28"/>
                <a:gd name="T1" fmla="*/ 0 h 83"/>
                <a:gd name="T2" fmla="*/ 0 w 28"/>
                <a:gd name="T3" fmla="*/ 3 h 83"/>
                <a:gd name="T4" fmla="*/ 0 w 28"/>
                <a:gd name="T5" fmla="*/ 83 h 83"/>
                <a:gd name="T6" fmla="*/ 28 w 28"/>
                <a:gd name="T7" fmla="*/ 83 h 83"/>
                <a:gd name="T8" fmla="*/ 28 w 28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0" y="3"/>
                  </a:lnTo>
                  <a:lnTo>
                    <a:pt x="0" y="83"/>
                  </a:lnTo>
                  <a:lnTo>
                    <a:pt x="28" y="83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4" name="Freeform 2435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5" name="Freeform 2436"/>
            <p:cNvSpPr>
              <a:spLocks/>
            </p:cNvSpPr>
            <p:nvPr/>
          </p:nvSpPr>
          <p:spPr bwMode="auto">
            <a:xfrm>
              <a:off x="538321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12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14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26 h 128"/>
                <a:gd name="T16" fmla="*/ 0 w 284"/>
                <a:gd name="T17" fmla="*/ 33 h 128"/>
                <a:gd name="T18" fmla="*/ 0 w 284"/>
                <a:gd name="T19" fmla="*/ 128 h 128"/>
                <a:gd name="T20" fmla="*/ 284 w 284"/>
                <a:gd name="T21" fmla="*/ 128 h 128"/>
                <a:gd name="T22" fmla="*/ 284 w 284"/>
                <a:gd name="T2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12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14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26"/>
                  </a:lnTo>
                  <a:lnTo>
                    <a:pt x="0" y="33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6" name="Freeform 2437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7" name="Freeform 2438"/>
            <p:cNvSpPr>
              <a:spLocks/>
            </p:cNvSpPr>
            <p:nvPr/>
          </p:nvSpPr>
          <p:spPr bwMode="auto">
            <a:xfrm>
              <a:off x="5495925" y="1019175"/>
              <a:ext cx="142875" cy="180975"/>
            </a:xfrm>
            <a:custGeom>
              <a:avLst/>
              <a:gdLst>
                <a:gd name="T0" fmla="*/ 90 w 90"/>
                <a:gd name="T1" fmla="*/ 0 h 114"/>
                <a:gd name="T2" fmla="*/ 0 w 90"/>
                <a:gd name="T3" fmla="*/ 12 h 114"/>
                <a:gd name="T4" fmla="*/ 0 w 90"/>
                <a:gd name="T5" fmla="*/ 114 h 114"/>
                <a:gd name="T6" fmla="*/ 90 w 90"/>
                <a:gd name="T7" fmla="*/ 114 h 114"/>
                <a:gd name="T8" fmla="*/ 90 w 90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4">
                  <a:moveTo>
                    <a:pt x="90" y="0"/>
                  </a:moveTo>
                  <a:lnTo>
                    <a:pt x="0" y="12"/>
                  </a:lnTo>
                  <a:lnTo>
                    <a:pt x="0" y="114"/>
                  </a:lnTo>
                  <a:lnTo>
                    <a:pt x="90" y="114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8" name="Freeform 2439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39" name="Freeform 2440"/>
            <p:cNvSpPr>
              <a:spLocks/>
            </p:cNvSpPr>
            <p:nvPr/>
          </p:nvSpPr>
          <p:spPr bwMode="auto">
            <a:xfrm>
              <a:off x="5638800" y="1016000"/>
              <a:ext cx="44450" cy="184150"/>
            </a:xfrm>
            <a:custGeom>
              <a:avLst/>
              <a:gdLst>
                <a:gd name="T0" fmla="*/ 28 w 28"/>
                <a:gd name="T1" fmla="*/ 0 h 116"/>
                <a:gd name="T2" fmla="*/ 0 w 28"/>
                <a:gd name="T3" fmla="*/ 2 h 116"/>
                <a:gd name="T4" fmla="*/ 0 w 28"/>
                <a:gd name="T5" fmla="*/ 116 h 116"/>
                <a:gd name="T6" fmla="*/ 28 w 28"/>
                <a:gd name="T7" fmla="*/ 116 h 116"/>
                <a:gd name="T8" fmla="*/ 28 w 28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16">
                  <a:moveTo>
                    <a:pt x="28" y="0"/>
                  </a:moveTo>
                  <a:lnTo>
                    <a:pt x="0" y="2"/>
                  </a:lnTo>
                  <a:lnTo>
                    <a:pt x="0" y="116"/>
                  </a:lnTo>
                  <a:lnTo>
                    <a:pt x="28" y="116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0" name="Freeform 2441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1" name="Freeform 2442"/>
            <p:cNvSpPr>
              <a:spLocks/>
            </p:cNvSpPr>
            <p:nvPr/>
          </p:nvSpPr>
          <p:spPr bwMode="auto">
            <a:xfrm>
              <a:off x="5834063" y="996950"/>
              <a:ext cx="450850" cy="203200"/>
            </a:xfrm>
            <a:custGeom>
              <a:avLst/>
              <a:gdLst>
                <a:gd name="T0" fmla="*/ 284 w 284"/>
                <a:gd name="T1" fmla="*/ 0 h 128"/>
                <a:gd name="T2" fmla="*/ 189 w 284"/>
                <a:gd name="T3" fmla="*/ 0 h 128"/>
                <a:gd name="T4" fmla="*/ 189 w 284"/>
                <a:gd name="T5" fmla="*/ 128 h 128"/>
                <a:gd name="T6" fmla="*/ 161 w 284"/>
                <a:gd name="T7" fmla="*/ 128 h 128"/>
                <a:gd name="T8" fmla="*/ 161 w 284"/>
                <a:gd name="T9" fmla="*/ 0 h 128"/>
                <a:gd name="T10" fmla="*/ 161 w 284"/>
                <a:gd name="T11" fmla="*/ 128 h 128"/>
                <a:gd name="T12" fmla="*/ 71 w 284"/>
                <a:gd name="T13" fmla="*/ 128 h 128"/>
                <a:gd name="T14" fmla="*/ 71 w 284"/>
                <a:gd name="T15" fmla="*/ 0 h 128"/>
                <a:gd name="T16" fmla="*/ 5 w 284"/>
                <a:gd name="T17" fmla="*/ 0 h 128"/>
                <a:gd name="T18" fmla="*/ 0 w 284"/>
                <a:gd name="T19" fmla="*/ 0 h 128"/>
                <a:gd name="T20" fmla="*/ 0 w 284"/>
                <a:gd name="T21" fmla="*/ 128 h 128"/>
                <a:gd name="T22" fmla="*/ 284 w 284"/>
                <a:gd name="T23" fmla="*/ 128 h 128"/>
                <a:gd name="T24" fmla="*/ 284 w 284"/>
                <a:gd name="T2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4" h="128">
                  <a:moveTo>
                    <a:pt x="284" y="0"/>
                  </a:moveTo>
                  <a:lnTo>
                    <a:pt x="189" y="0"/>
                  </a:lnTo>
                  <a:lnTo>
                    <a:pt x="189" y="128"/>
                  </a:lnTo>
                  <a:lnTo>
                    <a:pt x="161" y="128"/>
                  </a:lnTo>
                  <a:lnTo>
                    <a:pt x="161" y="0"/>
                  </a:lnTo>
                  <a:lnTo>
                    <a:pt x="161" y="128"/>
                  </a:lnTo>
                  <a:lnTo>
                    <a:pt x="71" y="128"/>
                  </a:lnTo>
                  <a:lnTo>
                    <a:pt x="7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284" y="1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2" name="Freeform 2443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3" name="Freeform 2444"/>
            <p:cNvSpPr>
              <a:spLocks/>
            </p:cNvSpPr>
            <p:nvPr/>
          </p:nvSpPr>
          <p:spPr bwMode="auto">
            <a:xfrm>
              <a:off x="6210300" y="944563"/>
              <a:ext cx="74613" cy="7938"/>
            </a:xfrm>
            <a:custGeom>
              <a:avLst/>
              <a:gdLst>
                <a:gd name="T0" fmla="*/ 47 w 47"/>
                <a:gd name="T1" fmla="*/ 0 h 5"/>
                <a:gd name="T2" fmla="*/ 0 w 47"/>
                <a:gd name="T3" fmla="*/ 5 h 5"/>
                <a:gd name="T4" fmla="*/ 47 w 47"/>
                <a:gd name="T5" fmla="*/ 5 h 5"/>
                <a:gd name="T6" fmla="*/ 47 w 4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5">
                  <a:moveTo>
                    <a:pt x="47" y="0"/>
                  </a:moveTo>
                  <a:lnTo>
                    <a:pt x="0" y="5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4" name="Freeform 2445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close/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5" name="Freeform 2446"/>
            <p:cNvSpPr>
              <a:spLocks noEditPoints="1"/>
            </p:cNvSpPr>
            <p:nvPr/>
          </p:nvSpPr>
          <p:spPr bwMode="auto">
            <a:xfrm>
              <a:off x="5842000" y="952500"/>
              <a:ext cx="442913" cy="44450"/>
            </a:xfrm>
            <a:custGeom>
              <a:avLst/>
              <a:gdLst>
                <a:gd name="T0" fmla="*/ 66 w 279"/>
                <a:gd name="T1" fmla="*/ 21 h 28"/>
                <a:gd name="T2" fmla="*/ 0 w 279"/>
                <a:gd name="T3" fmla="*/ 28 h 28"/>
                <a:gd name="T4" fmla="*/ 66 w 279"/>
                <a:gd name="T5" fmla="*/ 28 h 28"/>
                <a:gd name="T6" fmla="*/ 66 w 279"/>
                <a:gd name="T7" fmla="*/ 21 h 28"/>
                <a:gd name="T8" fmla="*/ 279 w 279"/>
                <a:gd name="T9" fmla="*/ 0 h 28"/>
                <a:gd name="T10" fmla="*/ 232 w 279"/>
                <a:gd name="T11" fmla="*/ 0 h 28"/>
                <a:gd name="T12" fmla="*/ 184 w 279"/>
                <a:gd name="T13" fmla="*/ 7 h 28"/>
                <a:gd name="T14" fmla="*/ 184 w 279"/>
                <a:gd name="T15" fmla="*/ 28 h 28"/>
                <a:gd name="T16" fmla="*/ 279 w 279"/>
                <a:gd name="T17" fmla="*/ 28 h 28"/>
                <a:gd name="T18" fmla="*/ 279 w 27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9" h="28">
                  <a:moveTo>
                    <a:pt x="66" y="21"/>
                  </a:moveTo>
                  <a:lnTo>
                    <a:pt x="0" y="28"/>
                  </a:lnTo>
                  <a:lnTo>
                    <a:pt x="66" y="28"/>
                  </a:lnTo>
                  <a:lnTo>
                    <a:pt x="66" y="21"/>
                  </a:lnTo>
                  <a:moveTo>
                    <a:pt x="279" y="0"/>
                  </a:moveTo>
                  <a:lnTo>
                    <a:pt x="232" y="0"/>
                  </a:lnTo>
                  <a:lnTo>
                    <a:pt x="184" y="7"/>
                  </a:lnTo>
                  <a:lnTo>
                    <a:pt x="184" y="28"/>
                  </a:lnTo>
                  <a:lnTo>
                    <a:pt x="279" y="28"/>
                  </a:lnTo>
                  <a:lnTo>
                    <a:pt x="2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6" name="Rectangle 2447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7" name="Rectangle 2448"/>
            <p:cNvSpPr>
              <a:spLocks noChangeArrowheads="1"/>
            </p:cNvSpPr>
            <p:nvPr/>
          </p:nvSpPr>
          <p:spPr bwMode="auto">
            <a:xfrm>
              <a:off x="59467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8" name="Freeform 2449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49" name="Freeform 2450"/>
            <p:cNvSpPr>
              <a:spLocks/>
            </p:cNvSpPr>
            <p:nvPr/>
          </p:nvSpPr>
          <p:spPr bwMode="auto">
            <a:xfrm>
              <a:off x="5946775" y="96678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0 w 90"/>
                <a:gd name="T3" fmla="*/ 12 h 19"/>
                <a:gd name="T4" fmla="*/ 0 w 90"/>
                <a:gd name="T5" fmla="*/ 19 h 19"/>
                <a:gd name="T6" fmla="*/ 90 w 90"/>
                <a:gd name="T7" fmla="*/ 19 h 19"/>
                <a:gd name="T8" fmla="*/ 90 w 9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0" y="12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0" name="Rectangle 2451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1" name="Rectangle 2452"/>
            <p:cNvSpPr>
              <a:spLocks noChangeArrowheads="1"/>
            </p:cNvSpPr>
            <p:nvPr/>
          </p:nvSpPr>
          <p:spPr bwMode="auto">
            <a:xfrm>
              <a:off x="60896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2" name="Freeform 2453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3" name="Freeform 2454"/>
            <p:cNvSpPr>
              <a:spLocks/>
            </p:cNvSpPr>
            <p:nvPr/>
          </p:nvSpPr>
          <p:spPr bwMode="auto">
            <a:xfrm>
              <a:off x="6089650" y="963613"/>
              <a:ext cx="44450" cy="33338"/>
            </a:xfrm>
            <a:custGeom>
              <a:avLst/>
              <a:gdLst>
                <a:gd name="T0" fmla="*/ 28 w 28"/>
                <a:gd name="T1" fmla="*/ 0 h 21"/>
                <a:gd name="T2" fmla="*/ 0 w 28"/>
                <a:gd name="T3" fmla="*/ 2 h 21"/>
                <a:gd name="T4" fmla="*/ 0 w 28"/>
                <a:gd name="T5" fmla="*/ 21 h 21"/>
                <a:gd name="T6" fmla="*/ 28 w 28"/>
                <a:gd name="T7" fmla="*/ 21 h 21"/>
                <a:gd name="T8" fmla="*/ 28 w 2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lnTo>
                    <a:pt x="0" y="2"/>
                  </a:lnTo>
                  <a:lnTo>
                    <a:pt x="0" y="21"/>
                  </a:lnTo>
                  <a:lnTo>
                    <a:pt x="28" y="21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4" name="Freeform 2455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5" name="Freeform 2456"/>
            <p:cNvSpPr>
              <a:spLocks/>
            </p:cNvSpPr>
            <p:nvPr/>
          </p:nvSpPr>
          <p:spPr bwMode="auto">
            <a:xfrm>
              <a:off x="6284913" y="944563"/>
              <a:ext cx="450850" cy="255588"/>
            </a:xfrm>
            <a:custGeom>
              <a:avLst/>
              <a:gdLst>
                <a:gd name="T0" fmla="*/ 0 w 284"/>
                <a:gd name="T1" fmla="*/ 0 h 161"/>
                <a:gd name="T2" fmla="*/ 0 w 284"/>
                <a:gd name="T3" fmla="*/ 0 h 161"/>
                <a:gd name="T4" fmla="*/ 0 w 284"/>
                <a:gd name="T5" fmla="*/ 161 h 161"/>
                <a:gd name="T6" fmla="*/ 284 w 284"/>
                <a:gd name="T7" fmla="*/ 161 h 161"/>
                <a:gd name="T8" fmla="*/ 284 w 284"/>
                <a:gd name="T9" fmla="*/ 33 h 161"/>
                <a:gd name="T10" fmla="*/ 189 w 284"/>
                <a:gd name="T11" fmla="*/ 33 h 161"/>
                <a:gd name="T12" fmla="*/ 189 w 284"/>
                <a:gd name="T13" fmla="*/ 161 h 161"/>
                <a:gd name="T14" fmla="*/ 161 w 284"/>
                <a:gd name="T15" fmla="*/ 161 h 161"/>
                <a:gd name="T16" fmla="*/ 161 w 284"/>
                <a:gd name="T17" fmla="*/ 33 h 161"/>
                <a:gd name="T18" fmla="*/ 161 w 284"/>
                <a:gd name="T19" fmla="*/ 161 h 161"/>
                <a:gd name="T20" fmla="*/ 71 w 284"/>
                <a:gd name="T21" fmla="*/ 161 h 161"/>
                <a:gd name="T22" fmla="*/ 71 w 284"/>
                <a:gd name="T23" fmla="*/ 33 h 161"/>
                <a:gd name="T24" fmla="*/ 0 w 284"/>
                <a:gd name="T25" fmla="*/ 33 h 161"/>
                <a:gd name="T26" fmla="*/ 0 w 284"/>
                <a:gd name="T27" fmla="*/ 14 h 161"/>
                <a:gd name="T28" fmla="*/ 0 w 284"/>
                <a:gd name="T29" fmla="*/ 9 h 161"/>
                <a:gd name="T30" fmla="*/ 0 w 284"/>
                <a:gd name="T3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61">
                  <a:moveTo>
                    <a:pt x="0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84" y="161"/>
                  </a:lnTo>
                  <a:lnTo>
                    <a:pt x="284" y="33"/>
                  </a:lnTo>
                  <a:lnTo>
                    <a:pt x="189" y="33"/>
                  </a:lnTo>
                  <a:lnTo>
                    <a:pt x="189" y="161"/>
                  </a:lnTo>
                  <a:lnTo>
                    <a:pt x="161" y="161"/>
                  </a:lnTo>
                  <a:lnTo>
                    <a:pt x="161" y="33"/>
                  </a:lnTo>
                  <a:lnTo>
                    <a:pt x="161" y="161"/>
                  </a:lnTo>
                  <a:lnTo>
                    <a:pt x="71" y="161"/>
                  </a:lnTo>
                  <a:lnTo>
                    <a:pt x="71" y="33"/>
                  </a:lnTo>
                  <a:lnTo>
                    <a:pt x="0" y="33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6" name="Freeform 2457"/>
            <p:cNvSpPr>
              <a:spLocks/>
            </p:cNvSpPr>
            <p:nvPr/>
          </p:nvSpPr>
          <p:spPr bwMode="auto">
            <a:xfrm>
              <a:off x="6584950" y="898525"/>
              <a:ext cx="150813" cy="23813"/>
            </a:xfrm>
            <a:custGeom>
              <a:avLst/>
              <a:gdLst>
                <a:gd name="T0" fmla="*/ 40 w 40"/>
                <a:gd name="T1" fmla="*/ 0 h 6"/>
                <a:gd name="T2" fmla="*/ 10 w 40"/>
                <a:gd name="T3" fmla="*/ 1 h 6"/>
                <a:gd name="T4" fmla="*/ 0 w 40"/>
                <a:gd name="T5" fmla="*/ 2 h 6"/>
                <a:gd name="T6" fmla="*/ 0 w 40"/>
                <a:gd name="T7" fmla="*/ 6 h 6"/>
                <a:gd name="T8" fmla="*/ 40 w 40"/>
                <a:gd name="T9" fmla="*/ 6 h 6"/>
                <a:gd name="T10" fmla="*/ 40 w 4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6">
                  <a:moveTo>
                    <a:pt x="40" y="0"/>
                  </a:moveTo>
                  <a:cubicBezTo>
                    <a:pt x="22" y="0"/>
                    <a:pt x="10" y="1"/>
                    <a:pt x="1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7" name="Freeform 2458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8" name="Freeform 2459"/>
            <p:cNvSpPr>
              <a:spLocks noEditPoints="1"/>
            </p:cNvSpPr>
            <p:nvPr/>
          </p:nvSpPr>
          <p:spPr bwMode="auto">
            <a:xfrm>
              <a:off x="6284913" y="922338"/>
              <a:ext cx="450850" cy="36513"/>
            </a:xfrm>
            <a:custGeom>
              <a:avLst/>
              <a:gdLst>
                <a:gd name="T0" fmla="*/ 71 w 284"/>
                <a:gd name="T1" fmla="*/ 4 h 23"/>
                <a:gd name="T2" fmla="*/ 0 w 284"/>
                <a:gd name="T3" fmla="*/ 14 h 23"/>
                <a:gd name="T4" fmla="*/ 0 w 284"/>
                <a:gd name="T5" fmla="*/ 23 h 23"/>
                <a:gd name="T6" fmla="*/ 0 w 284"/>
                <a:gd name="T7" fmla="*/ 19 h 23"/>
                <a:gd name="T8" fmla="*/ 71 w 284"/>
                <a:gd name="T9" fmla="*/ 19 h 23"/>
                <a:gd name="T10" fmla="*/ 71 w 284"/>
                <a:gd name="T11" fmla="*/ 4 h 23"/>
                <a:gd name="T12" fmla="*/ 284 w 284"/>
                <a:gd name="T13" fmla="*/ 0 h 23"/>
                <a:gd name="T14" fmla="*/ 189 w 284"/>
                <a:gd name="T15" fmla="*/ 0 h 23"/>
                <a:gd name="T16" fmla="*/ 189 w 284"/>
                <a:gd name="T17" fmla="*/ 19 h 23"/>
                <a:gd name="T18" fmla="*/ 284 w 284"/>
                <a:gd name="T19" fmla="*/ 19 h 23"/>
                <a:gd name="T20" fmla="*/ 284 w 284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3">
                  <a:moveTo>
                    <a:pt x="71" y="4"/>
                  </a:moveTo>
                  <a:lnTo>
                    <a:pt x="0" y="14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71" y="19"/>
                  </a:lnTo>
                  <a:lnTo>
                    <a:pt x="71" y="4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19"/>
                  </a:lnTo>
                  <a:lnTo>
                    <a:pt x="284" y="19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59" name="Freeform 2460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close/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0" name="Freeform 2461"/>
            <p:cNvSpPr>
              <a:spLocks noEditPoints="1"/>
            </p:cNvSpPr>
            <p:nvPr/>
          </p:nvSpPr>
          <p:spPr bwMode="auto">
            <a:xfrm>
              <a:off x="6284913" y="952500"/>
              <a:ext cx="450850" cy="44450"/>
            </a:xfrm>
            <a:custGeom>
              <a:avLst/>
              <a:gdLst>
                <a:gd name="T0" fmla="*/ 71 w 284"/>
                <a:gd name="T1" fmla="*/ 0 h 28"/>
                <a:gd name="T2" fmla="*/ 0 w 284"/>
                <a:gd name="T3" fmla="*/ 0 h 28"/>
                <a:gd name="T4" fmla="*/ 0 w 284"/>
                <a:gd name="T5" fmla="*/ 4 h 28"/>
                <a:gd name="T6" fmla="*/ 0 w 284"/>
                <a:gd name="T7" fmla="*/ 9 h 28"/>
                <a:gd name="T8" fmla="*/ 0 w 284"/>
                <a:gd name="T9" fmla="*/ 28 h 28"/>
                <a:gd name="T10" fmla="*/ 71 w 284"/>
                <a:gd name="T11" fmla="*/ 28 h 28"/>
                <a:gd name="T12" fmla="*/ 71 w 284"/>
                <a:gd name="T13" fmla="*/ 0 h 28"/>
                <a:gd name="T14" fmla="*/ 284 w 284"/>
                <a:gd name="T15" fmla="*/ 0 h 28"/>
                <a:gd name="T16" fmla="*/ 189 w 284"/>
                <a:gd name="T17" fmla="*/ 0 h 28"/>
                <a:gd name="T18" fmla="*/ 189 w 284"/>
                <a:gd name="T19" fmla="*/ 28 h 28"/>
                <a:gd name="T20" fmla="*/ 284 w 284"/>
                <a:gd name="T21" fmla="*/ 28 h 28"/>
                <a:gd name="T22" fmla="*/ 284 w 284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8">
                  <a:moveTo>
                    <a:pt x="7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0" y="28"/>
                  </a:lnTo>
                  <a:lnTo>
                    <a:pt x="71" y="28"/>
                  </a:lnTo>
                  <a:lnTo>
                    <a:pt x="71" y="0"/>
                  </a:lnTo>
                  <a:moveTo>
                    <a:pt x="284" y="0"/>
                  </a:moveTo>
                  <a:lnTo>
                    <a:pt x="189" y="0"/>
                  </a:lnTo>
                  <a:lnTo>
                    <a:pt x="189" y="28"/>
                  </a:lnTo>
                  <a:lnTo>
                    <a:pt x="284" y="28"/>
                  </a:lnTo>
                  <a:lnTo>
                    <a:pt x="2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1" name="Freeform 2462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2" name="Freeform 2463"/>
            <p:cNvSpPr>
              <a:spLocks/>
            </p:cNvSpPr>
            <p:nvPr/>
          </p:nvSpPr>
          <p:spPr bwMode="auto">
            <a:xfrm>
              <a:off x="6461125" y="914400"/>
              <a:ext cx="79375" cy="7938"/>
            </a:xfrm>
            <a:custGeom>
              <a:avLst/>
              <a:gdLst>
                <a:gd name="T0" fmla="*/ 50 w 50"/>
                <a:gd name="T1" fmla="*/ 0 h 5"/>
                <a:gd name="T2" fmla="*/ 0 w 50"/>
                <a:gd name="T3" fmla="*/ 5 h 5"/>
                <a:gd name="T4" fmla="*/ 50 w 50"/>
                <a:gd name="T5" fmla="*/ 5 h 5"/>
                <a:gd name="T6" fmla="*/ 50 w 5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">
                  <a:moveTo>
                    <a:pt x="50" y="0"/>
                  </a:moveTo>
                  <a:lnTo>
                    <a:pt x="0" y="5"/>
                  </a:lnTo>
                  <a:lnTo>
                    <a:pt x="50" y="5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3" name="Freeform 2464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4" name="Freeform 2465"/>
            <p:cNvSpPr>
              <a:spLocks/>
            </p:cNvSpPr>
            <p:nvPr/>
          </p:nvSpPr>
          <p:spPr bwMode="auto">
            <a:xfrm>
              <a:off x="6397625" y="922338"/>
              <a:ext cx="142875" cy="30163"/>
            </a:xfrm>
            <a:custGeom>
              <a:avLst/>
              <a:gdLst>
                <a:gd name="T0" fmla="*/ 90 w 90"/>
                <a:gd name="T1" fmla="*/ 0 h 19"/>
                <a:gd name="T2" fmla="*/ 40 w 90"/>
                <a:gd name="T3" fmla="*/ 0 h 19"/>
                <a:gd name="T4" fmla="*/ 0 w 90"/>
                <a:gd name="T5" fmla="*/ 4 h 19"/>
                <a:gd name="T6" fmla="*/ 0 w 90"/>
                <a:gd name="T7" fmla="*/ 19 h 19"/>
                <a:gd name="T8" fmla="*/ 90 w 90"/>
                <a:gd name="T9" fmla="*/ 19 h 19"/>
                <a:gd name="T10" fmla="*/ 90 w 90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">
                  <a:moveTo>
                    <a:pt x="90" y="0"/>
                  </a:moveTo>
                  <a:lnTo>
                    <a:pt x="40" y="0"/>
                  </a:lnTo>
                  <a:lnTo>
                    <a:pt x="0" y="4"/>
                  </a:lnTo>
                  <a:lnTo>
                    <a:pt x="0" y="19"/>
                  </a:lnTo>
                  <a:lnTo>
                    <a:pt x="90" y="19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5" name="Rectangle 2466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6" name="Rectangle 2467"/>
            <p:cNvSpPr>
              <a:spLocks noChangeArrowheads="1"/>
            </p:cNvSpPr>
            <p:nvPr/>
          </p:nvSpPr>
          <p:spPr bwMode="auto">
            <a:xfrm>
              <a:off x="639762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7" name="Rectangle 2468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8" name="Rectangle 2469"/>
            <p:cNvSpPr>
              <a:spLocks noChangeArrowheads="1"/>
            </p:cNvSpPr>
            <p:nvPr/>
          </p:nvSpPr>
          <p:spPr bwMode="auto">
            <a:xfrm>
              <a:off x="639762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69" name="Freeform 2470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0" name="Freeform 2471"/>
            <p:cNvSpPr>
              <a:spLocks/>
            </p:cNvSpPr>
            <p:nvPr/>
          </p:nvSpPr>
          <p:spPr bwMode="auto">
            <a:xfrm>
              <a:off x="6540500" y="906463"/>
              <a:ext cx="44450" cy="15875"/>
            </a:xfrm>
            <a:custGeom>
              <a:avLst/>
              <a:gdLst>
                <a:gd name="T0" fmla="*/ 28 w 28"/>
                <a:gd name="T1" fmla="*/ 0 h 10"/>
                <a:gd name="T2" fmla="*/ 0 w 28"/>
                <a:gd name="T3" fmla="*/ 5 h 10"/>
                <a:gd name="T4" fmla="*/ 0 w 28"/>
                <a:gd name="T5" fmla="*/ 10 h 10"/>
                <a:gd name="T6" fmla="*/ 28 w 28"/>
                <a:gd name="T7" fmla="*/ 10 h 10"/>
                <a:gd name="T8" fmla="*/ 28 w 2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8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8" y="1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1" name="Rectangle 2472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2" name="Rectangle 2473"/>
            <p:cNvSpPr>
              <a:spLocks noChangeArrowheads="1"/>
            </p:cNvSpPr>
            <p:nvPr/>
          </p:nvSpPr>
          <p:spPr bwMode="auto">
            <a:xfrm>
              <a:off x="6540500" y="922338"/>
              <a:ext cx="44450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3" name="Rectangle 2474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4" name="Rectangle 2475"/>
            <p:cNvSpPr>
              <a:spLocks noChangeArrowheads="1"/>
            </p:cNvSpPr>
            <p:nvPr/>
          </p:nvSpPr>
          <p:spPr bwMode="auto">
            <a:xfrm>
              <a:off x="654050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5" name="Rectangle 2476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6" name="Rectangle 2477"/>
            <p:cNvSpPr>
              <a:spLocks noChangeArrowheads="1"/>
            </p:cNvSpPr>
            <p:nvPr/>
          </p:nvSpPr>
          <p:spPr bwMode="auto">
            <a:xfrm>
              <a:off x="654050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7" name="Freeform 2478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8" name="Freeform 2479"/>
            <p:cNvSpPr>
              <a:spLocks/>
            </p:cNvSpPr>
            <p:nvPr/>
          </p:nvSpPr>
          <p:spPr bwMode="auto">
            <a:xfrm>
              <a:off x="6735763" y="898525"/>
              <a:ext cx="450850" cy="301625"/>
            </a:xfrm>
            <a:custGeom>
              <a:avLst/>
              <a:gdLst>
                <a:gd name="T0" fmla="*/ 0 w 284"/>
                <a:gd name="T1" fmla="*/ 0 h 190"/>
                <a:gd name="T2" fmla="*/ 0 w 284"/>
                <a:gd name="T3" fmla="*/ 0 h 190"/>
                <a:gd name="T4" fmla="*/ 0 w 284"/>
                <a:gd name="T5" fmla="*/ 190 h 190"/>
                <a:gd name="T6" fmla="*/ 284 w 284"/>
                <a:gd name="T7" fmla="*/ 190 h 190"/>
                <a:gd name="T8" fmla="*/ 284 w 284"/>
                <a:gd name="T9" fmla="*/ 62 h 190"/>
                <a:gd name="T10" fmla="*/ 189 w 284"/>
                <a:gd name="T11" fmla="*/ 62 h 190"/>
                <a:gd name="T12" fmla="*/ 189 w 284"/>
                <a:gd name="T13" fmla="*/ 190 h 190"/>
                <a:gd name="T14" fmla="*/ 161 w 284"/>
                <a:gd name="T15" fmla="*/ 190 h 190"/>
                <a:gd name="T16" fmla="*/ 161 w 284"/>
                <a:gd name="T17" fmla="*/ 62 h 190"/>
                <a:gd name="T18" fmla="*/ 161 w 284"/>
                <a:gd name="T19" fmla="*/ 190 h 190"/>
                <a:gd name="T20" fmla="*/ 71 w 284"/>
                <a:gd name="T21" fmla="*/ 190 h 190"/>
                <a:gd name="T22" fmla="*/ 71 w 284"/>
                <a:gd name="T23" fmla="*/ 62 h 190"/>
                <a:gd name="T24" fmla="*/ 0 w 284"/>
                <a:gd name="T25" fmla="*/ 62 h 190"/>
                <a:gd name="T26" fmla="*/ 0 w 284"/>
                <a:gd name="T27" fmla="*/ 43 h 190"/>
                <a:gd name="T28" fmla="*/ 0 w 284"/>
                <a:gd name="T29" fmla="*/ 38 h 190"/>
                <a:gd name="T30" fmla="*/ 0 w 284"/>
                <a:gd name="T3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4" h="190">
                  <a:moveTo>
                    <a:pt x="0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284" y="190"/>
                  </a:lnTo>
                  <a:lnTo>
                    <a:pt x="284" y="62"/>
                  </a:lnTo>
                  <a:lnTo>
                    <a:pt x="189" y="62"/>
                  </a:lnTo>
                  <a:lnTo>
                    <a:pt x="189" y="190"/>
                  </a:lnTo>
                  <a:lnTo>
                    <a:pt x="161" y="190"/>
                  </a:lnTo>
                  <a:lnTo>
                    <a:pt x="161" y="62"/>
                  </a:lnTo>
                  <a:lnTo>
                    <a:pt x="161" y="190"/>
                  </a:lnTo>
                  <a:lnTo>
                    <a:pt x="71" y="190"/>
                  </a:lnTo>
                  <a:lnTo>
                    <a:pt x="71" y="62"/>
                  </a:lnTo>
                  <a:lnTo>
                    <a:pt x="0" y="62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79" name="Freeform 2480"/>
            <p:cNvSpPr>
              <a:spLocks/>
            </p:cNvSpPr>
            <p:nvPr/>
          </p:nvSpPr>
          <p:spPr bwMode="auto">
            <a:xfrm>
              <a:off x="6735763" y="898525"/>
              <a:ext cx="112713" cy="60325"/>
            </a:xfrm>
            <a:custGeom>
              <a:avLst/>
              <a:gdLst>
                <a:gd name="T0" fmla="*/ 0 w 30"/>
                <a:gd name="T1" fmla="*/ 0 h 16"/>
                <a:gd name="T2" fmla="*/ 0 w 30"/>
                <a:gd name="T3" fmla="*/ 0 h 16"/>
                <a:gd name="T4" fmla="*/ 0 w 30"/>
                <a:gd name="T5" fmla="*/ 16 h 16"/>
                <a:gd name="T6" fmla="*/ 0 w 30"/>
                <a:gd name="T7" fmla="*/ 6 h 16"/>
                <a:gd name="T8" fmla="*/ 30 w 30"/>
                <a:gd name="T9" fmla="*/ 6 h 16"/>
                <a:gd name="T10" fmla="*/ 30 w 30"/>
                <a:gd name="T11" fmla="*/ 1 h 16"/>
                <a:gd name="T12" fmla="*/ 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19" y="0"/>
                    <a:pt x="9" y="0"/>
                    <a:pt x="0" y="0"/>
                  </a:cubicBezTo>
                </a:path>
              </a:pathLst>
            </a:custGeom>
            <a:solidFill>
              <a:srgbClr val="FFE5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0" name="Freeform 2481"/>
            <p:cNvSpPr>
              <a:spLocks noEditPoints="1"/>
            </p:cNvSpPr>
            <p:nvPr/>
          </p:nvSpPr>
          <p:spPr bwMode="auto">
            <a:xfrm>
              <a:off x="6735763" y="922338"/>
              <a:ext cx="357188" cy="36513"/>
            </a:xfrm>
            <a:custGeom>
              <a:avLst/>
              <a:gdLst>
                <a:gd name="T0" fmla="*/ 80 w 95"/>
                <a:gd name="T1" fmla="*/ 4 h 10"/>
                <a:gd name="T2" fmla="*/ 80 w 95"/>
                <a:gd name="T3" fmla="*/ 8 h 10"/>
                <a:gd name="T4" fmla="*/ 95 w 95"/>
                <a:gd name="T5" fmla="*/ 8 h 10"/>
                <a:gd name="T6" fmla="*/ 80 w 95"/>
                <a:gd name="T7" fmla="*/ 4 h 10"/>
                <a:gd name="T8" fmla="*/ 30 w 95"/>
                <a:gd name="T9" fmla="*/ 0 h 10"/>
                <a:gd name="T10" fmla="*/ 0 w 95"/>
                <a:gd name="T11" fmla="*/ 0 h 10"/>
                <a:gd name="T12" fmla="*/ 0 w 95"/>
                <a:gd name="T13" fmla="*/ 10 h 10"/>
                <a:gd name="T14" fmla="*/ 0 w 95"/>
                <a:gd name="T15" fmla="*/ 8 h 10"/>
                <a:gd name="T16" fmla="*/ 30 w 95"/>
                <a:gd name="T17" fmla="*/ 8 h 10"/>
                <a:gd name="T18" fmla="*/ 30 w 95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0">
                  <a:moveTo>
                    <a:pt x="80" y="4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0" y="6"/>
                    <a:pt x="85" y="5"/>
                    <a:pt x="80" y="4"/>
                  </a:cubicBezTo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FC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1" name="Freeform 2482"/>
            <p:cNvSpPr>
              <a:spLocks noEditPoints="1"/>
            </p:cNvSpPr>
            <p:nvPr/>
          </p:nvSpPr>
          <p:spPr bwMode="auto">
            <a:xfrm>
              <a:off x="6735763" y="952500"/>
              <a:ext cx="450850" cy="44450"/>
            </a:xfrm>
            <a:custGeom>
              <a:avLst/>
              <a:gdLst>
                <a:gd name="T0" fmla="*/ 30 w 120"/>
                <a:gd name="T1" fmla="*/ 0 h 12"/>
                <a:gd name="T2" fmla="*/ 0 w 120"/>
                <a:gd name="T3" fmla="*/ 0 h 12"/>
                <a:gd name="T4" fmla="*/ 0 w 120"/>
                <a:gd name="T5" fmla="*/ 2 h 12"/>
                <a:gd name="T6" fmla="*/ 0 w 120"/>
                <a:gd name="T7" fmla="*/ 4 h 12"/>
                <a:gd name="T8" fmla="*/ 0 w 120"/>
                <a:gd name="T9" fmla="*/ 12 h 12"/>
                <a:gd name="T10" fmla="*/ 30 w 120"/>
                <a:gd name="T11" fmla="*/ 12 h 12"/>
                <a:gd name="T12" fmla="*/ 30 w 120"/>
                <a:gd name="T13" fmla="*/ 0 h 12"/>
                <a:gd name="T14" fmla="*/ 95 w 120"/>
                <a:gd name="T15" fmla="*/ 0 h 12"/>
                <a:gd name="T16" fmla="*/ 80 w 120"/>
                <a:gd name="T17" fmla="*/ 0 h 12"/>
                <a:gd name="T18" fmla="*/ 80 w 120"/>
                <a:gd name="T19" fmla="*/ 12 h 12"/>
                <a:gd name="T20" fmla="*/ 120 w 120"/>
                <a:gd name="T21" fmla="*/ 12 h 12"/>
                <a:gd name="T22" fmla="*/ 120 w 120"/>
                <a:gd name="T23" fmla="*/ 11 h 12"/>
                <a:gd name="T24" fmla="*/ 95 w 12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0"/>
                    <a:pt x="30" y="0"/>
                    <a:pt x="30" y="0"/>
                  </a:cubicBezTo>
                  <a:moveTo>
                    <a:pt x="95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2" y="7"/>
                    <a:pt x="104" y="3"/>
                    <a:pt x="95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2" name="Freeform 2483"/>
            <p:cNvSpPr>
              <a:spLocks/>
            </p:cNvSpPr>
            <p:nvPr/>
          </p:nvSpPr>
          <p:spPr bwMode="auto">
            <a:xfrm>
              <a:off x="6848475" y="903288"/>
              <a:ext cx="134938" cy="19050"/>
            </a:xfrm>
            <a:custGeom>
              <a:avLst/>
              <a:gdLst>
                <a:gd name="T0" fmla="*/ 0 w 36"/>
                <a:gd name="T1" fmla="*/ 0 h 5"/>
                <a:gd name="T2" fmla="*/ 0 w 36"/>
                <a:gd name="T3" fmla="*/ 5 h 5"/>
                <a:gd name="T4" fmla="*/ 36 w 36"/>
                <a:gd name="T5" fmla="*/ 5 h 5"/>
                <a:gd name="T6" fmla="*/ 0 w 3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4" y="3"/>
                    <a:pt x="11" y="1"/>
                    <a:pt x="0" y="0"/>
                  </a:cubicBezTo>
                </a:path>
              </a:pathLst>
            </a:custGeom>
            <a:solidFill>
              <a:srgbClr val="FFD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3" name="Freeform 2484"/>
            <p:cNvSpPr>
              <a:spLocks/>
            </p:cNvSpPr>
            <p:nvPr/>
          </p:nvSpPr>
          <p:spPr bwMode="auto">
            <a:xfrm>
              <a:off x="6848475" y="922338"/>
              <a:ext cx="142875" cy="30163"/>
            </a:xfrm>
            <a:custGeom>
              <a:avLst/>
              <a:gdLst>
                <a:gd name="T0" fmla="*/ 36 w 38"/>
                <a:gd name="T1" fmla="*/ 0 h 8"/>
                <a:gd name="T2" fmla="*/ 0 w 38"/>
                <a:gd name="T3" fmla="*/ 0 h 8"/>
                <a:gd name="T4" fmla="*/ 0 w 38"/>
                <a:gd name="T5" fmla="*/ 8 h 8"/>
                <a:gd name="T6" fmla="*/ 38 w 38"/>
                <a:gd name="T7" fmla="*/ 8 h 8"/>
                <a:gd name="T8" fmla="*/ 38 w 38"/>
                <a:gd name="T9" fmla="*/ 1 h 8"/>
                <a:gd name="T10" fmla="*/ 36 w 38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">
                  <a:moveTo>
                    <a:pt x="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7" y="0"/>
                    <a:pt x="36" y="0"/>
                  </a:cubicBezTo>
                </a:path>
              </a:pathLst>
            </a:custGeom>
            <a:solidFill>
              <a:srgbClr val="FFB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4" name="Rectangle 2485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5" name="Rectangle 2486"/>
            <p:cNvSpPr>
              <a:spLocks noChangeArrowheads="1"/>
            </p:cNvSpPr>
            <p:nvPr/>
          </p:nvSpPr>
          <p:spPr bwMode="auto">
            <a:xfrm>
              <a:off x="6848475" y="996950"/>
              <a:ext cx="1428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6" name="Rectangle 2487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solidFill>
              <a:srgbClr val="FFE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7" name="Rectangle 2488"/>
            <p:cNvSpPr>
              <a:spLocks noChangeArrowheads="1"/>
            </p:cNvSpPr>
            <p:nvPr/>
          </p:nvSpPr>
          <p:spPr bwMode="auto">
            <a:xfrm>
              <a:off x="6848475" y="952500"/>
              <a:ext cx="14287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8" name="Freeform 2489"/>
            <p:cNvSpPr>
              <a:spLocks/>
            </p:cNvSpPr>
            <p:nvPr/>
          </p:nvSpPr>
          <p:spPr bwMode="auto">
            <a:xfrm>
              <a:off x="6991350" y="925513"/>
              <a:ext cx="44450" cy="26988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12 w 12"/>
                <a:gd name="T7" fmla="*/ 3 h 7"/>
                <a:gd name="T8" fmla="*/ 0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8" y="1"/>
                    <a:pt x="4" y="0"/>
                    <a:pt x="0" y="0"/>
                  </a:cubicBezTo>
                </a:path>
              </a:pathLst>
            </a:custGeom>
            <a:solidFill>
              <a:srgbClr val="FFE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89" name="Rectangle 2490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solidFill>
              <a:srgbClr val="FFF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0" name="Rectangle 2491"/>
            <p:cNvSpPr>
              <a:spLocks noChangeArrowheads="1"/>
            </p:cNvSpPr>
            <p:nvPr/>
          </p:nvSpPr>
          <p:spPr bwMode="auto">
            <a:xfrm>
              <a:off x="6991350" y="996950"/>
              <a:ext cx="44450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1" name="Rectangle 2492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2" name="Rectangle 2493"/>
            <p:cNvSpPr>
              <a:spLocks noChangeArrowheads="1"/>
            </p:cNvSpPr>
            <p:nvPr/>
          </p:nvSpPr>
          <p:spPr bwMode="auto">
            <a:xfrm>
              <a:off x="6991350" y="952500"/>
              <a:ext cx="44450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3" name="Freeform 2494"/>
            <p:cNvSpPr>
              <a:spLocks/>
            </p:cNvSpPr>
            <p:nvPr/>
          </p:nvSpPr>
          <p:spPr bwMode="auto">
            <a:xfrm>
              <a:off x="7186613" y="993775"/>
              <a:ext cx="211138" cy="206375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55 h 55"/>
                <a:gd name="T4" fmla="*/ 56 w 56"/>
                <a:gd name="T5" fmla="*/ 55 h 55"/>
                <a:gd name="T6" fmla="*/ 56 w 56"/>
                <a:gd name="T7" fmla="*/ 55 h 55"/>
                <a:gd name="T8" fmla="*/ 30 w 56"/>
                <a:gd name="T9" fmla="*/ 55 h 55"/>
                <a:gd name="T10" fmla="*/ 30 w 56"/>
                <a:gd name="T11" fmla="*/ 20 h 55"/>
                <a:gd name="T12" fmla="*/ 2 w 56"/>
                <a:gd name="T13" fmla="*/ 1 h 55"/>
                <a:gd name="T14" fmla="*/ 0 w 56"/>
                <a:gd name="T15" fmla="*/ 1 h 55"/>
                <a:gd name="T16" fmla="*/ 0 w 56"/>
                <a:gd name="T17" fmla="*/ 0 h 55"/>
                <a:gd name="T18" fmla="*/ 0 w 5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1" y="13"/>
                    <a:pt x="12" y="6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1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4" name="Freeform 2495"/>
            <p:cNvSpPr>
              <a:spLocks/>
            </p:cNvSpPr>
            <p:nvPr/>
          </p:nvSpPr>
          <p:spPr bwMode="auto">
            <a:xfrm>
              <a:off x="7186613" y="993775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5" name="Freeform 2496"/>
            <p:cNvSpPr>
              <a:spLocks/>
            </p:cNvSpPr>
            <p:nvPr/>
          </p:nvSpPr>
          <p:spPr bwMode="auto">
            <a:xfrm>
              <a:off x="7299325" y="1068388"/>
              <a:ext cx="98425" cy="131763"/>
            </a:xfrm>
            <a:custGeom>
              <a:avLst/>
              <a:gdLst>
                <a:gd name="T0" fmla="*/ 0 w 26"/>
                <a:gd name="T1" fmla="*/ 0 h 35"/>
                <a:gd name="T2" fmla="*/ 0 w 26"/>
                <a:gd name="T3" fmla="*/ 35 h 35"/>
                <a:gd name="T4" fmla="*/ 26 w 26"/>
                <a:gd name="T5" fmla="*/ 35 h 35"/>
                <a:gd name="T6" fmla="*/ 0 w 26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19" y="21"/>
                    <a:pt x="10" y="10"/>
                    <a:pt x="0" y="0"/>
                  </a:cubicBezTo>
                </a:path>
              </a:pathLst>
            </a:custGeom>
            <a:solidFill>
              <a:srgbClr val="FFDD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6" name="Freeform 2497"/>
            <p:cNvSpPr>
              <a:spLocks/>
            </p:cNvSpPr>
            <p:nvPr/>
          </p:nvSpPr>
          <p:spPr bwMode="auto">
            <a:xfrm>
              <a:off x="1397000" y="892175"/>
              <a:ext cx="6284913" cy="3352800"/>
            </a:xfrm>
            <a:custGeom>
              <a:avLst/>
              <a:gdLst>
                <a:gd name="T0" fmla="*/ 1601 w 1673"/>
                <a:gd name="T1" fmla="*/ 86 h 891"/>
                <a:gd name="T2" fmla="*/ 1421 w 1673"/>
                <a:gd name="T3" fmla="*/ 0 h 891"/>
                <a:gd name="T4" fmla="*/ 807 w 1673"/>
                <a:gd name="T5" fmla="*/ 70 h 891"/>
                <a:gd name="T6" fmla="*/ 189 w 1673"/>
                <a:gd name="T7" fmla="*/ 144 h 891"/>
                <a:gd name="T8" fmla="*/ 42 w 1673"/>
                <a:gd name="T9" fmla="*/ 207 h 891"/>
                <a:gd name="T10" fmla="*/ 0 w 1673"/>
                <a:gd name="T11" fmla="*/ 335 h 891"/>
                <a:gd name="T12" fmla="*/ 50 w 1673"/>
                <a:gd name="T13" fmla="*/ 776 h 891"/>
                <a:gd name="T14" fmla="*/ 82 w 1673"/>
                <a:gd name="T15" fmla="*/ 833 h 891"/>
                <a:gd name="T16" fmla="*/ 234 w 1673"/>
                <a:gd name="T17" fmla="*/ 890 h 891"/>
                <a:gd name="T18" fmla="*/ 1521 w 1673"/>
                <a:gd name="T19" fmla="*/ 737 h 891"/>
                <a:gd name="T20" fmla="*/ 1673 w 1673"/>
                <a:gd name="T21" fmla="*/ 583 h 891"/>
                <a:gd name="T22" fmla="*/ 1673 w 1673"/>
                <a:gd name="T23" fmla="*/ 583 h 891"/>
                <a:gd name="T24" fmla="*/ 1632 w 1673"/>
                <a:gd name="T25" fmla="*/ 207 h 891"/>
                <a:gd name="T26" fmla="*/ 1600 w 1673"/>
                <a:gd name="T27" fmla="*/ 86 h 891"/>
                <a:gd name="T28" fmla="*/ 1628 w 1673"/>
                <a:gd name="T29" fmla="*/ 208 h 891"/>
                <a:gd name="T30" fmla="*/ 1667 w 1673"/>
                <a:gd name="T31" fmla="*/ 546 h 891"/>
                <a:gd name="T32" fmla="*/ 1669 w 1673"/>
                <a:gd name="T33" fmla="*/ 584 h 891"/>
                <a:gd name="T34" fmla="*/ 1669 w 1673"/>
                <a:gd name="T35" fmla="*/ 583 h 891"/>
                <a:gd name="T36" fmla="*/ 1646 w 1673"/>
                <a:gd name="T37" fmla="*/ 657 h 891"/>
                <a:gd name="T38" fmla="*/ 532 w 1673"/>
                <a:gd name="T39" fmla="*/ 846 h 891"/>
                <a:gd name="T40" fmla="*/ 212 w 1673"/>
                <a:gd name="T41" fmla="*/ 887 h 891"/>
                <a:gd name="T42" fmla="*/ 61 w 1673"/>
                <a:gd name="T43" fmla="*/ 792 h 891"/>
                <a:gd name="T44" fmla="*/ 55 w 1673"/>
                <a:gd name="T45" fmla="*/ 776 h 891"/>
                <a:gd name="T46" fmla="*/ 54 w 1673"/>
                <a:gd name="T47" fmla="*/ 775 h 891"/>
                <a:gd name="T48" fmla="*/ 54 w 1673"/>
                <a:gd name="T49" fmla="*/ 775 h 891"/>
                <a:gd name="T50" fmla="*/ 4 w 1673"/>
                <a:gd name="T51" fmla="*/ 335 h 891"/>
                <a:gd name="T52" fmla="*/ 45 w 1673"/>
                <a:gd name="T53" fmla="*/ 210 h 891"/>
                <a:gd name="T54" fmla="*/ 175 w 1673"/>
                <a:gd name="T55" fmla="*/ 150 h 891"/>
                <a:gd name="T56" fmla="*/ 189 w 1673"/>
                <a:gd name="T57" fmla="*/ 148 h 891"/>
                <a:gd name="T58" fmla="*/ 773 w 1673"/>
                <a:gd name="T59" fmla="*/ 78 h 891"/>
                <a:gd name="T60" fmla="*/ 1391 w 1673"/>
                <a:gd name="T61" fmla="*/ 5 h 891"/>
                <a:gd name="T62" fmla="*/ 1421 w 1673"/>
                <a:gd name="T63" fmla="*/ 4 h 891"/>
                <a:gd name="T64" fmla="*/ 1598 w 1673"/>
                <a:gd name="T65" fmla="*/ 87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73" h="891">
                  <a:moveTo>
                    <a:pt x="1600" y="86"/>
                  </a:moveTo>
                  <a:cubicBezTo>
                    <a:pt x="1601" y="86"/>
                    <a:pt x="1601" y="86"/>
                    <a:pt x="1601" y="86"/>
                  </a:cubicBezTo>
                  <a:cubicBezTo>
                    <a:pt x="1584" y="48"/>
                    <a:pt x="1551" y="26"/>
                    <a:pt x="1517" y="14"/>
                  </a:cubicBezTo>
                  <a:cubicBezTo>
                    <a:pt x="1482" y="2"/>
                    <a:pt x="1446" y="0"/>
                    <a:pt x="1421" y="0"/>
                  </a:cubicBezTo>
                  <a:cubicBezTo>
                    <a:pt x="1403" y="0"/>
                    <a:pt x="1391" y="1"/>
                    <a:pt x="1391" y="1"/>
                  </a:cubicBezTo>
                  <a:cubicBezTo>
                    <a:pt x="807" y="70"/>
                    <a:pt x="807" y="70"/>
                    <a:pt x="807" y="70"/>
                  </a:cubicBezTo>
                  <a:cubicBezTo>
                    <a:pt x="773" y="74"/>
                    <a:pt x="773" y="74"/>
                    <a:pt x="773" y="7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4"/>
                    <a:pt x="148" y="149"/>
                    <a:pt x="105" y="167"/>
                  </a:cubicBezTo>
                  <a:cubicBezTo>
                    <a:pt x="83" y="177"/>
                    <a:pt x="61" y="190"/>
                    <a:pt x="42" y="207"/>
                  </a:cubicBezTo>
                  <a:cubicBezTo>
                    <a:pt x="24" y="225"/>
                    <a:pt x="10" y="247"/>
                    <a:pt x="4" y="275"/>
                  </a:cubicBezTo>
                  <a:cubicBezTo>
                    <a:pt x="1" y="290"/>
                    <a:pt x="0" y="311"/>
                    <a:pt x="0" y="335"/>
                  </a:cubicBezTo>
                  <a:cubicBezTo>
                    <a:pt x="0" y="485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0" y="776"/>
                    <a:pt x="50" y="776"/>
                    <a:pt x="50" y="776"/>
                  </a:cubicBezTo>
                  <a:cubicBezTo>
                    <a:pt x="51" y="776"/>
                    <a:pt x="58" y="805"/>
                    <a:pt x="82" y="833"/>
                  </a:cubicBezTo>
                  <a:cubicBezTo>
                    <a:pt x="106" y="862"/>
                    <a:pt x="146" y="891"/>
                    <a:pt x="212" y="891"/>
                  </a:cubicBezTo>
                  <a:cubicBezTo>
                    <a:pt x="219" y="891"/>
                    <a:pt x="227" y="891"/>
                    <a:pt x="234" y="890"/>
                  </a:cubicBezTo>
                  <a:cubicBezTo>
                    <a:pt x="336" y="881"/>
                    <a:pt x="431" y="866"/>
                    <a:pt x="532" y="850"/>
                  </a:cubicBezTo>
                  <a:cubicBezTo>
                    <a:pt x="858" y="801"/>
                    <a:pt x="1196" y="785"/>
                    <a:pt x="1521" y="737"/>
                  </a:cubicBezTo>
                  <a:cubicBezTo>
                    <a:pt x="1596" y="726"/>
                    <a:pt x="1634" y="688"/>
                    <a:pt x="1654" y="652"/>
                  </a:cubicBezTo>
                  <a:cubicBezTo>
                    <a:pt x="1673" y="616"/>
                    <a:pt x="1673" y="584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73" y="583"/>
                    <a:pt x="1673" y="583"/>
                  </a:cubicBezTo>
                  <a:cubicBezTo>
                    <a:pt x="1673" y="583"/>
                    <a:pt x="1667" y="485"/>
                    <a:pt x="1655" y="373"/>
                  </a:cubicBezTo>
                  <a:cubicBezTo>
                    <a:pt x="1649" y="317"/>
                    <a:pt x="1641" y="258"/>
                    <a:pt x="1632" y="207"/>
                  </a:cubicBezTo>
                  <a:cubicBezTo>
                    <a:pt x="1623" y="156"/>
                    <a:pt x="1613" y="112"/>
                    <a:pt x="1601" y="86"/>
                  </a:cubicBezTo>
                  <a:cubicBezTo>
                    <a:pt x="1600" y="86"/>
                    <a:pt x="1600" y="86"/>
                    <a:pt x="1600" y="86"/>
                  </a:cubicBezTo>
                  <a:cubicBezTo>
                    <a:pt x="1598" y="87"/>
                    <a:pt x="1598" y="87"/>
                    <a:pt x="1598" y="87"/>
                  </a:cubicBezTo>
                  <a:cubicBezTo>
                    <a:pt x="1609" y="113"/>
                    <a:pt x="1620" y="156"/>
                    <a:pt x="1628" y="208"/>
                  </a:cubicBezTo>
                  <a:cubicBezTo>
                    <a:pt x="1642" y="285"/>
                    <a:pt x="1652" y="379"/>
                    <a:pt x="1659" y="453"/>
                  </a:cubicBezTo>
                  <a:cubicBezTo>
                    <a:pt x="1662" y="491"/>
                    <a:pt x="1665" y="523"/>
                    <a:pt x="1667" y="546"/>
                  </a:cubicBezTo>
                  <a:cubicBezTo>
                    <a:pt x="1668" y="558"/>
                    <a:pt x="1668" y="567"/>
                    <a:pt x="1669" y="574"/>
                  </a:cubicBezTo>
                  <a:cubicBezTo>
                    <a:pt x="1669" y="580"/>
                    <a:pt x="1669" y="584"/>
                    <a:pt x="1669" y="584"/>
                  </a:cubicBezTo>
                  <a:cubicBezTo>
                    <a:pt x="1671" y="583"/>
                    <a:pt x="1671" y="583"/>
                    <a:pt x="1671" y="583"/>
                  </a:cubicBezTo>
                  <a:cubicBezTo>
                    <a:pt x="1669" y="583"/>
                    <a:pt x="1669" y="583"/>
                    <a:pt x="1669" y="583"/>
                  </a:cubicBezTo>
                  <a:cubicBezTo>
                    <a:pt x="1669" y="583"/>
                    <a:pt x="1669" y="584"/>
                    <a:pt x="1669" y="585"/>
                  </a:cubicBezTo>
                  <a:cubicBezTo>
                    <a:pt x="1669" y="592"/>
                    <a:pt x="1666" y="624"/>
                    <a:pt x="1646" y="657"/>
                  </a:cubicBezTo>
                  <a:cubicBezTo>
                    <a:pt x="1627" y="689"/>
                    <a:pt x="1590" y="723"/>
                    <a:pt x="1521" y="733"/>
                  </a:cubicBezTo>
                  <a:cubicBezTo>
                    <a:pt x="1195" y="781"/>
                    <a:pt x="858" y="797"/>
                    <a:pt x="532" y="846"/>
                  </a:cubicBezTo>
                  <a:cubicBezTo>
                    <a:pt x="431" y="862"/>
                    <a:pt x="336" y="877"/>
                    <a:pt x="234" y="886"/>
                  </a:cubicBezTo>
                  <a:cubicBezTo>
                    <a:pt x="227" y="887"/>
                    <a:pt x="219" y="887"/>
                    <a:pt x="212" y="887"/>
                  </a:cubicBezTo>
                  <a:cubicBezTo>
                    <a:pt x="148" y="887"/>
                    <a:pt x="108" y="859"/>
                    <a:pt x="85" y="831"/>
                  </a:cubicBezTo>
                  <a:cubicBezTo>
                    <a:pt x="73" y="817"/>
                    <a:pt x="66" y="803"/>
                    <a:pt x="61" y="792"/>
                  </a:cubicBezTo>
                  <a:cubicBezTo>
                    <a:pt x="58" y="787"/>
                    <a:pt x="57" y="783"/>
                    <a:pt x="56" y="780"/>
                  </a:cubicBezTo>
                  <a:cubicBezTo>
                    <a:pt x="55" y="778"/>
                    <a:pt x="55" y="777"/>
                    <a:pt x="55" y="776"/>
                  </a:cubicBezTo>
                  <a:cubicBezTo>
                    <a:pt x="55" y="776"/>
                    <a:pt x="54" y="775"/>
                    <a:pt x="54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2" y="775"/>
                    <a:pt x="52" y="775"/>
                    <a:pt x="52" y="775"/>
                  </a:cubicBezTo>
                  <a:cubicBezTo>
                    <a:pt x="54" y="775"/>
                    <a:pt x="54" y="775"/>
                    <a:pt x="54" y="775"/>
                  </a:cubicBezTo>
                  <a:cubicBezTo>
                    <a:pt x="54" y="775"/>
                    <a:pt x="54" y="771"/>
                    <a:pt x="52" y="762"/>
                  </a:cubicBezTo>
                  <a:cubicBezTo>
                    <a:pt x="43" y="705"/>
                    <a:pt x="4" y="466"/>
                    <a:pt x="4" y="335"/>
                  </a:cubicBezTo>
                  <a:cubicBezTo>
                    <a:pt x="4" y="311"/>
                    <a:pt x="5" y="291"/>
                    <a:pt x="8" y="276"/>
                  </a:cubicBezTo>
                  <a:cubicBezTo>
                    <a:pt x="13" y="249"/>
                    <a:pt x="27" y="227"/>
                    <a:pt x="45" y="210"/>
                  </a:cubicBezTo>
                  <a:cubicBezTo>
                    <a:pt x="72" y="184"/>
                    <a:pt x="108" y="169"/>
                    <a:pt x="138" y="159"/>
                  </a:cubicBezTo>
                  <a:cubicBezTo>
                    <a:pt x="152" y="155"/>
                    <a:pt x="165" y="152"/>
                    <a:pt x="175" y="150"/>
                  </a:cubicBezTo>
                  <a:cubicBezTo>
                    <a:pt x="179" y="149"/>
                    <a:pt x="183" y="149"/>
                    <a:pt x="186" y="148"/>
                  </a:cubicBezTo>
                  <a:cubicBezTo>
                    <a:pt x="187" y="148"/>
                    <a:pt x="188" y="148"/>
                    <a:pt x="189" y="148"/>
                  </a:cubicBezTo>
                  <a:cubicBezTo>
                    <a:pt x="189" y="148"/>
                    <a:pt x="190" y="148"/>
                    <a:pt x="190" y="148"/>
                  </a:cubicBezTo>
                  <a:cubicBezTo>
                    <a:pt x="773" y="78"/>
                    <a:pt x="773" y="78"/>
                    <a:pt x="773" y="78"/>
                  </a:cubicBezTo>
                  <a:cubicBezTo>
                    <a:pt x="807" y="74"/>
                    <a:pt x="807" y="74"/>
                    <a:pt x="807" y="74"/>
                  </a:cubicBezTo>
                  <a:cubicBezTo>
                    <a:pt x="1391" y="5"/>
                    <a:pt x="1391" y="5"/>
                    <a:pt x="1391" y="5"/>
                  </a:cubicBezTo>
                  <a:cubicBezTo>
                    <a:pt x="1391" y="5"/>
                    <a:pt x="1392" y="5"/>
                    <a:pt x="1393" y="5"/>
                  </a:cubicBezTo>
                  <a:cubicBezTo>
                    <a:pt x="1397" y="5"/>
                    <a:pt x="1408" y="4"/>
                    <a:pt x="1421" y="4"/>
                  </a:cubicBezTo>
                  <a:cubicBezTo>
                    <a:pt x="1446" y="4"/>
                    <a:pt x="1482" y="6"/>
                    <a:pt x="1515" y="18"/>
                  </a:cubicBezTo>
                  <a:cubicBezTo>
                    <a:pt x="1549" y="30"/>
                    <a:pt x="1581" y="51"/>
                    <a:pt x="1598" y="87"/>
                  </a:cubicBezTo>
                  <a:lnTo>
                    <a:pt x="1600" y="86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  <p:sp>
          <p:nvSpPr>
            <p:cNvPr id="98" name="Freeform 2499"/>
            <p:cNvSpPr>
              <a:spLocks/>
            </p:cNvSpPr>
            <p:nvPr/>
          </p:nvSpPr>
          <p:spPr bwMode="auto">
            <a:xfrm>
              <a:off x="1698625" y="1106488"/>
              <a:ext cx="5683250" cy="2924175"/>
            </a:xfrm>
            <a:custGeom>
              <a:avLst/>
              <a:gdLst>
                <a:gd name="T0" fmla="*/ 1450 w 1513"/>
                <a:gd name="T1" fmla="*/ 73 h 777"/>
                <a:gd name="T2" fmla="*/ 1289 w 1513"/>
                <a:gd name="T3" fmla="*/ 0 h 777"/>
                <a:gd name="T4" fmla="*/ 731 w 1513"/>
                <a:gd name="T5" fmla="*/ 64 h 777"/>
                <a:gd name="T6" fmla="*/ 172 w 1513"/>
                <a:gd name="T7" fmla="*/ 130 h 777"/>
                <a:gd name="T8" fmla="*/ 39 w 1513"/>
                <a:gd name="T9" fmla="*/ 186 h 777"/>
                <a:gd name="T10" fmla="*/ 0 w 1513"/>
                <a:gd name="T11" fmla="*/ 300 h 777"/>
                <a:gd name="T12" fmla="*/ 44 w 1513"/>
                <a:gd name="T13" fmla="*/ 678 h 777"/>
                <a:gd name="T14" fmla="*/ 71 w 1513"/>
                <a:gd name="T15" fmla="*/ 727 h 777"/>
                <a:gd name="T16" fmla="*/ 210 w 1513"/>
                <a:gd name="T17" fmla="*/ 776 h 777"/>
                <a:gd name="T18" fmla="*/ 1374 w 1513"/>
                <a:gd name="T19" fmla="*/ 638 h 777"/>
                <a:gd name="T20" fmla="*/ 1513 w 1513"/>
                <a:gd name="T21" fmla="*/ 504 h 777"/>
                <a:gd name="T22" fmla="*/ 1513 w 1513"/>
                <a:gd name="T23" fmla="*/ 503 h 777"/>
                <a:gd name="T24" fmla="*/ 1477 w 1513"/>
                <a:gd name="T25" fmla="*/ 178 h 777"/>
                <a:gd name="T26" fmla="*/ 1448 w 1513"/>
                <a:gd name="T27" fmla="*/ 74 h 777"/>
                <a:gd name="T28" fmla="*/ 1473 w 1513"/>
                <a:gd name="T29" fmla="*/ 179 h 777"/>
                <a:gd name="T30" fmla="*/ 1507 w 1513"/>
                <a:gd name="T31" fmla="*/ 472 h 777"/>
                <a:gd name="T32" fmla="*/ 1509 w 1513"/>
                <a:gd name="T33" fmla="*/ 504 h 777"/>
                <a:gd name="T34" fmla="*/ 1509 w 1513"/>
                <a:gd name="T35" fmla="*/ 504 h 777"/>
                <a:gd name="T36" fmla="*/ 1488 w 1513"/>
                <a:gd name="T37" fmla="*/ 567 h 777"/>
                <a:gd name="T38" fmla="*/ 479 w 1513"/>
                <a:gd name="T39" fmla="*/ 736 h 777"/>
                <a:gd name="T40" fmla="*/ 188 w 1513"/>
                <a:gd name="T41" fmla="*/ 773 h 777"/>
                <a:gd name="T42" fmla="*/ 53 w 1513"/>
                <a:gd name="T43" fmla="*/ 692 h 777"/>
                <a:gd name="T44" fmla="*/ 48 w 1513"/>
                <a:gd name="T45" fmla="*/ 678 h 777"/>
                <a:gd name="T46" fmla="*/ 47 w 1513"/>
                <a:gd name="T47" fmla="*/ 677 h 777"/>
                <a:gd name="T48" fmla="*/ 47 w 1513"/>
                <a:gd name="T49" fmla="*/ 677 h 777"/>
                <a:gd name="T50" fmla="*/ 4 w 1513"/>
                <a:gd name="T51" fmla="*/ 300 h 777"/>
                <a:gd name="T52" fmla="*/ 42 w 1513"/>
                <a:gd name="T53" fmla="*/ 189 h 777"/>
                <a:gd name="T54" fmla="*/ 159 w 1513"/>
                <a:gd name="T55" fmla="*/ 136 h 777"/>
                <a:gd name="T56" fmla="*/ 173 w 1513"/>
                <a:gd name="T57" fmla="*/ 134 h 777"/>
                <a:gd name="T58" fmla="*/ 732 w 1513"/>
                <a:gd name="T59" fmla="*/ 68 h 777"/>
                <a:gd name="T60" fmla="*/ 1262 w 1513"/>
                <a:gd name="T61" fmla="*/ 5 h 777"/>
                <a:gd name="T62" fmla="*/ 1374 w 1513"/>
                <a:gd name="T63" fmla="*/ 16 h 777"/>
                <a:gd name="T64" fmla="*/ 1448 w 1513"/>
                <a:gd name="T65" fmla="*/ 74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13" h="777">
                  <a:moveTo>
                    <a:pt x="1448" y="74"/>
                  </a:moveTo>
                  <a:cubicBezTo>
                    <a:pt x="1450" y="73"/>
                    <a:pt x="1450" y="73"/>
                    <a:pt x="1450" y="73"/>
                  </a:cubicBezTo>
                  <a:cubicBezTo>
                    <a:pt x="1435" y="41"/>
                    <a:pt x="1405" y="23"/>
                    <a:pt x="1375" y="12"/>
                  </a:cubicBezTo>
                  <a:cubicBezTo>
                    <a:pt x="1344" y="2"/>
                    <a:pt x="1312" y="0"/>
                    <a:pt x="1289" y="0"/>
                  </a:cubicBezTo>
                  <a:cubicBezTo>
                    <a:pt x="1271" y="0"/>
                    <a:pt x="1260" y="1"/>
                    <a:pt x="1260" y="1"/>
                  </a:cubicBezTo>
                  <a:cubicBezTo>
                    <a:pt x="731" y="64"/>
                    <a:pt x="731" y="64"/>
                    <a:pt x="731" y="64"/>
                  </a:cubicBezTo>
                  <a:cubicBezTo>
                    <a:pt x="700" y="67"/>
                    <a:pt x="700" y="67"/>
                    <a:pt x="700" y="67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72" y="130"/>
                    <a:pt x="135" y="134"/>
                    <a:pt x="96" y="151"/>
                  </a:cubicBezTo>
                  <a:cubicBezTo>
                    <a:pt x="76" y="159"/>
                    <a:pt x="56" y="170"/>
                    <a:pt x="39" y="186"/>
                  </a:cubicBezTo>
                  <a:cubicBezTo>
                    <a:pt x="22" y="201"/>
                    <a:pt x="9" y="220"/>
                    <a:pt x="4" y="245"/>
                  </a:cubicBezTo>
                  <a:cubicBezTo>
                    <a:pt x="1" y="259"/>
                    <a:pt x="0" y="278"/>
                    <a:pt x="0" y="300"/>
                  </a:cubicBezTo>
                  <a:cubicBezTo>
                    <a:pt x="0" y="431"/>
                    <a:pt x="43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44" y="678"/>
                    <a:pt x="44" y="678"/>
                  </a:cubicBezTo>
                  <a:cubicBezTo>
                    <a:pt x="44" y="678"/>
                    <a:pt x="50" y="703"/>
                    <a:pt x="71" y="727"/>
                  </a:cubicBezTo>
                  <a:cubicBezTo>
                    <a:pt x="93" y="752"/>
                    <a:pt x="129" y="777"/>
                    <a:pt x="188" y="777"/>
                  </a:cubicBezTo>
                  <a:cubicBezTo>
                    <a:pt x="195" y="777"/>
                    <a:pt x="202" y="776"/>
                    <a:pt x="210" y="776"/>
                  </a:cubicBezTo>
                  <a:cubicBezTo>
                    <a:pt x="302" y="767"/>
                    <a:pt x="388" y="754"/>
                    <a:pt x="479" y="740"/>
                  </a:cubicBezTo>
                  <a:cubicBezTo>
                    <a:pt x="774" y="696"/>
                    <a:pt x="1080" y="681"/>
                    <a:pt x="1374" y="638"/>
                  </a:cubicBezTo>
                  <a:cubicBezTo>
                    <a:pt x="1442" y="628"/>
                    <a:pt x="1477" y="594"/>
                    <a:pt x="1494" y="563"/>
                  </a:cubicBezTo>
                  <a:cubicBezTo>
                    <a:pt x="1512" y="532"/>
                    <a:pt x="1513" y="504"/>
                    <a:pt x="1513" y="504"/>
                  </a:cubicBezTo>
                  <a:cubicBezTo>
                    <a:pt x="1513" y="504"/>
                    <a:pt x="1513" y="504"/>
                    <a:pt x="1513" y="504"/>
                  </a:cubicBezTo>
                  <a:cubicBezTo>
                    <a:pt x="1513" y="503"/>
                    <a:pt x="1513" y="503"/>
                    <a:pt x="1513" y="503"/>
                  </a:cubicBezTo>
                  <a:cubicBezTo>
                    <a:pt x="1513" y="503"/>
                    <a:pt x="1507" y="418"/>
                    <a:pt x="1497" y="322"/>
                  </a:cubicBezTo>
                  <a:cubicBezTo>
                    <a:pt x="1492" y="274"/>
                    <a:pt x="1485" y="223"/>
                    <a:pt x="1477" y="178"/>
                  </a:cubicBezTo>
                  <a:cubicBezTo>
                    <a:pt x="1470" y="134"/>
                    <a:pt x="1460" y="96"/>
                    <a:pt x="1450" y="73"/>
                  </a:cubicBezTo>
                  <a:cubicBezTo>
                    <a:pt x="1448" y="74"/>
                    <a:pt x="1448" y="74"/>
                    <a:pt x="1448" y="74"/>
                  </a:cubicBezTo>
                  <a:cubicBezTo>
                    <a:pt x="1446" y="75"/>
                    <a:pt x="1446" y="75"/>
                    <a:pt x="1446" y="75"/>
                  </a:cubicBezTo>
                  <a:cubicBezTo>
                    <a:pt x="1457" y="97"/>
                    <a:pt x="1466" y="135"/>
                    <a:pt x="1473" y="179"/>
                  </a:cubicBezTo>
                  <a:cubicBezTo>
                    <a:pt x="1485" y="245"/>
                    <a:pt x="1494" y="327"/>
                    <a:pt x="1500" y="391"/>
                  </a:cubicBezTo>
                  <a:cubicBezTo>
                    <a:pt x="1503" y="423"/>
                    <a:pt x="1505" y="452"/>
                    <a:pt x="1507" y="472"/>
                  </a:cubicBezTo>
                  <a:cubicBezTo>
                    <a:pt x="1507" y="482"/>
                    <a:pt x="1508" y="490"/>
                    <a:pt x="1508" y="495"/>
                  </a:cubicBezTo>
                  <a:cubicBezTo>
                    <a:pt x="1509" y="501"/>
                    <a:pt x="1509" y="504"/>
                    <a:pt x="1509" y="504"/>
                  </a:cubicBezTo>
                  <a:cubicBezTo>
                    <a:pt x="1511" y="504"/>
                    <a:pt x="1511" y="504"/>
                    <a:pt x="1511" y="504"/>
                  </a:cubicBezTo>
                  <a:cubicBezTo>
                    <a:pt x="1509" y="504"/>
                    <a:pt x="1509" y="504"/>
                    <a:pt x="1509" y="504"/>
                  </a:cubicBezTo>
                  <a:cubicBezTo>
                    <a:pt x="1509" y="504"/>
                    <a:pt x="1509" y="504"/>
                    <a:pt x="1509" y="505"/>
                  </a:cubicBezTo>
                  <a:cubicBezTo>
                    <a:pt x="1508" y="511"/>
                    <a:pt x="1506" y="538"/>
                    <a:pt x="1488" y="567"/>
                  </a:cubicBezTo>
                  <a:cubicBezTo>
                    <a:pt x="1469" y="595"/>
                    <a:pt x="1436" y="624"/>
                    <a:pt x="1374" y="634"/>
                  </a:cubicBezTo>
                  <a:cubicBezTo>
                    <a:pt x="1079" y="677"/>
                    <a:pt x="774" y="692"/>
                    <a:pt x="479" y="736"/>
                  </a:cubicBezTo>
                  <a:cubicBezTo>
                    <a:pt x="387" y="750"/>
                    <a:pt x="301" y="763"/>
                    <a:pt x="209" y="772"/>
                  </a:cubicBezTo>
                  <a:cubicBezTo>
                    <a:pt x="202" y="772"/>
                    <a:pt x="195" y="773"/>
                    <a:pt x="188" y="773"/>
                  </a:cubicBezTo>
                  <a:cubicBezTo>
                    <a:pt x="130" y="773"/>
                    <a:pt x="95" y="749"/>
                    <a:pt x="74" y="725"/>
                  </a:cubicBezTo>
                  <a:cubicBezTo>
                    <a:pt x="64" y="713"/>
                    <a:pt x="57" y="701"/>
                    <a:pt x="53" y="692"/>
                  </a:cubicBezTo>
                  <a:cubicBezTo>
                    <a:pt x="51" y="687"/>
                    <a:pt x="50" y="684"/>
                    <a:pt x="49" y="681"/>
                  </a:cubicBezTo>
                  <a:cubicBezTo>
                    <a:pt x="48" y="680"/>
                    <a:pt x="48" y="679"/>
                    <a:pt x="48" y="678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5" y="677"/>
                    <a:pt x="45" y="677"/>
                    <a:pt x="45" y="677"/>
                  </a:cubicBezTo>
                  <a:cubicBezTo>
                    <a:pt x="47" y="677"/>
                    <a:pt x="47" y="677"/>
                    <a:pt x="47" y="677"/>
                  </a:cubicBezTo>
                  <a:cubicBezTo>
                    <a:pt x="47" y="677"/>
                    <a:pt x="47" y="673"/>
                    <a:pt x="46" y="666"/>
                  </a:cubicBezTo>
                  <a:cubicBezTo>
                    <a:pt x="37" y="617"/>
                    <a:pt x="4" y="414"/>
                    <a:pt x="4" y="300"/>
                  </a:cubicBezTo>
                  <a:cubicBezTo>
                    <a:pt x="4" y="278"/>
                    <a:pt x="5" y="259"/>
                    <a:pt x="8" y="246"/>
                  </a:cubicBezTo>
                  <a:cubicBezTo>
                    <a:pt x="13" y="222"/>
                    <a:pt x="25" y="204"/>
                    <a:pt x="42" y="189"/>
                  </a:cubicBezTo>
                  <a:cubicBezTo>
                    <a:pt x="66" y="166"/>
                    <a:pt x="99" y="153"/>
                    <a:pt x="126" y="145"/>
                  </a:cubicBezTo>
                  <a:cubicBezTo>
                    <a:pt x="139" y="141"/>
                    <a:pt x="151" y="138"/>
                    <a:pt x="159" y="136"/>
                  </a:cubicBezTo>
                  <a:cubicBezTo>
                    <a:pt x="163" y="135"/>
                    <a:pt x="167" y="135"/>
                    <a:pt x="169" y="135"/>
                  </a:cubicBezTo>
                  <a:cubicBezTo>
                    <a:pt x="171" y="134"/>
                    <a:pt x="173" y="134"/>
                    <a:pt x="173" y="134"/>
                  </a:cubicBezTo>
                  <a:cubicBezTo>
                    <a:pt x="701" y="71"/>
                    <a:pt x="701" y="71"/>
                    <a:pt x="701" y="71"/>
                  </a:cubicBezTo>
                  <a:cubicBezTo>
                    <a:pt x="732" y="68"/>
                    <a:pt x="732" y="68"/>
                    <a:pt x="732" y="68"/>
                  </a:cubicBezTo>
                  <a:cubicBezTo>
                    <a:pt x="1260" y="5"/>
                    <a:pt x="1260" y="5"/>
                    <a:pt x="1260" y="5"/>
                  </a:cubicBezTo>
                  <a:cubicBezTo>
                    <a:pt x="1260" y="5"/>
                    <a:pt x="1261" y="5"/>
                    <a:pt x="1262" y="5"/>
                  </a:cubicBezTo>
                  <a:cubicBezTo>
                    <a:pt x="1266" y="5"/>
                    <a:pt x="1276" y="4"/>
                    <a:pt x="1289" y="4"/>
                  </a:cubicBezTo>
                  <a:cubicBezTo>
                    <a:pt x="1311" y="4"/>
                    <a:pt x="1343" y="6"/>
                    <a:pt x="1374" y="16"/>
                  </a:cubicBezTo>
                  <a:cubicBezTo>
                    <a:pt x="1404" y="26"/>
                    <a:pt x="1432" y="44"/>
                    <a:pt x="1446" y="75"/>
                  </a:cubicBezTo>
                  <a:lnTo>
                    <a:pt x="1448" y="74"/>
                  </a:ln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 sz="1867">
                <a:solidFill>
                  <a:srgbClr val="5F5F5F"/>
                </a:solidFill>
                <a:latin typeface="Lato Light"/>
              </a:endParaRPr>
            </a:p>
          </p:txBody>
        </p:sp>
      </p:grpSp>
      <p:sp>
        <p:nvSpPr>
          <p:cNvPr id="2516" name="TextBox 2515">
            <a:extLst>
              <a:ext uri="{FF2B5EF4-FFF2-40B4-BE49-F238E27FC236}">
                <a16:creationId xmlns:a16="http://schemas.microsoft.com/office/drawing/2014/main" id="{BDA4BDC0-5D39-4BC9-BBB0-D5998E57B980}"/>
              </a:ext>
            </a:extLst>
          </p:cNvPr>
          <p:cNvSpPr txBox="1"/>
          <p:nvPr/>
        </p:nvSpPr>
        <p:spPr>
          <a:xfrm rot="20943284">
            <a:off x="2492633" y="2350509"/>
            <a:ext cx="72240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Picture 96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A92B9635-73D1-A44E-95C7-38E7E5BD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65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487887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altLang="zh-CN" sz="36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 hãy quan sát hình 1 và cho biết Minh, Hoa, ông bà đang sử dụng máy thu thanh để làm gì?</a:t>
            </a:r>
            <a:endParaRPr lang="zh-CN" altLang="en-US" sz="36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16392" y="657165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7D813-EB20-406E-9512-8852C3E1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" y="1847462"/>
            <a:ext cx="4212749" cy="3398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C0B7B-F77F-4370-9B93-ED3040D1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9" y="1847462"/>
            <a:ext cx="4013328" cy="3398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62A21-B634-4ABE-B62F-0103D823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41" y="1944535"/>
            <a:ext cx="3337275" cy="3204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F88E57-41BE-4FC3-8FAE-9998795DA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633" y="4182099"/>
            <a:ext cx="3697959" cy="3002681"/>
          </a:xfrm>
          <a:prstGeom prst="rect">
            <a:avLst/>
          </a:prstGeom>
        </p:spPr>
      </p:pic>
      <p:pic>
        <p:nvPicPr>
          <p:cNvPr id="4" name="Picture 3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C524D330-DC36-D6E9-DC66-FFC84A744C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11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41" y="2085381"/>
            <a:ext cx="5578475" cy="750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id="{CA0E8DB7-2696-4DCC-9CF2-811ED9E3ADC0}"/>
              </a:ext>
            </a:extLst>
          </p:cNvPr>
          <p:cNvSpPr txBox="1"/>
          <p:nvPr/>
        </p:nvSpPr>
        <p:spPr>
          <a:xfrm>
            <a:off x="1323204" y="487887"/>
            <a:ext cx="992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 hãy quan sát hình 1 và cho biết Minh, Hoa, ông bà đang sử dụng máy thu thanh để làm gì?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BA3C2F8-C28F-4C72-B377-B28E77DDA08D}"/>
              </a:ext>
            </a:extLst>
          </p:cNvPr>
          <p:cNvSpPr txBox="1"/>
          <p:nvPr/>
        </p:nvSpPr>
        <p:spPr>
          <a:xfrm>
            <a:off x="616392" y="657165"/>
            <a:ext cx="685964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7D813-EB20-406E-9512-8852C3E1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4" y="1847462"/>
            <a:ext cx="4212749" cy="3398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C0B7B-F77F-4370-9B93-ED3040D1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9" y="1847462"/>
            <a:ext cx="4013328" cy="3398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62A21-B634-4ABE-B62F-0103D823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841" y="1944535"/>
            <a:ext cx="3337275" cy="3204375"/>
          </a:xfrm>
          <a:prstGeom prst="rect">
            <a:avLst/>
          </a:prstGeom>
        </p:spPr>
      </p:pic>
      <p:sp>
        <p:nvSpPr>
          <p:cNvPr id="8" name="文本框 33">
            <a:extLst>
              <a:ext uri="{FF2B5EF4-FFF2-40B4-BE49-F238E27FC236}">
                <a16:creationId xmlns:a16="http://schemas.microsoft.com/office/drawing/2014/main" id="{7170E60F-8929-4751-A573-58AE6E331DB8}"/>
              </a:ext>
            </a:extLst>
          </p:cNvPr>
          <p:cNvSpPr txBox="1"/>
          <p:nvPr/>
        </p:nvSpPr>
        <p:spPr>
          <a:xfrm>
            <a:off x="305057" y="4805063"/>
            <a:ext cx="401332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dùng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nhạc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trí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33">
            <a:extLst>
              <a:ext uri="{FF2B5EF4-FFF2-40B4-BE49-F238E27FC236}">
                <a16:creationId xmlns:a16="http://schemas.microsoft.com/office/drawing/2014/main" id="{40E0CEB2-4AEA-4651-9BD5-784D82F508D8}"/>
              </a:ext>
            </a:extLst>
          </p:cNvPr>
          <p:cNvSpPr txBox="1"/>
          <p:nvPr/>
        </p:nvSpPr>
        <p:spPr>
          <a:xfrm>
            <a:off x="4506666" y="4805063"/>
            <a:ext cx="401332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Minh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dùng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33">
            <a:extLst>
              <a:ext uri="{FF2B5EF4-FFF2-40B4-BE49-F238E27FC236}">
                <a16:creationId xmlns:a16="http://schemas.microsoft.com/office/drawing/2014/main" id="{B64EC954-6E9D-440C-9FB8-E957B005A1C5}"/>
              </a:ext>
            </a:extLst>
          </p:cNvPr>
          <p:cNvSpPr txBox="1"/>
          <p:nvPr/>
        </p:nvSpPr>
        <p:spPr>
          <a:xfrm>
            <a:off x="8722645" y="4804446"/>
            <a:ext cx="3469355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Ông</a:t>
            </a:r>
            <a:r>
              <a:rPr lang="en-US" altLang="zh-CN" sz="3600" noProof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</a:t>
            </a:r>
            <a:r>
              <a:rPr lang="en-US" altLang="zh-CN" sz="3600" noProof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dùng</a:t>
            </a:r>
            <a:r>
              <a:rPr lang="en-US" altLang="zh-CN" sz="3600" noProof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noProof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nghe</a:t>
            </a:r>
            <a:r>
              <a:rPr lang="en-US" altLang="zh-CN" sz="3600" noProof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thời</a:t>
            </a:r>
            <a:r>
              <a:rPr lang="en-US" altLang="zh-CN" sz="3600" noProof="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AB0CCE03-9EB7-8390-BA02-21FA79EF0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517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0" y="-505788"/>
            <a:ext cx="9846629" cy="7284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73D2AE-9470-4112-8A15-A0B23A20D256}"/>
              </a:ext>
            </a:extLst>
          </p:cNvPr>
          <p:cNvSpPr txBox="1"/>
          <p:nvPr/>
        </p:nvSpPr>
        <p:spPr>
          <a:xfrm>
            <a:off x="4500880" y="2316480"/>
            <a:ext cx="5059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thu thanh dùng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nghe chương trình phát thanh. Nội dung chương trình phát thanh thường là tin tức, thông tin giải trí và một số chương trình giáo dục.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99B68E0A-81EC-1F72-A7AF-6B819A5C8B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569" y="0"/>
            <a:ext cx="1574194" cy="14852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456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380</Words>
  <Application>Microsoft Office PowerPoint</Application>
  <PresentationFormat>Widescreen</PresentationFormat>
  <Paragraphs>47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Georgia</vt:lpstr>
      <vt:lpstr>Lato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40</cp:revision>
  <dcterms:created xsi:type="dcterms:W3CDTF">2022-07-21T10:38:28Z</dcterms:created>
  <dcterms:modified xsi:type="dcterms:W3CDTF">2024-11-15T17:46:47Z</dcterms:modified>
</cp:coreProperties>
</file>