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433" r:id="rId2"/>
    <p:sldId id="457" r:id="rId3"/>
    <p:sldId id="415" r:id="rId4"/>
    <p:sldId id="441" r:id="rId5"/>
    <p:sldId id="411" r:id="rId6"/>
    <p:sldId id="442" r:id="rId7"/>
    <p:sldId id="459" r:id="rId8"/>
    <p:sldId id="443" r:id="rId9"/>
    <p:sldId id="448" r:id="rId10"/>
    <p:sldId id="444" r:id="rId11"/>
    <p:sldId id="450" r:id="rId12"/>
    <p:sldId id="462" r:id="rId13"/>
    <p:sldId id="465" r:id="rId14"/>
    <p:sldId id="453" r:id="rId15"/>
    <p:sldId id="460" r:id="rId16"/>
    <p:sldId id="461" r:id="rId17"/>
    <p:sldId id="463" r:id="rId18"/>
    <p:sldId id="464" r:id="rId19"/>
    <p:sldId id="4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8" d="100"/>
          <a:sy n="48" d="100"/>
        </p:scale>
        <p:origin x="67" y="7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12</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15</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18</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2"/>
          <a:stretch>
            <a:fillRect/>
          </a:stretch>
        </p:blipFill>
        <p:spPr>
          <a:xfrm>
            <a:off x="4263993" y="1543345"/>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3"/>
          <a:stretch>
            <a:fillRect/>
          </a:stretch>
        </p:blipFill>
        <p:spPr>
          <a:xfrm>
            <a:off x="2895725" y="2634911"/>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4"/>
          <a:stretch>
            <a:fillRect/>
          </a:stretch>
        </p:blipFill>
        <p:spPr>
          <a:xfrm>
            <a:off x="4190835" y="3292382"/>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5"/>
          <a:stretch>
            <a:fillRect/>
          </a:stretch>
        </p:blipFill>
        <p:spPr>
          <a:xfrm>
            <a:off x="1078689" y="4076779"/>
            <a:ext cx="10931075" cy="2316681"/>
          </a:xfrm>
          <a:prstGeom prst="rect">
            <a:avLst/>
          </a:prstGeom>
        </p:spPr>
      </p:pic>
      <p:pic>
        <p:nvPicPr>
          <p:cNvPr id="6" name="Picture 2" descr="Ảnh có chứa văn bản, biểu tượng, Phông chữ, Nhãn hiệu&#10;&#10;Mô tả được tạo tự động">
            <a:extLst>
              <a:ext uri="{FF2B5EF4-FFF2-40B4-BE49-F238E27FC236}">
                <a16:creationId xmlns:a16="http://schemas.microsoft.com/office/drawing/2014/main" id="{5D25BE5E-5542-0AA6-6B26-D1375BB405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93" y="88183"/>
            <a:ext cx="1844528" cy="1740301"/>
          </a:xfrm>
          <a:prstGeom prst="ellipse">
            <a:avLst/>
          </a:prstGeom>
        </p:spPr>
      </p:pic>
      <p:sp>
        <p:nvSpPr>
          <p:cNvPr id="7" name="Hộp Văn bản 5">
            <a:extLst>
              <a:ext uri="{FF2B5EF4-FFF2-40B4-BE49-F238E27FC236}">
                <a16:creationId xmlns:a16="http://schemas.microsoft.com/office/drawing/2014/main" id="{DA0872B7-05E6-8D64-14AA-C669CFFC3A22}"/>
              </a:ext>
            </a:extLst>
          </p:cNvPr>
          <p:cNvSpPr txBox="1"/>
          <p:nvPr/>
        </p:nvSpPr>
        <p:spPr>
          <a:xfrm>
            <a:off x="2575456" y="335627"/>
            <a:ext cx="75063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UBND</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ÁI MỘ B  </a:t>
            </a:r>
          </a:p>
        </p:txBody>
      </p:sp>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790" y="280502"/>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2575651" y="5709442"/>
            <a:ext cx="9494875" cy="739754"/>
          </a:xfrm>
          <a:prstGeom prst="rect">
            <a:avLst/>
          </a:prstGeom>
          <a:noFill/>
        </p:spPr>
        <p:txBody>
          <a:bodyPr wrap="square" rtlCol="0">
            <a:spAutoFit/>
          </a:bodyPr>
          <a:lstStyle/>
          <a:p>
            <a:pPr>
              <a:lnSpc>
                <a:spcPct val="150000"/>
              </a:lnSpc>
            </a:pP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xóa</a:t>
            </a:r>
            <a:r>
              <a:rPr lang="en-US" sz="2800" dirty="0">
                <a:latin typeface="Cambria" panose="02040503050406030204" pitchFamily="18" charset="0"/>
              </a:rPr>
              <a:t> </a:t>
            </a:r>
            <a:r>
              <a:rPr lang="en-US" sz="2800" dirty="0" err="1">
                <a:latin typeface="Cambria" panose="02040503050406030204" pitchFamily="18" charset="0"/>
              </a:rPr>
              <a:t>dòng</a:t>
            </a:r>
            <a:r>
              <a:rPr lang="en-US" sz="2800" dirty="0">
                <a:latin typeface="Cambria" panose="02040503050406030204" pitchFamily="18" charset="0"/>
              </a:rPr>
              <a:t> “</a:t>
            </a:r>
            <a:r>
              <a:rPr lang="en-US" sz="2800" dirty="0" err="1">
                <a:latin typeface="Cambria" panose="02040503050406030204" pitchFamily="18" charset="0"/>
              </a:rPr>
              <a:t>Nấu</a:t>
            </a:r>
            <a:r>
              <a:rPr lang="en-US" sz="2800" dirty="0">
                <a:latin typeface="Cambria" panose="02040503050406030204" pitchFamily="18" charset="0"/>
              </a:rPr>
              <a:t> </a:t>
            </a:r>
            <a:r>
              <a:rPr lang="en-US" sz="2800" dirty="0" err="1">
                <a:latin typeface="Cambria" panose="02040503050406030204" pitchFamily="18" charset="0"/>
              </a:rPr>
              <a:t>ăn</a:t>
            </a:r>
            <a:r>
              <a:rPr lang="en-US" sz="2800" dirty="0">
                <a:latin typeface="Cambria" panose="02040503050406030204" pitchFamily="18" charset="0"/>
              </a:rPr>
              <a:t> </a:t>
            </a:r>
            <a:r>
              <a:rPr lang="en-US" sz="2800" dirty="0" err="1">
                <a:latin typeface="Cambria" panose="02040503050406030204" pitchFamily="18" charset="0"/>
              </a:rPr>
              <a:t>không</a:t>
            </a:r>
            <a:r>
              <a:rPr lang="en-US" sz="2800" dirty="0">
                <a:latin typeface="Cambria" panose="02040503050406030204" pitchFamily="18" charset="0"/>
              </a:rPr>
              <a:t> </a:t>
            </a:r>
            <a:r>
              <a:rPr lang="en-US" sz="2800" dirty="0" err="1">
                <a:latin typeface="Cambria" panose="02040503050406030204" pitchFamily="18" charset="0"/>
              </a:rPr>
              <a:t>ngon</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4356021" y="1087457"/>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483009" y="299956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4356021" y="4837036"/>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369099" y="2407974"/>
            <a:ext cx="5893280" cy="523220"/>
          </a:xfrm>
          <a:prstGeom prst="rect">
            <a:avLst/>
          </a:prstGeom>
        </p:spPr>
        <p:txBody>
          <a:bodyPr wrap="none">
            <a:spAutoFit/>
          </a:bodyPr>
          <a:lstStyle/>
          <a:p>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cắm</a:t>
            </a:r>
            <a:r>
              <a:rPr lang="en-US" sz="2800" dirty="0">
                <a:latin typeface="Cambria" panose="02040503050406030204" pitchFamily="18" charset="0"/>
              </a:rPr>
              <a:t> </a:t>
            </a:r>
            <a:r>
              <a:rPr lang="en-US" sz="2800" dirty="0" err="1">
                <a:latin typeface="Cambria" panose="02040503050406030204" pitchFamily="18" charset="0"/>
              </a:rPr>
              <a:t>cúi</a:t>
            </a:r>
            <a:r>
              <a:rPr lang="en-US" sz="2800" dirty="0">
                <a:latin typeface="Cambria" panose="02040503050406030204" pitchFamily="18" charset="0"/>
              </a:rPr>
              <a:t> </a:t>
            </a:r>
            <a:r>
              <a:rPr lang="en-US" sz="2800" dirty="0" err="1">
                <a:latin typeface="Cambria" panose="02040503050406030204" pitchFamily="18" charset="0"/>
              </a:rPr>
              <a:t>viết</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a:t>
            </a:r>
            <a:r>
              <a:rPr lang="en-US" sz="2800" dirty="0" err="1">
                <a:latin typeface="Cambria" panose="02040503050406030204" pitchFamily="18" charset="0"/>
              </a:rPr>
              <a:t>vào</a:t>
            </a:r>
            <a:r>
              <a:rPr lang="en-US" sz="2800" dirty="0">
                <a:latin typeface="Cambria" panose="02040503050406030204" pitchFamily="18" charset="0"/>
              </a:rPr>
              <a:t> </a:t>
            </a:r>
            <a:r>
              <a:rPr lang="en-US" sz="2800" dirty="0" err="1">
                <a:latin typeface="Cambria" panose="02040503050406030204" pitchFamily="18" charset="0"/>
              </a:rPr>
              <a:t>tấm</a:t>
            </a:r>
            <a:r>
              <a:rPr lang="en-US" sz="2800" dirty="0">
                <a:latin typeface="Cambria" panose="02040503050406030204" pitchFamily="18" charset="0"/>
              </a:rPr>
              <a:t> </a:t>
            </a:r>
            <a:r>
              <a:rPr lang="en-US" sz="2800" dirty="0" err="1">
                <a:latin typeface="Cambria" panose="02040503050406030204" pitchFamily="18" charset="0"/>
              </a:rPr>
              <a:t>thiệp</a:t>
            </a:r>
            <a:r>
              <a:rPr lang="en-US" sz="2800" dirty="0">
                <a:latin typeface="Cambria" panose="02040503050406030204" pitchFamily="18" charset="0"/>
              </a:rPr>
              <a:t>.</a:t>
            </a:r>
          </a:p>
        </p:txBody>
      </p:sp>
      <p:sp>
        <p:nvSpPr>
          <p:cNvPr id="8" name="Rectangle 7"/>
          <p:cNvSpPr/>
          <p:nvPr/>
        </p:nvSpPr>
        <p:spPr>
          <a:xfrm>
            <a:off x="4360949" y="4098372"/>
            <a:ext cx="3968459" cy="738664"/>
          </a:xfrm>
          <a:prstGeom prst="rect">
            <a:avLst/>
          </a:prstGeom>
        </p:spPr>
        <p:txBody>
          <a:bodyPr wrap="none">
            <a:spAutoFit/>
          </a:bodyPr>
          <a:lstStyle/>
          <a:p>
            <a:pPr>
              <a:lnSpc>
                <a:spcPct val="150000"/>
              </a:lnSpc>
            </a:pPr>
            <a:r>
              <a:rPr lang="en-US" sz="2800" dirty="0">
                <a:latin typeface="Cambria" panose="02040503050406030204" pitchFamily="18" charset="0"/>
              </a:rPr>
              <a:t>- A, </a:t>
            </a:r>
            <a:r>
              <a:rPr lang="en-US" sz="2800" dirty="0" err="1">
                <a:latin typeface="Cambria" panose="02040503050406030204" pitchFamily="18" charset="0"/>
              </a:rPr>
              <a:t>bố</a:t>
            </a:r>
            <a:r>
              <a:rPr lang="en-US" sz="2800" dirty="0">
                <a:latin typeface="Cambria" panose="02040503050406030204" pitchFamily="18" charset="0"/>
              </a:rPr>
              <a:t> </a:t>
            </a:r>
            <a:r>
              <a:rPr lang="en-US" sz="2800" dirty="0" err="1">
                <a:latin typeface="Cambria" panose="02040503050406030204" pitchFamily="18" charset="0"/>
              </a:rPr>
              <a:t>rất</a:t>
            </a:r>
            <a:r>
              <a:rPr lang="en-US" sz="2800" dirty="0">
                <a:latin typeface="Cambria" panose="02040503050406030204" pitchFamily="18" charset="0"/>
              </a:rPr>
              <a:t> </a:t>
            </a:r>
            <a:r>
              <a:rPr lang="en-US" sz="2800" dirty="0" err="1">
                <a:latin typeface="Cambria" panose="02040503050406030204" pitchFamily="18" charset="0"/>
              </a:rPr>
              <a:t>đẹp</a:t>
            </a:r>
            <a:r>
              <a:rPr lang="en-US" sz="2800" dirty="0">
                <a:latin typeface="Cambria" panose="02040503050406030204" pitchFamily="18" charset="0"/>
              </a:rPr>
              <a:t> </a:t>
            </a:r>
            <a:r>
              <a:rPr lang="en-US" sz="2800" dirty="0" err="1">
                <a:latin typeface="Cambria" panose="02040503050406030204" pitchFamily="18" charset="0"/>
              </a:rPr>
              <a:t>trai</a:t>
            </a:r>
            <a:r>
              <a:rPr lang="en-US" sz="2800" dirty="0">
                <a:latin typeface="Cambria" panose="02040503050406030204" pitchFamily="18" charset="0"/>
              </a:rPr>
              <a:t> </a:t>
            </a:r>
            <a:r>
              <a:rPr lang="en-US" sz="2800" dirty="0" err="1">
                <a:latin typeface="Cambria" panose="02040503050406030204" pitchFamily="18" charset="0"/>
              </a:rPr>
              <a:t>nữa</a:t>
            </a:r>
            <a:r>
              <a:rPr lang="en-US" sz="2800" dirty="0">
                <a:latin typeface="Cambria" panose="020405030504060302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a:t>
            </a:r>
            <a:r>
              <a:rPr lang="en-US" altLang="en-US" sz="3600" b="1">
                <a:solidFill>
                  <a:srgbClr val="FF0C56"/>
                </a:solidFill>
                <a:latin typeface="Calibri" panose="020F0502020204030204" pitchFamily="34" charset="0"/>
                <a:cs typeface="Calibri" panose="020F0502020204030204" pitchFamily="34" charset="0"/>
              </a:rPr>
              <a:t>: </a:t>
            </a:r>
            <a:r>
              <a:rPr lang="vi-VN" altLang="en-US" sz="3600" b="1">
                <a:solidFill>
                  <a:srgbClr val="FF0C56"/>
                </a:solidFill>
                <a:latin typeface="Calibri" panose="020F0502020204030204" pitchFamily="34" charset="0"/>
                <a:cs typeface="Calibri" panose="020F0502020204030204" pitchFamily="34" charset="0"/>
              </a:rPr>
              <a:t>hãy</a:t>
            </a:r>
            <a:r>
              <a:rPr lang="vi-VN" altLang="en-US" sz="3600" b="1" dirty="0">
                <a:solidFill>
                  <a:srgbClr val="FF0C56"/>
                </a:solidFill>
                <a:latin typeface="Calibri" panose="020F0502020204030204" pitchFamily="34" charset="0"/>
                <a:cs typeface="Calibri" panose="020F0502020204030204" pitchFamily="34" charset="0"/>
              </a:rPr>
              <a:t>, đ</a:t>
            </a:r>
            <a:r>
              <a:rPr lang="en-US" altLang="en-US" sz="3600" b="1" dirty="0" err="1">
                <a:solidFill>
                  <a:srgbClr val="FF0C56"/>
                </a:solidFill>
                <a:latin typeface="Calibri" panose="020F0502020204030204" pitchFamily="34" charset="0"/>
                <a:cs typeface="Calibri" panose="020F0502020204030204" pitchFamily="34" charset="0"/>
              </a:rPr>
              <a:t>ừng</a:t>
            </a:r>
            <a:r>
              <a:rPr lang="vi-VN" altLang="en-US" sz="3600" b="1" dirty="0">
                <a:solidFill>
                  <a:srgbClr val="FF0C56"/>
                </a:solidFill>
                <a:latin typeface="Calibri" panose="020F0502020204030204" pitchFamily="34" charset="0"/>
                <a:cs typeface="Calibri" panose="020F0502020204030204" pitchFamily="34" charset="0"/>
              </a:rPr>
              <a:t>,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ơi</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hướng</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dẫn</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em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làm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bưu</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thiếp</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đi</a:t>
            </a:r>
            <a:r>
              <a:rPr lang="en-US" sz="3600" dirty="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994FF960-FD9C-4994-B5BB-64504CD827E7}"/>
              </a:ext>
            </a:extLst>
          </p:cNvPr>
          <p:cNvPicPr>
            <a:picLocks noChangeAspect="1"/>
          </p:cNvPicPr>
          <p:nvPr/>
        </p:nvPicPr>
        <p:blipFill>
          <a:blip r:embed="rId4"/>
          <a:stretch>
            <a:fillRect/>
          </a:stretch>
        </p:blipFill>
        <p:spPr>
          <a:xfrm>
            <a:off x="2877615" y="2282224"/>
            <a:ext cx="6761050"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4 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2"/>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599298" y="1996290"/>
              <a:ext cx="1421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204132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89D3D432-953C-432F-84F4-46E1177D6581}"/>
              </a:ext>
            </a:extLst>
          </p:cNvPr>
          <p:cNvPicPr>
            <a:picLocks noChangeAspect="1"/>
          </p:cNvPicPr>
          <p:nvPr/>
        </p:nvPicPr>
        <p:blipFill>
          <a:blip r:embed="rId4"/>
          <a:stretch>
            <a:fillRect/>
          </a:stretch>
        </p:blipFill>
        <p:spPr>
          <a:xfrm>
            <a:off x="2797778" y="2465748"/>
            <a:ext cx="6596444" cy="1926503"/>
          </a:xfrm>
          <a:prstGeom prst="rect">
            <a:avLst/>
          </a:prstGeom>
        </p:spPr>
      </p:pic>
    </p:spTree>
    <p:custDataLst>
      <p:tags r:id="rId1"/>
    </p:custDataLst>
    <p:extLst>
      <p:ext uri="{BB962C8B-B14F-4D97-AF65-F5344CB8AC3E}">
        <p14:creationId xmlns:p14="http://schemas.microsoft.com/office/powerpoint/2010/main" val="11236583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532</Words>
  <Application>Microsoft Office PowerPoint</Application>
  <PresentationFormat>Widescreen</PresentationFormat>
  <Paragraphs>74</Paragraphs>
  <Slides>19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等线</vt:lpstr>
      <vt:lpstr>微软雅黑</vt:lpstr>
      <vt:lpstr>Arial</vt:lpstr>
      <vt:lpstr>Calibri</vt:lpstr>
      <vt:lpstr>Cambria</vt:lpstr>
      <vt:lpstr>Times New Roman</vt:lpstr>
      <vt:lpstr>Wingdings</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2022-07-28T23:11:30Z</dcterms:created>
  <dcterms:modified xsi:type="dcterms:W3CDTF">2024-11-08T15:55:34Z</dcterms:modified>
</cp:coreProperties>
</file>