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27" r:id="rId3"/>
    <p:sldId id="451" r:id="rId4"/>
    <p:sldId id="443" r:id="rId5"/>
    <p:sldId id="448" r:id="rId6"/>
    <p:sldId id="446" r:id="rId7"/>
    <p:sldId id="449" r:id="rId8"/>
    <p:sldId id="450" r:id="rId9"/>
    <p:sldId id="444" r:id="rId10"/>
    <p:sldId id="447" r:id="rId11"/>
    <p:sldId id="445"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7" d="100"/>
          <a:sy n="47" d="100"/>
        </p:scale>
        <p:origin x="42" y="9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682625" y="1143000"/>
            <a:ext cx="5492750" cy="30861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257808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1496485"/>
            <a:ext cx="13835142" cy="3183467"/>
          </a:xfrm>
        </p:spPr>
        <p:txBody>
          <a:bodyPr anchor="b"/>
          <a:lstStyle>
            <a:lvl1pPr algn="ctr">
              <a:defRPr sz="9500"/>
            </a:lvl1pPr>
          </a:lstStyle>
          <a:p>
            <a:r>
              <a:rPr lang="en-US" smtClean="0"/>
              <a:t>Click to edit Master title style</a:t>
            </a:r>
            <a:endParaRPr lang="en-US" dirty="0"/>
          </a:p>
        </p:txBody>
      </p:sp>
      <p:sp>
        <p:nvSpPr>
          <p:cNvPr id="3" name="Subtitle 2"/>
          <p:cNvSpPr>
            <a:spLocks noGrp="1"/>
          </p:cNvSpPr>
          <p:nvPr>
            <p:ph type="subTitle" idx="1"/>
          </p:nvPr>
        </p:nvSpPr>
        <p:spPr>
          <a:xfrm>
            <a:off x="2034581" y="4802717"/>
            <a:ext cx="12207479" cy="2207683"/>
          </a:xfrm>
        </p:spPr>
        <p:txBody>
          <a:bodyPr/>
          <a:lstStyle>
            <a:lvl1pPr marL="0" indent="0" algn="ctr">
              <a:buNone/>
              <a:defRPr sz="3800"/>
            </a:lvl1pPr>
            <a:lvl2pPr marL="726118" indent="0" algn="ctr">
              <a:buNone/>
              <a:defRPr sz="3200"/>
            </a:lvl2pPr>
            <a:lvl3pPr marL="1452237" indent="0" algn="ctr">
              <a:buNone/>
              <a:defRPr sz="2900"/>
            </a:lvl3pPr>
            <a:lvl4pPr marL="2178356" indent="0" algn="ctr">
              <a:buNone/>
              <a:defRPr sz="2500"/>
            </a:lvl4pPr>
            <a:lvl5pPr marL="2904474" indent="0" algn="ctr">
              <a:buNone/>
              <a:defRPr sz="2500"/>
            </a:lvl5pPr>
            <a:lvl6pPr marL="3630591" indent="0" algn="ctr">
              <a:buNone/>
              <a:defRPr sz="2500"/>
            </a:lvl6pPr>
            <a:lvl7pPr marL="4356709" indent="0" algn="ctr">
              <a:buNone/>
              <a:defRPr sz="2500"/>
            </a:lvl7pPr>
            <a:lvl8pPr marL="5082828" indent="0" algn="ctr">
              <a:buNone/>
              <a:defRPr sz="2500"/>
            </a:lvl8pPr>
            <a:lvl9pPr marL="5808948" indent="0" algn="ctr">
              <a:buNone/>
              <a:defRPr sz="2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43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4"/>
            <a:ext cx="14038600" cy="3803649"/>
          </a:xfrm>
        </p:spPr>
        <p:txBody>
          <a:bodyPr anchor="b"/>
          <a:lstStyle>
            <a:lvl1pPr>
              <a:defRPr sz="9500"/>
            </a:lvl1pPr>
          </a:lstStyle>
          <a:p>
            <a:r>
              <a:rPr lang="en-US" smtClean="0"/>
              <a:t>Click to edit Master title style</a:t>
            </a:r>
            <a:endParaRPr lang="en-US" dirty="0"/>
          </a:p>
        </p:txBody>
      </p:sp>
      <p:sp>
        <p:nvSpPr>
          <p:cNvPr id="3" name="Text Placeholder 2"/>
          <p:cNvSpPr>
            <a:spLocks noGrp="1"/>
          </p:cNvSpPr>
          <p:nvPr>
            <p:ph type="body" idx="1"/>
          </p:nvPr>
        </p:nvSpPr>
        <p:spPr>
          <a:xfrm>
            <a:off x="1110542" y="6119288"/>
            <a:ext cx="14038600" cy="2000249"/>
          </a:xfrm>
        </p:spPr>
        <p:txBody>
          <a:bodyPr/>
          <a:lstStyle>
            <a:lvl1pPr marL="0" indent="0">
              <a:buNone/>
              <a:defRPr sz="3800">
                <a:solidFill>
                  <a:schemeClr val="tx1"/>
                </a:solidFill>
              </a:defRPr>
            </a:lvl1pPr>
            <a:lvl2pPr marL="726118" indent="0">
              <a:buNone/>
              <a:defRPr sz="3200">
                <a:solidFill>
                  <a:schemeClr val="tx1">
                    <a:tint val="75000"/>
                  </a:schemeClr>
                </a:solidFill>
              </a:defRPr>
            </a:lvl2pPr>
            <a:lvl3pPr marL="1452237" indent="0">
              <a:buNone/>
              <a:defRPr sz="2900">
                <a:solidFill>
                  <a:schemeClr val="tx1">
                    <a:tint val="75000"/>
                  </a:schemeClr>
                </a:solidFill>
              </a:defRPr>
            </a:lvl3pPr>
            <a:lvl4pPr marL="2178356" indent="0">
              <a:buNone/>
              <a:defRPr sz="2500">
                <a:solidFill>
                  <a:schemeClr val="tx1">
                    <a:tint val="75000"/>
                  </a:schemeClr>
                </a:solidFill>
              </a:defRPr>
            </a:lvl4pPr>
            <a:lvl5pPr marL="2904474" indent="0">
              <a:buNone/>
              <a:defRPr sz="2500">
                <a:solidFill>
                  <a:schemeClr val="tx1">
                    <a:tint val="75000"/>
                  </a:schemeClr>
                </a:solidFill>
              </a:defRPr>
            </a:lvl5pPr>
            <a:lvl6pPr marL="3630591" indent="0">
              <a:buNone/>
              <a:defRPr sz="2500">
                <a:solidFill>
                  <a:schemeClr val="tx1">
                    <a:tint val="75000"/>
                  </a:schemeClr>
                </a:solidFill>
              </a:defRPr>
            </a:lvl6pPr>
            <a:lvl7pPr marL="4356709" indent="0">
              <a:buNone/>
              <a:defRPr sz="2500">
                <a:solidFill>
                  <a:schemeClr val="tx1">
                    <a:tint val="75000"/>
                  </a:schemeClr>
                </a:solidFill>
              </a:defRPr>
            </a:lvl7pPr>
            <a:lvl8pPr marL="5082828" indent="0">
              <a:buNone/>
              <a:defRPr sz="2500">
                <a:solidFill>
                  <a:schemeClr val="tx1">
                    <a:tint val="75000"/>
                  </a:schemeClr>
                </a:solidFill>
              </a:defRPr>
            </a:lvl8pPr>
            <a:lvl9pPr marL="5808948"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0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9019"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40048" y="2434167"/>
            <a:ext cx="6917571"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96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7"/>
            <a:ext cx="140386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1141" y="2241552"/>
            <a:ext cx="6885780"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1121141" y="3340100"/>
            <a:ext cx="6885780"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40051" y="2241552"/>
            <a:ext cx="6919691" cy="1098549"/>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40051" y="3340100"/>
            <a:ext cx="6919691"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94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2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74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Content Placeholder 2"/>
          <p:cNvSpPr>
            <a:spLocks noGrp="1"/>
          </p:cNvSpPr>
          <p:nvPr>
            <p:ph idx="1"/>
          </p:nvPr>
        </p:nvSpPr>
        <p:spPr>
          <a:xfrm>
            <a:off x="6919691" y="1316570"/>
            <a:ext cx="8240048" cy="649816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5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9691" y="1316570"/>
            <a:ext cx="8240048" cy="6498167"/>
          </a:xfrm>
        </p:spPr>
        <p:txBody>
          <a:bodyPr anchor="t"/>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r>
              <a:rPr lang="en-US" smtClean="0"/>
              <a:t>Click icon to add picture</a:t>
            </a:r>
            <a:endParaRPr lang="en-US" dirty="0"/>
          </a:p>
        </p:txBody>
      </p:sp>
      <p:sp>
        <p:nvSpPr>
          <p:cNvPr id="4" name="Text Placeholder 3"/>
          <p:cNvSpPr>
            <a:spLocks noGrp="1"/>
          </p:cNvSpPr>
          <p:nvPr>
            <p:ph type="body" sz="half" idx="2"/>
          </p:nvPr>
        </p:nvSpPr>
        <p:spPr>
          <a:xfrm>
            <a:off x="1121139" y="2743200"/>
            <a:ext cx="5249639" cy="5082117"/>
          </a:xfrm>
        </p:spPr>
        <p:txBody>
          <a:bodyPr/>
          <a:lstStyle>
            <a:lvl1pPr marL="0" indent="0">
              <a:buNone/>
              <a:defRPr sz="2500"/>
            </a:lvl1pPr>
            <a:lvl2pPr marL="726118" indent="0">
              <a:buNone/>
              <a:defRPr sz="2200"/>
            </a:lvl2pPr>
            <a:lvl3pPr marL="1452237" indent="0">
              <a:buNone/>
              <a:defRPr sz="1900"/>
            </a:lvl3pPr>
            <a:lvl4pPr marL="2178356" indent="0">
              <a:buNone/>
              <a:defRPr sz="1600"/>
            </a:lvl4pPr>
            <a:lvl5pPr marL="2904474" indent="0">
              <a:buNone/>
              <a:defRPr sz="1600"/>
            </a:lvl5pPr>
            <a:lvl6pPr marL="3630591" indent="0">
              <a:buNone/>
              <a:defRPr sz="1600"/>
            </a:lvl6pPr>
            <a:lvl7pPr marL="4356709" indent="0">
              <a:buNone/>
              <a:defRPr sz="1600"/>
            </a:lvl7pPr>
            <a:lvl8pPr marL="5082828" indent="0">
              <a:buNone/>
              <a:defRPr sz="1600"/>
            </a:lvl8pPr>
            <a:lvl9pPr marL="5808948"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5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1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72" y="486835"/>
            <a:ext cx="350965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9022" y="486835"/>
            <a:ext cx="10325492"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7BC3D-F7BC-4D36-BDB7-4BFA0057167D}"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7ECCA5-E25D-46D1-99C1-543C92C957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6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7"/>
            <a:ext cx="14038600" cy="1767417"/>
          </a:xfrm>
          <a:prstGeom prst="rect">
            <a:avLst/>
          </a:prstGeom>
        </p:spPr>
        <p:txBody>
          <a:bodyPr vert="horz" lIns="145224" tIns="72612" rIns="145224" bIns="7261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9019" y="2434167"/>
            <a:ext cx="14038600" cy="5801784"/>
          </a:xfrm>
          <a:prstGeom prst="rect">
            <a:avLst/>
          </a:prstGeom>
        </p:spPr>
        <p:txBody>
          <a:bodyPr vert="horz" lIns="145224" tIns="72612" rIns="145224" bIns="726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9019" y="8475137"/>
            <a:ext cx="3662244"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pPr defTabSz="1452237" eaLnBrk="1" fontAlgn="auto" hangingPunct="1">
              <a:spcBef>
                <a:spcPts val="0"/>
              </a:spcBef>
              <a:spcAft>
                <a:spcPts val="0"/>
              </a:spcAft>
            </a:pPr>
            <a:fld id="{FDA7BC3D-F7BC-4D36-BDB7-4BFA0057167D}" type="datetimeFigureOut">
              <a:rPr lang="en-US" smtClean="0">
                <a:solidFill>
                  <a:prstClr val="black">
                    <a:tint val="75000"/>
                  </a:prstClr>
                </a:solidFill>
                <a:latin typeface="Calibri"/>
              </a:rPr>
              <a:pPr defTabSz="1452237" eaLnBrk="1" fontAlgn="auto" hangingPunct="1">
                <a:spcBef>
                  <a:spcPts val="0"/>
                </a:spcBef>
                <a:spcAft>
                  <a:spcPts val="0"/>
                </a:spcAft>
              </a:pPr>
              <a:t>3/26/2024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391638" y="8475137"/>
            <a:ext cx="5493365"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pPr defTabSz="1452237"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11495375" y="8475137"/>
            <a:ext cx="3662244"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pPr defTabSz="1452237" eaLnBrk="1" fontAlgn="auto" hangingPunct="1">
              <a:spcBef>
                <a:spcPts val="0"/>
              </a:spcBef>
              <a:spcAft>
                <a:spcPts val="0"/>
              </a:spcAft>
            </a:pPr>
            <a:fld id="{6F7ECCA5-E25D-46D1-99C1-543C92C95756}" type="slidenum">
              <a:rPr lang="en-US" smtClean="0">
                <a:solidFill>
                  <a:prstClr val="black">
                    <a:tint val="75000"/>
                  </a:prstClr>
                </a:solidFill>
                <a:latin typeface="Calibri"/>
              </a:rPr>
              <a:pPr defTabSz="1452237"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72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52237" rtl="0" eaLnBrk="1" latinLnBrk="0" hangingPunct="1">
        <a:lnSpc>
          <a:spcPct val="90000"/>
        </a:lnSpc>
        <a:spcBef>
          <a:spcPct val="0"/>
        </a:spcBef>
        <a:buNone/>
        <a:defRPr sz="7000" kern="1200">
          <a:solidFill>
            <a:schemeClr val="tx1"/>
          </a:solidFill>
          <a:latin typeface="+mj-lt"/>
          <a:ea typeface="+mj-ea"/>
          <a:cs typeface="+mj-cs"/>
        </a:defRPr>
      </a:lvl1pPr>
    </p:titleStyle>
    <p:bodyStyle>
      <a:lvl1pPr marL="363060" indent="-363060" algn="l" defTabSz="1452237" rtl="0" eaLnBrk="1" latinLnBrk="0" hangingPunct="1">
        <a:lnSpc>
          <a:spcPct val="90000"/>
        </a:lnSpc>
        <a:spcBef>
          <a:spcPts val="1589"/>
        </a:spcBef>
        <a:buFont typeface="Arial" panose="020B0604020202020204" pitchFamily="34" charset="0"/>
        <a:buChar char="•"/>
        <a:defRPr sz="4400" kern="1200">
          <a:solidFill>
            <a:schemeClr val="tx1"/>
          </a:solidFill>
          <a:latin typeface="+mn-lt"/>
          <a:ea typeface="+mn-ea"/>
          <a:cs typeface="+mn-cs"/>
        </a:defRPr>
      </a:lvl1pPr>
      <a:lvl2pPr marL="1089177" indent="-363060" algn="l" defTabSz="1452237" rtl="0" eaLnBrk="1" latinLnBrk="0" hangingPunct="1">
        <a:lnSpc>
          <a:spcPct val="90000"/>
        </a:lnSpc>
        <a:spcBef>
          <a:spcPts val="794"/>
        </a:spcBef>
        <a:buFont typeface="Arial" panose="020B0604020202020204" pitchFamily="34" charset="0"/>
        <a:buChar char="•"/>
        <a:defRPr sz="3800" kern="1200">
          <a:solidFill>
            <a:schemeClr val="tx1"/>
          </a:solidFill>
          <a:latin typeface="+mn-lt"/>
          <a:ea typeface="+mn-ea"/>
          <a:cs typeface="+mn-cs"/>
        </a:defRPr>
      </a:lvl2pPr>
      <a:lvl3pPr marL="1815296" indent="-363060" algn="l" defTabSz="1452237" rtl="0" eaLnBrk="1" latinLnBrk="0" hangingPunct="1">
        <a:lnSpc>
          <a:spcPct val="90000"/>
        </a:lnSpc>
        <a:spcBef>
          <a:spcPts val="794"/>
        </a:spcBef>
        <a:buFont typeface="Arial" panose="020B0604020202020204" pitchFamily="34" charset="0"/>
        <a:buChar char="•"/>
        <a:defRPr sz="3200" kern="1200">
          <a:solidFill>
            <a:schemeClr val="tx1"/>
          </a:solidFill>
          <a:latin typeface="+mn-lt"/>
          <a:ea typeface="+mn-ea"/>
          <a:cs typeface="+mn-cs"/>
        </a:defRPr>
      </a:lvl3pPr>
      <a:lvl4pPr marL="2541414"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4pPr>
      <a:lvl5pPr marL="3267532"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5pPr>
      <a:lvl6pPr marL="3993651"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6pPr>
      <a:lvl7pPr marL="4719769"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7pPr>
      <a:lvl8pPr marL="5445888"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8pPr>
      <a:lvl9pPr marL="6172006" indent="-363060" algn="l" defTabSz="1452237" rtl="0" eaLnBrk="1" latinLnBrk="0" hangingPunct="1">
        <a:lnSpc>
          <a:spcPct val="90000"/>
        </a:lnSpc>
        <a:spcBef>
          <a:spcPts val="794"/>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35968" y="2514600"/>
            <a:ext cx="12979746" cy="28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Tiếng Việt</a:t>
            </a:r>
            <a:endParaRPr lang="en-US"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5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18.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đoạn văn nêu tình cảm, cảm xúc về cảnh vật quê hương</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92778"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630049" y="-304800"/>
            <a:ext cx="17044671" cy="9570720"/>
          </a:xfrm>
          <a:prstGeom prst="rect">
            <a:avLst/>
          </a:prstGeom>
          <a:noFill/>
          <a:ln w="9525">
            <a:noFill/>
          </a:ln>
        </p:spPr>
      </p:pic>
      <p:pic>
        <p:nvPicPr>
          <p:cNvPr id="42" name="图片 46114" descr="02"/>
          <p:cNvPicPr>
            <a:picLocks noChangeAspect="1"/>
          </p:cNvPicPr>
          <p:nvPr/>
        </p:nvPicPr>
        <p:blipFill>
          <a:blip r:embed="rId4"/>
          <a:stretch>
            <a:fillRect/>
          </a:stretch>
        </p:blipFill>
        <p:spPr>
          <a:xfrm>
            <a:off x="-315497" y="3713431"/>
            <a:ext cx="12517375" cy="203341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1044213" y="5388999"/>
            <a:ext cx="5684799" cy="4056428"/>
          </a:xfrm>
          <a:prstGeom prst="rect">
            <a:avLst/>
          </a:prstGeom>
          <a:noFill/>
          <a:ln w="9525">
            <a:noFill/>
          </a:ln>
        </p:spPr>
      </p:pic>
      <p:sp>
        <p:nvSpPr>
          <p:cNvPr id="8" name="TextBox 7"/>
          <p:cNvSpPr txBox="1"/>
          <p:nvPr/>
        </p:nvSpPr>
        <p:spPr>
          <a:xfrm>
            <a:off x="4466592" y="-113141"/>
            <a:ext cx="9775469" cy="2116384"/>
          </a:xfrm>
          <a:prstGeom prst="rect">
            <a:avLst/>
          </a:prstGeom>
          <a:noFill/>
          <a:ln>
            <a:noFill/>
          </a:ln>
        </p:spPr>
        <p:txBody>
          <a:bodyPr wrap="square" lIns="145195" tIns="72598" rIns="145195" bIns="72598" rtlCol="0">
            <a:spAutoFit/>
          </a:bodyPr>
          <a:lstStyle/>
          <a:p>
            <a:pPr defTabSz="1451949" eaLnBrk="1" fontAlgn="auto" hangingPunct="1">
              <a:lnSpc>
                <a:spcPct val="200000"/>
              </a:lnSpc>
              <a:spcBef>
                <a:spcPts val="0"/>
              </a:spcBef>
              <a:spcAft>
                <a:spcPts val="0"/>
              </a:spcAft>
            </a:pPr>
            <a:r>
              <a:rPr lang="en-US" altLang="zh-CN"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rPr>
              <a:t>YÊU CẦU CẦN ĐẠT</a:t>
            </a:r>
            <a:endParaRPr lang="zh-CN" altLang="en-US" sz="6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方正粗圆_GBK" pitchFamily="65" charset="-122"/>
            </a:endParaRPr>
          </a:p>
        </p:txBody>
      </p:sp>
      <p:sp>
        <p:nvSpPr>
          <p:cNvPr id="17" name="TextBox 16"/>
          <p:cNvSpPr txBox="1"/>
          <p:nvPr/>
        </p:nvSpPr>
        <p:spPr>
          <a:xfrm>
            <a:off x="2849944" y="6352211"/>
            <a:ext cx="663520" cy="1023777"/>
          </a:xfrm>
          <a:prstGeom prst="rect">
            <a:avLst/>
          </a:prstGeom>
          <a:noFill/>
        </p:spPr>
        <p:txBody>
          <a:bodyPr wrap="none" lIns="145195" tIns="72598" rIns="145195" bIns="72598" rtlCol="0">
            <a:spAutoFit/>
          </a:bodyPr>
          <a:lstStyle/>
          <a:p>
            <a:pPr defTabSz="1451949" eaLnBrk="1" fontAlgn="auto" hangingPunct="1">
              <a:spcBef>
                <a:spcPts val="0"/>
              </a:spcBef>
              <a:spcAft>
                <a:spcPts val="0"/>
              </a:spcAft>
            </a:pPr>
            <a:r>
              <a:rPr lang="en-US" altLang="zh-CN" sz="5700" dirty="0">
                <a:solidFill>
                  <a:prstClr val="white"/>
                </a:solidFill>
                <a:latin typeface="Calibri"/>
              </a:rPr>
              <a:t>4</a:t>
            </a:r>
            <a:endParaRPr lang="zh-CN" altLang="en-US" sz="5700" dirty="0">
              <a:solidFill>
                <a:prstClr val="white"/>
              </a:solidFill>
              <a:latin typeface="Calibri"/>
            </a:endParaRPr>
          </a:p>
        </p:txBody>
      </p:sp>
      <p:pic>
        <p:nvPicPr>
          <p:cNvPr id="25" name="图片 46112" descr="01"/>
          <p:cNvPicPr>
            <a:picLocks noChangeAspect="1"/>
          </p:cNvPicPr>
          <p:nvPr/>
        </p:nvPicPr>
        <p:blipFill>
          <a:blip r:embed="rId6"/>
          <a:stretch>
            <a:fillRect/>
          </a:stretch>
        </p:blipFill>
        <p:spPr>
          <a:xfrm>
            <a:off x="-337378" y="1814740"/>
            <a:ext cx="12642521" cy="1878848"/>
          </a:xfrm>
          <a:prstGeom prst="rect">
            <a:avLst/>
          </a:prstGeom>
          <a:noFill/>
          <a:ln w="9525">
            <a:noFill/>
          </a:ln>
        </p:spPr>
      </p:pic>
      <p:sp>
        <p:nvSpPr>
          <p:cNvPr id="26" name="TextBox 71"/>
          <p:cNvSpPr txBox="1"/>
          <p:nvPr/>
        </p:nvSpPr>
        <p:spPr>
          <a:xfrm>
            <a:off x="3578404" y="2507395"/>
            <a:ext cx="8172757" cy="639056"/>
          </a:xfrm>
          <a:prstGeom prst="rect">
            <a:avLst/>
          </a:prstGeom>
          <a:noFill/>
          <a:ln w="9525">
            <a:noFill/>
          </a:ln>
        </p:spPr>
        <p:txBody>
          <a:bodyPr wrap="square" lIns="145195" tIns="72598" rIns="145195" bIns="72598">
            <a:spAutoFit/>
          </a:bodyPr>
          <a:lstStyle/>
          <a:p>
            <a:pPr defTabSz="1451949" fontAlgn="auto">
              <a:spcBef>
                <a:spcPts val="0"/>
              </a:spcBef>
              <a:spcAft>
                <a:spcPts val="0"/>
              </a:spcAft>
            </a:pPr>
            <a:r>
              <a:rPr lang="en-US" sz="3200">
                <a:latin typeface="Times New Roman"/>
                <a:ea typeface="Times New Roman"/>
              </a:rPr>
              <a:t>Nhận biết được các sự vật có trong </a:t>
            </a:r>
            <a:r>
              <a:rPr lang="en-US" sz="3200" smtClean="0">
                <a:latin typeface="Times New Roman"/>
                <a:ea typeface="Times New Roman"/>
              </a:rPr>
              <a:t>tranh.</a:t>
            </a:r>
            <a:endParaRPr lang="zh-CN" altLang="en-US" sz="32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337382" y="5684342"/>
            <a:ext cx="12579947" cy="1914799"/>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387609" y="2202377"/>
            <a:ext cx="1952631"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897315" y="4110817"/>
            <a:ext cx="1952631" cy="1462616"/>
          </a:xfrm>
          <a:prstGeom prst="rect">
            <a:avLst/>
          </a:prstGeom>
          <a:noFill/>
          <a:ln w="9525">
            <a:noFill/>
          </a:ln>
        </p:spPr>
      </p:pic>
      <p:pic>
        <p:nvPicPr>
          <p:cNvPr id="40" name="图片 46130" descr="png-0731副本"/>
          <p:cNvPicPr>
            <a:picLocks noChangeAspect="1"/>
          </p:cNvPicPr>
          <p:nvPr/>
        </p:nvPicPr>
        <p:blipFill>
          <a:blip r:embed="rId10"/>
          <a:stretch>
            <a:fillRect/>
          </a:stretch>
        </p:blipFill>
        <p:spPr>
          <a:xfrm>
            <a:off x="387611" y="5921645"/>
            <a:ext cx="1672877" cy="1481667"/>
          </a:xfrm>
          <a:prstGeom prst="rect">
            <a:avLst/>
          </a:prstGeom>
          <a:noFill/>
          <a:ln w="9525">
            <a:noFill/>
          </a:ln>
        </p:spPr>
      </p:pic>
      <p:sp>
        <p:nvSpPr>
          <p:cNvPr id="43" name="TextBox 71"/>
          <p:cNvSpPr txBox="1"/>
          <p:nvPr/>
        </p:nvSpPr>
        <p:spPr>
          <a:xfrm>
            <a:off x="3673723" y="4255549"/>
            <a:ext cx="7982117" cy="1131499"/>
          </a:xfrm>
          <a:prstGeom prst="rect">
            <a:avLst/>
          </a:prstGeom>
          <a:noFill/>
          <a:ln w="9525">
            <a:noFill/>
          </a:ln>
        </p:spPr>
        <p:txBody>
          <a:bodyPr wrap="square" lIns="145195" tIns="72598" rIns="145195" bIns="72598">
            <a:spAutoFit/>
          </a:bodyPr>
          <a:lstStyle/>
          <a:p>
            <a:pPr algn="just">
              <a:spcAft>
                <a:spcPts val="0"/>
              </a:spcAft>
            </a:pPr>
            <a:r>
              <a:rPr lang="en-US" sz="3200">
                <a:latin typeface="Times New Roman"/>
                <a:ea typeface="Times New Roman"/>
                <a:cs typeface="Times New Roman"/>
              </a:rPr>
              <a:t>Phân biệt được cảnh vật ở vùng núi , đồng bằng hay vùng biển.</a:t>
            </a:r>
            <a:endParaRPr lang="vi-VN" sz="3200">
              <a:effectLst/>
              <a:latin typeface="Times New Roman"/>
              <a:ea typeface="Times New Roman"/>
            </a:endParaRPr>
          </a:p>
        </p:txBody>
      </p:sp>
      <p:sp>
        <p:nvSpPr>
          <p:cNvPr id="44" name="TextBox 71"/>
          <p:cNvSpPr txBox="1"/>
          <p:nvPr/>
        </p:nvSpPr>
        <p:spPr>
          <a:xfrm>
            <a:off x="3644465" y="6160831"/>
            <a:ext cx="8375507" cy="1254610"/>
          </a:xfrm>
          <a:prstGeom prst="rect">
            <a:avLst/>
          </a:prstGeom>
          <a:noFill/>
          <a:ln w="9525">
            <a:noFill/>
          </a:ln>
        </p:spPr>
        <p:txBody>
          <a:bodyPr wrap="square" lIns="145195" tIns="72598" rIns="145195" bIns="72598">
            <a:spAutoFit/>
          </a:bodyPr>
          <a:lstStyle/>
          <a:p>
            <a:pPr algn="just">
              <a:spcAft>
                <a:spcPts val="0"/>
              </a:spcAft>
            </a:pPr>
            <a:r>
              <a:rPr lang="en-US" sz="3600">
                <a:latin typeface="Times New Roman"/>
                <a:ea typeface="Times New Roman"/>
                <a:cs typeface="Times New Roman"/>
              </a:rPr>
              <a:t>Viết được đoạn văn ngắn </a:t>
            </a:r>
            <a:r>
              <a:rPr lang="en-US" sz="3600" smtClean="0">
                <a:latin typeface="Times New Roman"/>
                <a:ea typeface="Times New Roman"/>
                <a:cs typeface="Times New Roman"/>
              </a:rPr>
              <a:t>nêu tình cảm, cảm xúc về </a:t>
            </a:r>
            <a:r>
              <a:rPr lang="en-US" sz="3600">
                <a:latin typeface="Times New Roman"/>
                <a:ea typeface="Times New Roman"/>
                <a:cs typeface="Times New Roman"/>
              </a:rPr>
              <a:t>cảnh đẹp của quê hương.</a:t>
            </a:r>
            <a:endParaRPr lang="vi-VN" sz="2000">
              <a:effectLst/>
              <a:latin typeface="Times New Roman"/>
              <a:ea typeface="Times New Roman"/>
            </a:endParaRPr>
          </a:p>
        </p:txBody>
      </p:sp>
      <p:sp>
        <p:nvSpPr>
          <p:cNvPr id="2" name="TextBox 1"/>
          <p:cNvSpPr txBox="1"/>
          <p:nvPr/>
        </p:nvSpPr>
        <p:spPr>
          <a:xfrm>
            <a:off x="1079702" y="2459883"/>
            <a:ext cx="505417" cy="769441"/>
          </a:xfrm>
          <a:prstGeom prst="rect">
            <a:avLst/>
          </a:prstGeom>
          <a:noFill/>
        </p:spPr>
        <p:txBody>
          <a:bodyPr wrap="square" rtlCol="0">
            <a:spAutoFit/>
          </a:bodyPr>
          <a:lstStyle/>
          <a:p>
            <a:r>
              <a:rPr lang="en-US" sz="4400" b="1" smtClean="0">
                <a:solidFill>
                  <a:srgbClr val="FF0000"/>
                </a:solidFill>
              </a:rPr>
              <a:t>1</a:t>
            </a:r>
            <a:endParaRPr lang="vi-VN" sz="4400" b="1">
              <a:solidFill>
                <a:srgbClr val="FF0000"/>
              </a:solidFill>
            </a:endParaRPr>
          </a:p>
        </p:txBody>
      </p:sp>
      <p:sp>
        <p:nvSpPr>
          <p:cNvPr id="3" name="TextBox 2"/>
          <p:cNvSpPr txBox="1"/>
          <p:nvPr/>
        </p:nvSpPr>
        <p:spPr>
          <a:xfrm>
            <a:off x="1606930" y="4495800"/>
            <a:ext cx="533400" cy="769441"/>
          </a:xfrm>
          <a:prstGeom prst="rect">
            <a:avLst/>
          </a:prstGeom>
          <a:noFill/>
        </p:spPr>
        <p:txBody>
          <a:bodyPr wrap="square" rtlCol="0">
            <a:spAutoFit/>
          </a:bodyPr>
          <a:lstStyle/>
          <a:p>
            <a:r>
              <a:rPr lang="en-US" sz="4400" b="1" smtClean="0">
                <a:solidFill>
                  <a:srgbClr val="FF0000"/>
                </a:solidFill>
              </a:rPr>
              <a:t>2</a:t>
            </a:r>
            <a:endParaRPr lang="vi-VN" sz="4400" b="1">
              <a:solidFill>
                <a:srgbClr val="FF0000"/>
              </a:solidFill>
            </a:endParaRPr>
          </a:p>
        </p:txBody>
      </p:sp>
      <p:sp>
        <p:nvSpPr>
          <p:cNvPr id="4" name="TextBox 3"/>
          <p:cNvSpPr txBox="1"/>
          <p:nvPr/>
        </p:nvSpPr>
        <p:spPr>
          <a:xfrm>
            <a:off x="959758" y="6324600"/>
            <a:ext cx="549161" cy="769441"/>
          </a:xfrm>
          <a:prstGeom prst="rect">
            <a:avLst/>
          </a:prstGeom>
          <a:noFill/>
        </p:spPr>
        <p:txBody>
          <a:bodyPr wrap="square" rtlCol="0">
            <a:spAutoFit/>
          </a:bodyPr>
          <a:lstStyle/>
          <a:p>
            <a:r>
              <a:rPr lang="en-US" sz="4400" b="1" smtClean="0">
                <a:solidFill>
                  <a:srgbClr val="FF0000"/>
                </a:solidFill>
              </a:rPr>
              <a:t>3</a:t>
            </a:r>
            <a:endParaRPr lang="vi-VN" sz="4400" b="1">
              <a:solidFill>
                <a:srgbClr val="FF0000"/>
              </a:solidFill>
            </a:endParaRPr>
          </a:p>
        </p:txBody>
      </p:sp>
    </p:spTree>
    <p:extLst>
      <p:ext uri="{BB962C8B-B14F-4D97-AF65-F5344CB8AC3E}">
        <p14:creationId xmlns:p14="http://schemas.microsoft.com/office/powerpoint/2010/main" val="368224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919" y="575846"/>
            <a:ext cx="12938290" cy="677108"/>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5986031" y="1981200"/>
            <a:ext cx="10077088" cy="64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137319" y="3200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Cùng quan sát và </a:t>
            </a:r>
            <a:r>
              <a:rPr lang="en-US" sz="3200" b="1" dirty="0" smtClean="0">
                <a:solidFill>
                  <a:srgbClr val="FF0000"/>
                </a:solidFill>
                <a:latin typeface="Times New Roman" panose="02020603050405020304" pitchFamily="18" charset="0"/>
                <a:cs typeface="Times New Roman" panose="02020603050405020304" pitchFamily="18" charset="0"/>
              </a:rPr>
              <a:t>chia </a:t>
            </a:r>
            <a:r>
              <a:rPr lang="en-US" sz="3200" b="1" dirty="0" err="1" smtClean="0">
                <a:solidFill>
                  <a:srgbClr val="FF0000"/>
                </a:solidFill>
                <a:latin typeface="Times New Roman" panose="02020603050405020304" pitchFamily="18" charset="0"/>
                <a:cs typeface="Times New Roman" panose="02020603050405020304" pitchFamily="18" charset="0"/>
              </a:rPr>
              <a:t>sẻ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cá</a:t>
            </a:r>
            <a:r>
              <a:rPr lang="en-US" sz="3200" b="1" smtClean="0">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5178" y="8382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
        <p:nvSpPr>
          <p:cNvPr id="19" name="Rectangle 18"/>
          <p:cNvSpPr/>
          <p:nvPr/>
        </p:nvSpPr>
        <p:spPr>
          <a:xfrm>
            <a:off x="823119" y="2590800"/>
            <a:ext cx="675380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bạn nhỏ đang ngắm nhìn quang cảnh một khu phố có người và xe đi lại đông vui.</a:t>
            </a:r>
            <a:endParaRPr lang="en-US" sz="3600" dirty="0">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757319" y="1752600"/>
            <a:ext cx="8280487" cy="682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864" y="2665642"/>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dirty="0">
                <a:latin typeface="Times New Roman" pitchFamily="18" charset="0"/>
                <a:cs typeface="Times New Roman" pitchFamily="18" charset="0"/>
              </a:rPr>
              <a:t>Một làng quê Việt Nam có cây rơm, ao cá, các bạn nhỏ đang vui chơi.</a:t>
            </a:r>
            <a:endParaRPr lang="en-US" sz="3600" dirty="0">
              <a:latin typeface="Times New Roman" pitchFamily="18" charset="0"/>
              <a:cs typeface="Times New Roman" pitchFamily="18" charset="0"/>
            </a:endParaRPr>
          </a:p>
        </p:txBody>
      </p:sp>
      <p:sp>
        <p:nvSpPr>
          <p:cNvPr id="18" name="Rectangle 17"/>
          <p:cNvSpPr/>
          <p:nvPr/>
        </p:nvSpPr>
        <p:spPr>
          <a:xfrm>
            <a:off x="7469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09" t="1550" r="2981" b="49511"/>
          <a:stretch/>
        </p:blipFill>
        <p:spPr bwMode="auto">
          <a:xfrm>
            <a:off x="7528719" y="1676400"/>
            <a:ext cx="837036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5178" y="2286000"/>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Vùng quê miền núi có ruộng bậc thang, mấy nếp nhà sàn thưa thớt.</a:t>
            </a:r>
            <a:endParaRPr lang="en-U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468" y="1828800"/>
            <a:ext cx="787665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75519"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19" y="2672137"/>
            <a:ext cx="7322841"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làng quê </a:t>
            </a:r>
            <a:r>
              <a:rPr lang="nl-NL" sz="3600">
                <a:latin typeface="Times New Roman" pitchFamily="18" charset="0"/>
                <a:cs typeface="Times New Roman" pitchFamily="18" charset="0"/>
              </a:rPr>
              <a:t>ở </a:t>
            </a:r>
            <a:r>
              <a:rPr lang="nl-NL" sz="3600" smtClean="0">
                <a:latin typeface="Times New Roman" pitchFamily="18" charset="0"/>
                <a:cs typeface="Times New Roman" pitchFamily="18" charset="0"/>
              </a:rPr>
              <a:t>miền biển</a:t>
            </a:r>
            <a:r>
              <a:rPr lang="nl-NL" sz="3600">
                <a:latin typeface="Times New Roman" pitchFamily="18" charset="0"/>
                <a:cs typeface="Times New Roman" pitchFamily="18" charset="0"/>
              </a:rPr>
              <a:t>, </a:t>
            </a:r>
            <a:r>
              <a:rPr lang="nl-NL" sz="3600" smtClean="0">
                <a:latin typeface="Times New Roman" pitchFamily="18" charset="0"/>
                <a:cs typeface="Times New Roman" pitchFamily="18" charset="0"/>
              </a:rPr>
              <a:t>có </a:t>
            </a:r>
            <a:r>
              <a:rPr lang="nl-NL" sz="3600" dirty="0">
                <a:latin typeface="Times New Roman" pitchFamily="18" charset="0"/>
                <a:cs typeface="Times New Roman" pitchFamily="18" charset="0"/>
              </a:rPr>
              <a:t>cây dừa, biển cả mênh mông.</a:t>
            </a:r>
            <a:endParaRPr lang="en-US" sz="3600" dirty="0">
              <a:latin typeface="Times New Roman" pitchFamily="18" charset="0"/>
              <a:cs typeface="Times New Roman" pitchFamily="18" charset="0"/>
            </a:endParaRPr>
          </a:p>
        </p:txBody>
      </p:sp>
      <p:sp>
        <p:nvSpPr>
          <p:cNvPr id="18" name="Rectangle 17"/>
          <p:cNvSpPr/>
          <p:nvPr/>
        </p:nvSpPr>
        <p:spPr>
          <a:xfrm>
            <a:off x="1123600" y="609600"/>
            <a:ext cx="12938290" cy="677108"/>
          </a:xfrm>
          <a:prstGeom prst="rect">
            <a:avLst/>
          </a:prstGeom>
        </p:spPr>
        <p:txBody>
          <a:bodyPr wrap="square">
            <a:spAutoFit/>
          </a:bodyPr>
          <a:lstStyle/>
          <a:p>
            <a:pPr algn="just"/>
            <a:r>
              <a:rPr lang="en-US" sz="3800" b="1" dirty="0" smtClean="0">
                <a:latin typeface="Times New Roman" pitchFamily="18" charset="0"/>
                <a:cs typeface="Times New Roman" pitchFamily="18" charset="0"/>
              </a:rPr>
              <a:t>Bài 1. </a:t>
            </a:r>
            <a:r>
              <a:rPr lang="en-US" sz="3800" b="1" dirty="0" err="1" smtClean="0">
                <a:latin typeface="Times New Roman" pitchFamily="18" charset="0"/>
                <a:cs typeface="Times New Roman" pitchFamily="18" charset="0"/>
              </a:rPr>
              <a:t>Quan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sát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và</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kể</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tên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những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được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vẽ</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trong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78" t="51551" r="3285" b="2139"/>
          <a:stretch/>
        </p:blipFill>
        <p:spPr bwMode="auto">
          <a:xfrm>
            <a:off x="7528719" y="1524000"/>
            <a:ext cx="85347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533400"/>
            <a:ext cx="14173201" cy="3600986"/>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a:p>
            <a:pPr algn="just"/>
            <a:r>
              <a:rPr lang="en-US" sz="3800" b="1" dirty="0" smtClean="0">
                <a:solidFill>
                  <a:srgbClr val="FF0000"/>
                </a:solidFill>
                <a:latin typeface="Times New Roman" pitchFamily="18" charset="0"/>
                <a:cs typeface="Times New Roman" pitchFamily="18" charset="0"/>
              </a:rPr>
              <a:t>G</a:t>
            </a:r>
            <a:r>
              <a:rPr lang="en-US" sz="3800" b="1" smtClean="0">
                <a:solidFill>
                  <a:srgbClr val="FF0000"/>
                </a:solidFill>
                <a:latin typeface="Times New Roman" pitchFamily="18" charset="0"/>
                <a:cs typeface="Times New Roman" pitchFamily="18" charset="0"/>
              </a:rPr>
              <a:t>:</a:t>
            </a:r>
            <a:r>
              <a:rPr lang="en-US" sz="3800" b="1" smtClean="0">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Tên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quê</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hương</a:t>
            </a:r>
            <a:r>
              <a:rPr lang="en-US" sz="3800" b="1" dirty="0" smtClean="0">
                <a:latin typeface="Times New Roman" pitchFamily="18" charset="0"/>
                <a:cs typeface="Times New Roman" pitchFamily="18" charset="0"/>
              </a:rPr>
              <a:t>.</a:t>
            </a:r>
          </a:p>
          <a:p>
            <a:pPr algn="just"/>
            <a:r>
              <a:rPr lang="en-US" sz="3800" b="1" dirty="0" smtClean="0">
                <a:latin typeface="Times New Roman" pitchFamily="18" charset="0"/>
                <a:cs typeface="Times New Roman" pitchFamily="18" charset="0"/>
              </a:rPr>
              <a:t>	- </a:t>
            </a:r>
            <a:r>
              <a:rPr lang="en-US" sz="3800" b="1" dirty="0" err="1" smtClean="0">
                <a:latin typeface="Times New Roman" pitchFamily="18" charset="0"/>
                <a:cs typeface="Times New Roman" pitchFamily="18" charset="0"/>
              </a:rPr>
              <a:t>Đặc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điểm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bao</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quát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latin typeface="Times New Roman" pitchFamily="18" charset="0"/>
                <a:cs typeface="Times New Roman" pitchFamily="18" charset="0"/>
              </a:rPr>
              <a:t>	</a:t>
            </a:r>
            <a:r>
              <a:rPr lang="en-US" sz="3800" b="1" smtClean="0">
                <a:latin typeface="Times New Roman" pitchFamily="18" charset="0"/>
                <a:cs typeface="Times New Roman" pitchFamily="18" charset="0"/>
              </a:rPr>
              <a:t>- Điều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thích</a:t>
            </a:r>
            <a:r>
              <a:rPr lang="en-US" sz="3800" b="1" smtClean="0">
                <a:latin typeface="Times New Roman" pitchFamily="18" charset="0"/>
                <a:cs typeface="Times New Roman" pitchFamily="18" charset="0"/>
              </a:rPr>
              <a:t> nhất (</a:t>
            </a:r>
            <a:r>
              <a:rPr lang="en-US" sz="3800" b="1" dirty="0" err="1" smtClean="0">
                <a:latin typeface="Times New Roman" pitchFamily="18" charset="0"/>
                <a:cs typeface="Times New Roman" pitchFamily="18" charset="0"/>
              </a:rPr>
              <a:t>ấn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tượng</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nhất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latin typeface="Times New Roman" pitchFamily="18" charset="0"/>
                <a:cs typeface="Times New Roman" pitchFamily="18" charset="0"/>
              </a:rPr>
              <a:t>- Cảm </a:t>
            </a:r>
            <a:r>
              <a:rPr lang="en-US" sz="3800" b="1" dirty="0" err="1" smtClean="0">
                <a:latin typeface="Times New Roman" pitchFamily="18" charset="0"/>
                <a:cs typeface="Times New Roman" pitchFamily="18" charset="0"/>
              </a:rPr>
              <a:t>nghĩ</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khi</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ngắm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nhìn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a:t>
            </a:r>
            <a:endParaRPr lang="en-US" sz="3800" b="1" dirty="0">
              <a:latin typeface="Times New Roman" pitchFamily="18" charset="0"/>
              <a:cs typeface="Times New Roman" pitchFamily="18" charset="0"/>
            </a:endParaRPr>
          </a:p>
        </p:txBody>
      </p:sp>
      <p:sp>
        <p:nvSpPr>
          <p:cNvPr id="19" name="Rectangle 18"/>
          <p:cNvSpPr/>
          <p:nvPr/>
        </p:nvSpPr>
        <p:spPr>
          <a:xfrm>
            <a:off x="704129" y="5638800"/>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a:t>
            </a:r>
            <a:r>
              <a:rPr lang="en-US" sz="3800" b="1" kern="0">
                <a:latin typeface="Times New Roman" pitchFamily="18" charset="0"/>
                <a:cs typeface="Times New Roman" pitchFamily="18" charset="0"/>
              </a:rPr>
              <a:t>Trao đổi bài với bạn để sửa lỗi và bổ sung ý hay.</a:t>
            </a:r>
            <a:endParaRPr lang="en-US" sz="38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119" y="2209800"/>
            <a:ext cx="14648974" cy="2361082"/>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VD</a:t>
            </a:r>
            <a:r>
              <a:rPr lang="en-US" sz="3600" b="1" dirty="0" smtClean="0">
                <a:solidFill>
                  <a:srgbClr val="0000CC"/>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Em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thích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ruộng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bậc</a:t>
            </a:r>
            <a:r>
              <a:rPr lang="en-US" sz="3600" dirty="0" smtClean="0">
                <a:solidFill>
                  <a:schemeClr val="tx1"/>
                </a:solidFill>
                <a:latin typeface="Times New Roman" pitchFamily="18" charset="0"/>
                <a:cs typeface="Times New Roman" pitchFamily="18" charset="0"/>
              </a:rPr>
              <a:t> thang. Vì </a:t>
            </a:r>
            <a:r>
              <a:rPr lang="en-US" sz="3600" dirty="0" err="1" smtClean="0">
                <a:solidFill>
                  <a:schemeClr val="tx1"/>
                </a:solidFill>
                <a:latin typeface="Times New Roman" pitchFamily="18" charset="0"/>
                <a:cs typeface="Times New Roman" pitchFamily="18" charset="0"/>
              </a:rPr>
              <a:t>nhìn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từ</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chúng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như</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tấm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thảm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khổng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lồ</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với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muôn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sắc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lúa</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chín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vàng</a:t>
            </a:r>
            <a:r>
              <a:rPr lang="en-US" sz="3600" dirty="0">
                <a:solidFill>
                  <a:schemeClr val="tx1"/>
                </a:solidFill>
                <a:latin typeface="Times New Roman" pitchFamily="18" charset="0"/>
                <a:cs typeface="Times New Roman" pitchFamily="18" charset="0"/>
              </a:rPr>
              <a:t>.</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t>
            </a:r>
            <a:r>
              <a:rPr lang="en-US" sz="3600" dirty="0" err="1" smtClean="0">
                <a:solidFill>
                  <a:schemeClr val="tx1"/>
                </a:solidFill>
                <a:latin typeface="Times New Roman" pitchFamily="18" charset="0"/>
                <a:cs typeface="Times New Roman" pitchFamily="18" charset="0"/>
              </a:rPr>
              <a:t>àu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của</a:t>
            </a:r>
            <a:r>
              <a:rPr lang="en-US" sz="3600" dirty="0" smtClean="0">
                <a:solidFill>
                  <a:schemeClr val="tx1"/>
                </a:solidFill>
                <a:latin typeface="Times New Roman" pitchFamily="18" charset="0"/>
                <a:cs typeface="Times New Roman" pitchFamily="18" charset="0"/>
              </a:rPr>
              <a:t> những </a:t>
            </a:r>
            <a:r>
              <a:rPr lang="en-US" sz="3600" dirty="0" err="1" smtClean="0">
                <a:solidFill>
                  <a:schemeClr val="tx1"/>
                </a:solidFill>
                <a:latin typeface="Times New Roman" pitchFamily="18" charset="0"/>
                <a:cs typeface="Times New Roman" pitchFamily="18" charset="0"/>
              </a:rPr>
              <a:t>khóm</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xanh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ngắt</a:t>
            </a:r>
            <a:r>
              <a:rPr lang="en-US" sz="3600" dirty="0" smtClean="0">
                <a:solidFill>
                  <a:schemeClr val="tx1"/>
                </a:solidFill>
                <a:latin typeface="Times New Roman" pitchFamily="18" charset="0"/>
                <a:cs typeface="Times New Roman" pitchFamily="18" charset="0"/>
              </a:rPr>
              <a:t>. Chúng </a:t>
            </a:r>
            <a:r>
              <a:rPr lang="en-US" sz="3600" dirty="0" err="1" smtClean="0">
                <a:solidFill>
                  <a:schemeClr val="tx1"/>
                </a:solidFill>
                <a:latin typeface="Times New Roman" pitchFamily="18" charset="0"/>
                <a:cs typeface="Times New Roman" pitchFamily="18" charset="0"/>
              </a:rPr>
              <a:t>tạo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lên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một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bức</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tranh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vô</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cùng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sinh</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động</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và</a:t>
            </a:r>
            <a:r>
              <a:rPr lang="en-US" sz="3600" dirty="0" smtClean="0">
                <a:solidFill>
                  <a:schemeClr val="tx1"/>
                </a:solidFill>
                <a:latin typeface="Times New Roman" pitchFamily="18" charset="0"/>
                <a:cs typeface="Times New Roman" pitchFamily="18" charset="0"/>
              </a:rPr>
              <a:t> </a:t>
            </a:r>
            <a:r>
              <a:rPr lang="en-US" sz="3600" err="1" smtClean="0">
                <a:solidFill>
                  <a:schemeClr val="tx1"/>
                </a:solidFill>
                <a:latin typeface="Times New Roman" pitchFamily="18" charset="0"/>
                <a:cs typeface="Times New Roman" pitchFamily="18" charset="0"/>
              </a:rPr>
              <a:t>đẹp</a:t>
            </a:r>
            <a:r>
              <a:rPr lang="en-US" sz="3600" smtClean="0">
                <a:solidFill>
                  <a:schemeClr val="tx1"/>
                </a:solidFill>
                <a:latin typeface="Times New Roman" pitchFamily="18" charset="0"/>
                <a:cs typeface="Times New Roman" pitchFamily="18" charset="0"/>
              </a:rPr>
              <a:t> mắt.</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823119" y="533400"/>
            <a:ext cx="14173201"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latin typeface="Times New Roman" pitchFamily="18" charset="0"/>
                <a:cs typeface="Times New Roman" pitchFamily="18" charset="0"/>
              </a:rPr>
              <a:t>Viết</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đoạn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văn</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nêu</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tình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xúc</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của</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em</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về</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cảnh</a:t>
            </a:r>
            <a:r>
              <a:rPr lang="en-US" sz="3800" b="1" dirty="0" smtClean="0">
                <a:latin typeface="Times New Roman" pitchFamily="18" charset="0"/>
                <a:cs typeface="Times New Roman" pitchFamily="18" charset="0"/>
              </a:rPr>
              <a:t> </a:t>
            </a:r>
            <a:r>
              <a:rPr lang="en-US" sz="3800" b="1" dirty="0" err="1" smtClean="0">
                <a:latin typeface="Times New Roman" pitchFamily="18" charset="0"/>
                <a:cs typeface="Times New Roman" pitchFamily="18" charset="0"/>
              </a:rPr>
              <a:t>vật</a:t>
            </a:r>
            <a:r>
              <a:rPr lang="en-US" sz="3800" b="1" dirty="0" smtClean="0">
                <a:latin typeface="Times New Roman" pitchFamily="18" charset="0"/>
                <a:cs typeface="Times New Roman" pitchFamily="18" charset="0"/>
              </a:rPr>
              <a:t> </a:t>
            </a:r>
            <a:r>
              <a:rPr lang="en-US" sz="3800" b="1" err="1" smtClean="0">
                <a:latin typeface="Times New Roman" pitchFamily="18" charset="0"/>
                <a:cs typeface="Times New Roman" pitchFamily="18" charset="0"/>
              </a:rPr>
              <a:t>quê</a:t>
            </a:r>
            <a:r>
              <a:rPr lang="en-US" sz="3800" b="1" smtClean="0">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p:txBody>
      </p:sp>
      <p:sp>
        <p:nvSpPr>
          <p:cNvPr id="17" name="Rectangle 16"/>
          <p:cNvSpPr/>
          <p:nvPr/>
        </p:nvSpPr>
        <p:spPr>
          <a:xfrm>
            <a:off x="989137" y="6212667"/>
            <a:ext cx="14173201" cy="677108"/>
          </a:xfrm>
          <a:prstGeom prst="rect">
            <a:avLst/>
          </a:prstGeom>
        </p:spPr>
        <p:txBody>
          <a:bodyPr wrap="square">
            <a:spAutoFit/>
          </a:bodyPr>
          <a:lstStyle/>
          <a:p>
            <a:pPr algn="just"/>
            <a:r>
              <a:rPr lang="en-US" sz="3800" b="1" smtClean="0">
                <a:latin typeface="Times New Roman" pitchFamily="18" charset="0"/>
                <a:cs typeface="Times New Roman" pitchFamily="18" charset="0"/>
              </a:rPr>
              <a:t>Về nhà tìm đọc bài văn, thơ,… về quê hương đất nước.</a:t>
            </a:r>
            <a:endParaRPr lang="en-US" sz="3800" b="1" dirty="0">
              <a:latin typeface="Times New Roman" pitchFamily="18" charset="0"/>
              <a:cs typeface="Times New Roman" pitchFamily="18" charset="0"/>
            </a:endParaRPr>
          </a:p>
        </p:txBody>
      </p:sp>
      <p:sp>
        <p:nvSpPr>
          <p:cNvPr id="22" name="Rectangle 21"/>
          <p:cNvSpPr/>
          <p:nvPr/>
        </p:nvSpPr>
        <p:spPr>
          <a:xfrm>
            <a:off x="989137" y="5009301"/>
            <a:ext cx="4191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9640</TotalTime>
  <Words>397</Words>
  <Application>Microsoft Office PowerPoint</Application>
  <PresentationFormat>Custom</PresentationFormat>
  <Paragraphs>34</Paragraphs>
  <Slides>10</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宋体</vt:lpstr>
      <vt:lpstr>Arial</vt:lpstr>
      <vt:lpstr>Arial-Rounded</vt:lpstr>
      <vt:lpstr>Calibri</vt:lpstr>
      <vt:lpstr>Calibri Light</vt:lpstr>
      <vt:lpstr>SVN-Gretoon</vt:lpstr>
      <vt:lpstr>Times New Roman</vt:lpstr>
      <vt:lpstr>方正粗圆_GBK</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DuongHien</cp:lastModifiedBy>
  <cp:revision>1079</cp:revision>
  <dcterms:created xsi:type="dcterms:W3CDTF">2008-09-09T22:52:10Z</dcterms:created>
  <dcterms:modified xsi:type="dcterms:W3CDTF">2024-03-26T08:32:01Z</dcterms:modified>
</cp:coreProperties>
</file>