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7" r:id="rId2"/>
    <p:sldId id="430" r:id="rId3"/>
    <p:sldId id="432" r:id="rId4"/>
    <p:sldId id="433" r:id="rId5"/>
    <p:sldId id="435" r:id="rId6"/>
    <p:sldId id="439" r:id="rId7"/>
    <p:sldId id="438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B7"/>
    <a:srgbClr val="0000CC"/>
    <a:srgbClr val="FFEEBC"/>
    <a:srgbClr val="FEEEBD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47" d="100"/>
          <a:sy n="47" d="100"/>
        </p:scale>
        <p:origin x="42" y="9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084093" y="2240282"/>
            <a:ext cx="8155783" cy="222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25: ÔN TẬP CHỦ ĐỀ CON NGƯỜI VÀ SỨC KHỎE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546880" y="1130309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35029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750" t="16667" r="23750" b="6296"/>
          <a:stretch/>
        </p:blipFill>
        <p:spPr>
          <a:xfrm>
            <a:off x="3261519" y="2819400"/>
            <a:ext cx="8915400" cy="61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Sắp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80014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546880" y="1130309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38119" y="2178746"/>
            <a:ext cx="9448800" cy="4889766"/>
            <a:chOff x="-167481" y="1066800"/>
            <a:chExt cx="16916400" cy="7772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4583" t="15926" r="2917" b="20371"/>
            <a:stretch/>
          </p:blipFill>
          <p:spPr>
            <a:xfrm>
              <a:off x="-167481" y="1066800"/>
              <a:ext cx="16916400" cy="65532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8750" t="80000" r="6667" b="8148"/>
            <a:stretch/>
          </p:blipFill>
          <p:spPr>
            <a:xfrm>
              <a:off x="404019" y="7620000"/>
              <a:ext cx="15468600" cy="12192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05680" y="3083169"/>
            <a:ext cx="57928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rang, 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hịt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82091" y="7076762"/>
            <a:ext cx="10744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Phở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Nộm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Chia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7218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333" t="36666" r="30833" b="8518"/>
          <a:stretch/>
        </p:blipFill>
        <p:spPr>
          <a:xfrm>
            <a:off x="3929813" y="2469185"/>
            <a:ext cx="8417011" cy="51054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13519" y="2895599"/>
            <a:ext cx="3429001" cy="4678985"/>
          </a:xfrm>
          <a:prstGeom prst="wedgeRoundRectCallout">
            <a:avLst>
              <a:gd name="adj1" fmla="val 65833"/>
              <a:gd name="adj2" fmla="val -32378"/>
              <a:gd name="adj3" fmla="val 16667"/>
            </a:avLst>
          </a:prstGeom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 flipH="1">
            <a:off x="12710319" y="2880359"/>
            <a:ext cx="3429001" cy="4678985"/>
          </a:xfrm>
          <a:prstGeom prst="wedgeRoundRectCallout">
            <a:avLst>
              <a:gd name="adj1" fmla="val 70722"/>
              <a:gd name="adj2" fmla="val 34719"/>
              <a:gd name="adj3" fmla="val 16667"/>
            </a:avLst>
          </a:prstGeom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566319" y="1135858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690019" y="1998617"/>
            <a:ext cx="10896600" cy="7160623"/>
            <a:chOff x="2690019" y="1998617"/>
            <a:chExt cx="10896600" cy="71606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5834" t="8518" r="21250" b="6297"/>
            <a:stretch/>
          </p:blipFill>
          <p:spPr>
            <a:xfrm>
              <a:off x="2690019" y="1998617"/>
              <a:ext cx="10896600" cy="7160623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2176919" y="8001000"/>
              <a:ext cx="685800" cy="762000"/>
            </a:xfrm>
            <a:prstGeom prst="ellipse">
              <a:avLst/>
            </a:prstGeom>
            <a:solidFill>
              <a:srgbClr val="FFF0B7"/>
            </a:solidFill>
            <a:ln>
              <a:solidFill>
                <a:srgbClr val="FFF0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566319" y="1135858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9760</TotalTime>
  <Words>254</Words>
  <Application>Microsoft Office PowerPoint</Application>
  <PresentationFormat>Custom</PresentationFormat>
  <Paragraphs>21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DuongHien</cp:lastModifiedBy>
  <cp:revision>1103</cp:revision>
  <dcterms:created xsi:type="dcterms:W3CDTF">2008-09-09T22:52:10Z</dcterms:created>
  <dcterms:modified xsi:type="dcterms:W3CDTF">2024-03-26T08:32:13Z</dcterms:modified>
</cp:coreProperties>
</file>