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0" r:id="rId4"/>
    <p:sldId id="286" r:id="rId5"/>
    <p:sldId id="287" r:id="rId6"/>
    <p:sldId id="288" r:id="rId7"/>
    <p:sldId id="289" r:id="rId8"/>
    <p:sldId id="262" r:id="rId9"/>
    <p:sldId id="261" r:id="rId10"/>
    <p:sldId id="292" r:id="rId11"/>
    <p:sldId id="264" r:id="rId12"/>
    <p:sldId id="265" r:id="rId13"/>
    <p:sldId id="293" r:id="rId14"/>
    <p:sldId id="266" r:id="rId15"/>
    <p:sldId id="267" r:id="rId16"/>
    <p:sldId id="294" r:id="rId17"/>
    <p:sldId id="268" r:id="rId18"/>
    <p:sldId id="269" r:id="rId19"/>
    <p:sldId id="270" r:id="rId20"/>
    <p:sldId id="272" r:id="rId21"/>
    <p:sldId id="275" r:id="rId22"/>
    <p:sldId id="27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2E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624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45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6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8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1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2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0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0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44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93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E7FE5D79-26D4-0992-2628-C7B13016DB6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63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DC3CE7F-2EA1-2FBE-566C-6FD512DA7268}"/>
              </a:ext>
            </a:extLst>
          </p:cNvPr>
          <p:cNvGrpSpPr/>
          <p:nvPr/>
        </p:nvGrpSpPr>
        <p:grpSpPr>
          <a:xfrm>
            <a:off x="1" y="0"/>
            <a:ext cx="12192000" cy="6857999"/>
            <a:chOff x="1" y="0"/>
            <a:chExt cx="12192000" cy="6857999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E94F91EE-1DF2-BB3C-6636-295F714DC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"/>
                      </a14:imgEffect>
                      <a14:imgEffect>
                        <a14:colorTemperature colorTemp="5888"/>
                      </a14:imgEffect>
                      <a14:imgEffect>
                        <a14:saturation sat="16000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-1"/>
            <a:stretch/>
          </p:blipFill>
          <p:spPr>
            <a:xfrm>
              <a:off x="1" y="0"/>
              <a:ext cx="12192000" cy="6857999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4166B5-61C8-5D37-0040-2CC1B06D4556}"/>
              </a:ext>
            </a:extLst>
          </p:cNvPr>
          <p:cNvSpPr/>
          <p:nvPr/>
        </p:nvSpPr>
        <p:spPr>
          <a:xfrm>
            <a:off x="2495550" y="155221"/>
            <a:ext cx="9600155" cy="3016957"/>
          </a:xfrm>
          <a:custGeom>
            <a:avLst/>
            <a:gdLst>
              <a:gd name="connsiteX0" fmla="*/ 0 w 9600155"/>
              <a:gd name="connsiteY0" fmla="*/ 502836 h 3016957"/>
              <a:gd name="connsiteX1" fmla="*/ 502836 w 9600155"/>
              <a:gd name="connsiteY1" fmla="*/ 0 h 3016957"/>
              <a:gd name="connsiteX2" fmla="*/ 9097319 w 9600155"/>
              <a:gd name="connsiteY2" fmla="*/ 0 h 3016957"/>
              <a:gd name="connsiteX3" fmla="*/ 9600155 w 9600155"/>
              <a:gd name="connsiteY3" fmla="*/ 502836 h 3016957"/>
              <a:gd name="connsiteX4" fmla="*/ 9600155 w 9600155"/>
              <a:gd name="connsiteY4" fmla="*/ 2514121 h 3016957"/>
              <a:gd name="connsiteX5" fmla="*/ 9097319 w 9600155"/>
              <a:gd name="connsiteY5" fmla="*/ 3016957 h 3016957"/>
              <a:gd name="connsiteX6" fmla="*/ 502836 w 9600155"/>
              <a:gd name="connsiteY6" fmla="*/ 3016957 h 3016957"/>
              <a:gd name="connsiteX7" fmla="*/ 0 w 9600155"/>
              <a:gd name="connsiteY7" fmla="*/ 2514121 h 3016957"/>
              <a:gd name="connsiteX8" fmla="*/ 0 w 9600155"/>
              <a:gd name="connsiteY8" fmla="*/ 502836 h 3016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00155" h="3016957" fill="none" extrusionOk="0">
                <a:moveTo>
                  <a:pt x="0" y="502836"/>
                </a:moveTo>
                <a:cubicBezTo>
                  <a:pt x="381" y="235436"/>
                  <a:pt x="246035" y="35091"/>
                  <a:pt x="502836" y="0"/>
                </a:cubicBezTo>
                <a:cubicBezTo>
                  <a:pt x="1486144" y="72427"/>
                  <a:pt x="4852338" y="61419"/>
                  <a:pt x="9097319" y="0"/>
                </a:cubicBezTo>
                <a:cubicBezTo>
                  <a:pt x="9373457" y="-10817"/>
                  <a:pt x="9582320" y="219733"/>
                  <a:pt x="9600155" y="502836"/>
                </a:cubicBezTo>
                <a:cubicBezTo>
                  <a:pt x="9701031" y="1471007"/>
                  <a:pt x="9492842" y="1847899"/>
                  <a:pt x="9600155" y="2514121"/>
                </a:cubicBezTo>
                <a:cubicBezTo>
                  <a:pt x="9605423" y="2765094"/>
                  <a:pt x="9345771" y="2984160"/>
                  <a:pt x="9097319" y="3016957"/>
                </a:cubicBezTo>
                <a:cubicBezTo>
                  <a:pt x="4913602" y="3046784"/>
                  <a:pt x="4103760" y="2937651"/>
                  <a:pt x="502836" y="3016957"/>
                </a:cubicBezTo>
                <a:cubicBezTo>
                  <a:pt x="278441" y="3010930"/>
                  <a:pt x="-31020" y="2797964"/>
                  <a:pt x="0" y="2514121"/>
                </a:cubicBezTo>
                <a:cubicBezTo>
                  <a:pt x="50037" y="1825730"/>
                  <a:pt x="770" y="1287298"/>
                  <a:pt x="0" y="502836"/>
                </a:cubicBezTo>
                <a:close/>
              </a:path>
              <a:path w="9600155" h="3016957" stroke="0" extrusionOk="0">
                <a:moveTo>
                  <a:pt x="0" y="502836"/>
                </a:moveTo>
                <a:cubicBezTo>
                  <a:pt x="47776" y="238150"/>
                  <a:pt x="227120" y="4152"/>
                  <a:pt x="502836" y="0"/>
                </a:cubicBezTo>
                <a:cubicBezTo>
                  <a:pt x="2716057" y="123000"/>
                  <a:pt x="7161583" y="-96860"/>
                  <a:pt x="9097319" y="0"/>
                </a:cubicBezTo>
                <a:cubicBezTo>
                  <a:pt x="9360917" y="-10755"/>
                  <a:pt x="9624778" y="175485"/>
                  <a:pt x="9600155" y="502836"/>
                </a:cubicBezTo>
                <a:cubicBezTo>
                  <a:pt x="9603328" y="864050"/>
                  <a:pt x="9694422" y="1963101"/>
                  <a:pt x="9600155" y="2514121"/>
                </a:cubicBezTo>
                <a:cubicBezTo>
                  <a:pt x="9572348" y="2801904"/>
                  <a:pt x="9348416" y="3012602"/>
                  <a:pt x="9097319" y="3016957"/>
                </a:cubicBezTo>
                <a:cubicBezTo>
                  <a:pt x="6357296" y="2856250"/>
                  <a:pt x="4239443" y="3056624"/>
                  <a:pt x="502836" y="3016957"/>
                </a:cubicBezTo>
                <a:cubicBezTo>
                  <a:pt x="206762" y="3013248"/>
                  <a:pt x="-17059" y="2784102"/>
                  <a:pt x="0" y="2514121"/>
                </a:cubicBezTo>
                <a:cubicBezTo>
                  <a:pt x="32216" y="1773402"/>
                  <a:pt x="57206" y="1120045"/>
                  <a:pt x="0" y="502836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2F4D99-5406-D8A2-56F0-284C8B1BC54A}"/>
              </a:ext>
            </a:extLst>
          </p:cNvPr>
          <p:cNvSpPr txBox="1"/>
          <p:nvPr/>
        </p:nvSpPr>
        <p:spPr>
          <a:xfrm>
            <a:off x="5868544" y="120757"/>
            <a:ext cx="2621871" cy="769441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Toán</a:t>
            </a:r>
            <a:endParaRPr kumimoji="0" lang="en-US" sz="6000" b="0" i="0" u="none" strike="noStrike" kern="1200" cap="none" spc="0" normalizeH="0" baseline="0" noProof="0" dirty="0">
              <a:ln w="1905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rgbClr val="FF9999"/>
              </a:solidFill>
              <a:effectLst>
                <a:glow rad="762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606340-8714-A1F2-D4B3-EDB836B8027F}"/>
              </a:ext>
            </a:extLst>
          </p:cNvPr>
          <p:cNvSpPr txBox="1"/>
          <p:nvPr/>
        </p:nvSpPr>
        <p:spPr>
          <a:xfrm>
            <a:off x="3009900" y="952500"/>
            <a:ext cx="8924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66: XEM ĐỒNG HỒ. THÁNG -NĂM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C0138C-4996-0260-9A52-68D965D5AE98}"/>
              </a:ext>
            </a:extLst>
          </p:cNvPr>
          <p:cNvSpPr txBox="1"/>
          <p:nvPr/>
        </p:nvSpPr>
        <p:spPr>
          <a:xfrm>
            <a:off x="2857500" y="1657350"/>
            <a:ext cx="8924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88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09AD1C-A521-57EF-AEDE-5C2F3DBC6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50" y="376237"/>
            <a:ext cx="1809750" cy="7905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B330A3-574C-6466-55A7-3B53BD48F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8587" y="2257425"/>
            <a:ext cx="3990975" cy="2647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5DB9AB57-F113-EECE-8AD9-DA2B0C791D7D}"/>
              </a:ext>
            </a:extLst>
          </p:cNvPr>
          <p:cNvSpPr/>
          <p:nvPr/>
        </p:nvSpPr>
        <p:spPr>
          <a:xfrm>
            <a:off x="1943100" y="1171575"/>
            <a:ext cx="3476625" cy="1247775"/>
          </a:xfrm>
          <a:prstGeom prst="wedgeRoundRectCallout">
            <a:avLst>
              <a:gd name="adj1" fmla="val 24212"/>
              <a:gd name="adj2" fmla="val 6860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Hôm</a:t>
            </a:r>
            <a:r>
              <a:rPr lang="en-US" sz="2400" b="1" dirty="0"/>
              <a:t> qua </a:t>
            </a: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sinh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. </a:t>
            </a:r>
            <a:r>
              <a:rPr lang="en-US" sz="2400" b="1" dirty="0" err="1"/>
              <a:t>Thế</a:t>
            </a:r>
            <a:r>
              <a:rPr lang="en-US" sz="2400" b="1" dirty="0"/>
              <a:t> bao </a:t>
            </a:r>
            <a:r>
              <a:rPr lang="en-US" sz="2400" b="1" dirty="0" err="1"/>
              <a:t>giờ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sinh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</a:t>
            </a:r>
            <a:r>
              <a:rPr lang="en-US" sz="2400" b="1" dirty="0" err="1"/>
              <a:t>tiếp</a:t>
            </a:r>
            <a:r>
              <a:rPr lang="en-US" sz="2400" b="1" dirty="0"/>
              <a:t> ạ?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5A11C804-9314-55C0-7442-8388850DF64A}"/>
              </a:ext>
            </a:extLst>
          </p:cNvPr>
          <p:cNvSpPr/>
          <p:nvPr/>
        </p:nvSpPr>
        <p:spPr>
          <a:xfrm>
            <a:off x="6677025" y="1057275"/>
            <a:ext cx="3657600" cy="1247775"/>
          </a:xfrm>
          <a:prstGeom prst="wedgeRoundRectCallout">
            <a:avLst>
              <a:gd name="adj1" fmla="val -35514"/>
              <a:gd name="adj2" fmla="val 6402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năm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12 </a:t>
            </a:r>
            <a:r>
              <a:rPr lang="en-US" sz="2400" b="1" dirty="0" err="1"/>
              <a:t>tháng</a:t>
            </a:r>
            <a:r>
              <a:rPr lang="en-US" sz="2400" b="1" dirty="0"/>
              <a:t>.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chờ</a:t>
            </a:r>
            <a:r>
              <a:rPr lang="en-US" sz="2400" b="1" dirty="0"/>
              <a:t> 12 </a:t>
            </a:r>
            <a:r>
              <a:rPr lang="en-US" sz="2400" b="1" dirty="0" err="1"/>
              <a:t>tháng</a:t>
            </a:r>
            <a:r>
              <a:rPr lang="en-US" sz="2400" b="1" dirty="0"/>
              <a:t> </a:t>
            </a:r>
            <a:r>
              <a:rPr lang="en-US" sz="2400" b="1" dirty="0" err="1"/>
              <a:t>nữa</a:t>
            </a:r>
            <a:r>
              <a:rPr lang="en-US" sz="2400" b="1" dirty="0"/>
              <a:t> </a:t>
            </a:r>
            <a:r>
              <a:rPr lang="en-US" sz="2400" b="1" dirty="0" err="1"/>
              <a:t>nhé</a:t>
            </a:r>
            <a:r>
              <a:rPr lang="en-US" sz="24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1489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0"/>
            <a:ext cx="11533239" cy="665463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E784D7-448D-555B-C37A-8F3F7E474BFB}"/>
              </a:ext>
            </a:extLst>
          </p:cNvPr>
          <p:cNvSpPr txBox="1"/>
          <p:nvPr/>
        </p:nvSpPr>
        <p:spPr>
          <a:xfrm>
            <a:off x="638175" y="0"/>
            <a:ext cx="106203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năm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12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Hai, </a:t>
            </a:r>
            <a:r>
              <a:rPr lang="en-US" sz="2800" dirty="0" err="1"/>
              <a:t>tháng</a:t>
            </a:r>
            <a:r>
              <a:rPr lang="en-US" sz="2800" dirty="0"/>
              <a:t> Ba,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Bốn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Năm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Sáu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Bảy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Tám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Chín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Mười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Mười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Mười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79930-D531-305C-2197-8B7B59E789BE}"/>
              </a:ext>
            </a:extLst>
          </p:cNvPr>
          <p:cNvSpPr txBox="1"/>
          <p:nvPr/>
        </p:nvSpPr>
        <p:spPr>
          <a:xfrm>
            <a:off x="447675" y="1704975"/>
            <a:ext cx="4200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 dirty="0" err="1">
                <a:solidFill>
                  <a:srgbClr val="002060"/>
                </a:solidFill>
              </a:rPr>
              <a:t>Số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ngày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trong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từng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tháng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là</a:t>
            </a:r>
            <a:r>
              <a:rPr lang="en-US" sz="3600" i="1" dirty="0">
                <a:solidFill>
                  <a:srgbClr val="002060"/>
                </a:solidFill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3AFF1D-4236-C98C-4E6A-79B731249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1587" y="1381125"/>
            <a:ext cx="6429375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2B7354-7B91-6651-E527-10855BDE9FB2}"/>
              </a:ext>
            </a:extLst>
          </p:cNvPr>
          <p:cNvSpPr txBox="1"/>
          <p:nvPr/>
        </p:nvSpPr>
        <p:spPr>
          <a:xfrm>
            <a:off x="6289041" y="347717"/>
            <a:ext cx="5506720" cy="1021556"/>
          </a:xfrm>
          <a:custGeom>
            <a:avLst/>
            <a:gdLst>
              <a:gd name="connsiteX0" fmla="*/ 0 w 5506720"/>
              <a:gd name="connsiteY0" fmla="*/ 170263 h 1021556"/>
              <a:gd name="connsiteX1" fmla="*/ 170263 w 5506720"/>
              <a:gd name="connsiteY1" fmla="*/ 0 h 1021556"/>
              <a:gd name="connsiteX2" fmla="*/ 5336457 w 5506720"/>
              <a:gd name="connsiteY2" fmla="*/ 0 h 1021556"/>
              <a:gd name="connsiteX3" fmla="*/ 5506720 w 5506720"/>
              <a:gd name="connsiteY3" fmla="*/ 170263 h 1021556"/>
              <a:gd name="connsiteX4" fmla="*/ 5506720 w 5506720"/>
              <a:gd name="connsiteY4" fmla="*/ 851293 h 1021556"/>
              <a:gd name="connsiteX5" fmla="*/ 5336457 w 5506720"/>
              <a:gd name="connsiteY5" fmla="*/ 1021556 h 1021556"/>
              <a:gd name="connsiteX6" fmla="*/ 170263 w 5506720"/>
              <a:gd name="connsiteY6" fmla="*/ 1021556 h 1021556"/>
              <a:gd name="connsiteX7" fmla="*/ 0 w 5506720"/>
              <a:gd name="connsiteY7" fmla="*/ 851293 h 1021556"/>
              <a:gd name="connsiteX8" fmla="*/ 0 w 5506720"/>
              <a:gd name="connsiteY8" fmla="*/ 170263 h 102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06720" h="1021556" fill="none" extrusionOk="0">
                <a:moveTo>
                  <a:pt x="0" y="170263"/>
                </a:moveTo>
                <a:cubicBezTo>
                  <a:pt x="710" y="85731"/>
                  <a:pt x="79866" y="-4692"/>
                  <a:pt x="170263" y="0"/>
                </a:cubicBezTo>
                <a:cubicBezTo>
                  <a:pt x="1532319" y="21360"/>
                  <a:pt x="2960898" y="-51488"/>
                  <a:pt x="5336457" y="0"/>
                </a:cubicBezTo>
                <a:cubicBezTo>
                  <a:pt x="5445573" y="-3483"/>
                  <a:pt x="5506031" y="78165"/>
                  <a:pt x="5506720" y="170263"/>
                </a:cubicBezTo>
                <a:cubicBezTo>
                  <a:pt x="5522383" y="251360"/>
                  <a:pt x="5554383" y="770488"/>
                  <a:pt x="5506720" y="851293"/>
                </a:cubicBezTo>
                <a:cubicBezTo>
                  <a:pt x="5524742" y="945069"/>
                  <a:pt x="5419847" y="1036389"/>
                  <a:pt x="5336457" y="1021556"/>
                </a:cubicBezTo>
                <a:cubicBezTo>
                  <a:pt x="3134702" y="886065"/>
                  <a:pt x="2729316" y="1142524"/>
                  <a:pt x="170263" y="1021556"/>
                </a:cubicBezTo>
                <a:cubicBezTo>
                  <a:pt x="77037" y="1003364"/>
                  <a:pt x="-3761" y="949925"/>
                  <a:pt x="0" y="851293"/>
                </a:cubicBezTo>
                <a:cubicBezTo>
                  <a:pt x="-5563" y="733912"/>
                  <a:pt x="-20180" y="347076"/>
                  <a:pt x="0" y="170263"/>
                </a:cubicBezTo>
                <a:close/>
              </a:path>
              <a:path w="5506720" h="1021556" stroke="0" extrusionOk="0">
                <a:moveTo>
                  <a:pt x="0" y="170263"/>
                </a:moveTo>
                <a:cubicBezTo>
                  <a:pt x="-11503" y="87638"/>
                  <a:pt x="77699" y="-15072"/>
                  <a:pt x="170263" y="0"/>
                </a:cubicBezTo>
                <a:cubicBezTo>
                  <a:pt x="1701497" y="114759"/>
                  <a:pt x="2805501" y="72344"/>
                  <a:pt x="5336457" y="0"/>
                </a:cubicBezTo>
                <a:cubicBezTo>
                  <a:pt x="5436572" y="-2922"/>
                  <a:pt x="5512749" y="87478"/>
                  <a:pt x="5506720" y="170263"/>
                </a:cubicBezTo>
                <a:cubicBezTo>
                  <a:pt x="5515473" y="423842"/>
                  <a:pt x="5497916" y="616257"/>
                  <a:pt x="5506720" y="851293"/>
                </a:cubicBezTo>
                <a:cubicBezTo>
                  <a:pt x="5514103" y="945873"/>
                  <a:pt x="5434153" y="1023456"/>
                  <a:pt x="5336457" y="1021556"/>
                </a:cubicBezTo>
                <a:cubicBezTo>
                  <a:pt x="3170227" y="1172148"/>
                  <a:pt x="2750472" y="904892"/>
                  <a:pt x="170263" y="1021556"/>
                </a:cubicBezTo>
                <a:cubicBezTo>
                  <a:pt x="90685" y="1011568"/>
                  <a:pt x="15457" y="935945"/>
                  <a:pt x="0" y="851293"/>
                </a:cubicBezTo>
                <a:cubicBezTo>
                  <a:pt x="-43772" y="664247"/>
                  <a:pt x="-42344" y="450532"/>
                  <a:pt x="0" y="170263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1272474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CUỘC ĐUA KÌ THÚ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8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5 -0.06158 L -0.04935 -0.06111 C -0.06654 -0.05116 -0.06654 -0.05208 -0.08256 -0.03889 C -0.0875 -0.03495 -0.09232 -0.03102 -0.09727 -0.02616 C -0.10065 -0.02245 -0.10417 -0.01736 -0.10756 -0.01343 C -0.11784 -0.00301 -0.128 0.00602 -0.13737 0.01713 C -0.14167 0.02106 -0.14519 0.02592 -0.1487 0.0294 C -0.15378 0.03333 -0.15782 0.03588 -0.16224 0.03981 C -0.18334 0.0581 -0.16602 0.04815 -0.19141 0.06481 C -0.1948 0.0669 -0.19818 0.06852 -0.20157 0.06967 C -0.21576 0.07569 -0.2142 0.07454 -0.22891 0.07731 C -0.22891 0.07731 -0.27722 0.08565 -0.29258 0.05694 C -0.29532 0.05324 -0.29636 0.04768 -0.29779 0.04213 C -0.29987 0.03426 -0.30144 0.02569 -0.30287 0.01713 C -0.30482 0.00602 -0.3056 0.00023 -0.30586 -0.01111 C -0.3043 -0.02963 -0.30326 -0.04838 -0.30079 -0.06644 C -0.29987 -0.07315 -0.29766 -0.0787 -0.29571 -0.08403 C -0.29284 -0.09144 -0.28868 -0.09792 -0.28425 -0.10162 C -0.28177 -0.10463 -0.27852 -0.10602 -0.27513 -0.10926 C -0.27214 -0.11181 -0.27006 -0.11713 -0.26667 -0.11921 C -0.25977 -0.12431 -0.25808 -0.12384 -0.25326 -0.12384 C -0.25326 -0.12361 -0.19245 -0.16343 -0.19245 -0.16273 " pathEditMode="relative" rAng="0" ptsTypes="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6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8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57955" y="193835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466724" y="795020"/>
            <a:ext cx="521017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lịch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002060"/>
              </a:solidFill>
              <a:latin typeface="Calibri" panose="020F050202020403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002060"/>
              </a:solidFill>
              <a:latin typeface="Calibri" panose="020F050202020403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FEFC9A-E91B-99F2-D74C-C61F95D6D12B}"/>
              </a:ext>
            </a:extLst>
          </p:cNvPr>
          <p:cNvSpPr txBox="1"/>
          <p:nvPr/>
        </p:nvSpPr>
        <p:spPr>
          <a:xfrm>
            <a:off x="552449" y="2114550"/>
            <a:ext cx="5153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FF0000"/>
                </a:solidFill>
                <a:effectLst/>
              </a:rPr>
              <a:t>Những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30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ngày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: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4,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6,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9,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11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1D768A4-35EE-DF93-744C-3BC545E59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-34917"/>
            <a:ext cx="6372225" cy="696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4DF2A0-EA60-67FA-32D1-ECBA3A905526}"/>
              </a:ext>
            </a:extLst>
          </p:cNvPr>
          <p:cNvSpPr txBox="1"/>
          <p:nvPr/>
        </p:nvSpPr>
        <p:spPr>
          <a:xfrm>
            <a:off x="523874" y="3381375"/>
            <a:ext cx="51530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</a:rPr>
              <a:t>Những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31 </a:t>
            </a:r>
            <a:r>
              <a:rPr lang="en-US" sz="2800" b="1" dirty="0" err="1">
                <a:solidFill>
                  <a:srgbClr val="FF0000"/>
                </a:solidFill>
              </a:rPr>
              <a:t>ngày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1,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3,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5,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7,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8,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10,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AD2714-035A-7E73-7BD4-638C7FC26E34}"/>
              </a:ext>
            </a:extLst>
          </p:cNvPr>
          <p:cNvSpPr txBox="1"/>
          <p:nvPr/>
        </p:nvSpPr>
        <p:spPr>
          <a:xfrm>
            <a:off x="571499" y="5711130"/>
            <a:ext cx="515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2 </a:t>
            </a:r>
            <a:r>
              <a:rPr lang="en-US" sz="2800" b="1" dirty="0" err="1">
                <a:solidFill>
                  <a:srgbClr val="FF0000"/>
                </a:solidFill>
              </a:rPr>
              <a:t>năm</a:t>
            </a:r>
            <a:r>
              <a:rPr lang="en-US" sz="2800" b="1" dirty="0">
                <a:solidFill>
                  <a:srgbClr val="FF0000"/>
                </a:solidFill>
              </a:rPr>
              <a:t> 2023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28 </a:t>
            </a:r>
            <a:r>
              <a:rPr lang="en-US" sz="2800" b="1" dirty="0" err="1">
                <a:solidFill>
                  <a:srgbClr val="FF0000"/>
                </a:solidFill>
              </a:rPr>
              <a:t>ngày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095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08" y="313436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D9C442-A50D-5789-C74F-94CBFF9FF3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4916" y="277319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3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069 L -4.16667E-7 -0.00023 C 0.01081 0.00579 0.01875 0.0132 0.03008 0.01366 C 0.03776 0.01366 0.04544 0.01227 0.05313 0.01158 C 0.06042 -2.59259E-6 0.06771 -0.01041 0.07513 -0.0206 C 0.08086 -0.0287 0.08724 -0.03518 0.0931 -0.04328 C 0.09818 -0.05 0.10339 -0.05694 0.10807 -0.06528 C 0.11211 -0.07338 0.11914 -0.0912 0.11914 -0.09074 C 0.11979 -0.09398 0.12031 -0.09884 0.12109 -0.10185 C 0.12266 -0.10856 0.12539 -0.11458 0.12617 -0.12245 C 0.1276 -0.13657 0.12253 -0.15764 0.11914 -0.16759 C 0.11615 -0.17615 0.09258 -0.23935 0.08307 -0.2449 C 0.07188 -0.25023 0.07787 -0.24768 0.0651 -0.25231 L -4.16667E-7 -0.2449 C -0.00365 -0.24352 -0.00742 -0.2419 -0.01094 -0.23958 C -0.01615 -0.23588 -0.02096 -0.22963 -0.02591 -0.22384 C -0.05026 -0.19606 -0.02591 -0.22199 -0.04896 -0.18958 C -0.07018 -0.16088 -0.05221 -0.19282 -0.07109 -0.16088 C -0.07747 -0.14953 -0.08359 -0.13796 -0.08997 -0.12639 C -0.09544 -0.11759 -0.09492 -0.11921 -0.10091 -0.10694 C -0.10469 -0.09884 -0.1082 -0.08958 -0.11211 -0.08171 C -0.13737 -0.03171 -0.12617 -0.05486 -0.14401 -0.02523 C -0.15755 -0.00324 -0.15807 0.00394 -0.17695 0.02709 C -0.18086 0.03125 -0.17604 0.03912 -0.18802 0.04028 L -0.24896 0.03426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3" y="-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Luyện</a:t>
            </a: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84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38250" y="318770"/>
            <a:ext cx="9509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</a:rPr>
              <a:t>Xem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tờ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lịch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tháng</a:t>
            </a:r>
            <a:r>
              <a:rPr lang="en-US" sz="3200" b="1" dirty="0">
                <a:solidFill>
                  <a:prstClr val="black"/>
                </a:solidFill>
              </a:rPr>
              <a:t> 3 </a:t>
            </a:r>
            <a:r>
              <a:rPr lang="en-US" sz="3200" b="1" dirty="0" err="1">
                <a:solidFill>
                  <a:prstClr val="black"/>
                </a:solidFill>
              </a:rPr>
              <a:t>rồi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trả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lời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các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câu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hỏi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4B8F13-85FA-F15F-3C30-6DF2A5FC18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3124" y="990599"/>
            <a:ext cx="7515225" cy="2673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341562-1BA7-172B-6562-7A5C0B9852CB}"/>
              </a:ext>
            </a:extLst>
          </p:cNvPr>
          <p:cNvSpPr txBox="1"/>
          <p:nvPr/>
        </p:nvSpPr>
        <p:spPr>
          <a:xfrm>
            <a:off x="1104899" y="3852545"/>
            <a:ext cx="10239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Trường của Rô-bốt sẽ đi cắm trại vào Chủ nhật cuối cùng của tháng 3. Hỏi đó là ngày nào?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3FAB913-6BD0-B39A-3D5E-EE5142EAC9B0}"/>
              </a:ext>
            </a:extLst>
          </p:cNvPr>
          <p:cNvSpPr/>
          <p:nvPr/>
        </p:nvSpPr>
        <p:spPr>
          <a:xfrm>
            <a:off x="8610600" y="3114676"/>
            <a:ext cx="371475" cy="323850"/>
          </a:xfrm>
          <a:prstGeom prst="ellipse">
            <a:avLst/>
          </a:prstGeom>
          <a:noFill/>
          <a:ln w="57150">
            <a:solidFill>
              <a:srgbClr val="C62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E26CDB3-968D-E835-0B1F-A8B631DC2DF2}"/>
              </a:ext>
            </a:extLst>
          </p:cNvPr>
          <p:cNvSpPr/>
          <p:nvPr/>
        </p:nvSpPr>
        <p:spPr>
          <a:xfrm>
            <a:off x="5591175" y="4305300"/>
            <a:ext cx="1666875" cy="495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 31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9B5B7A-9C9C-DD5B-438C-56F1F6F1F568}"/>
              </a:ext>
            </a:extLst>
          </p:cNvPr>
          <p:cNvSpPr txBox="1"/>
          <p:nvPr/>
        </p:nvSpPr>
        <p:spPr>
          <a:xfrm>
            <a:off x="1133474" y="5043170"/>
            <a:ext cx="10239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Ngày cuối cùng của tháng ba là Chủ Nhật. Ngày đầu tiên của tháng 4 cùng năm là thứ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35DEADA-4EE5-9662-22D4-79FFF9887D42}"/>
              </a:ext>
            </a:extLst>
          </p:cNvPr>
          <p:cNvSpPr/>
          <p:nvPr/>
        </p:nvSpPr>
        <p:spPr>
          <a:xfrm>
            <a:off x="5715000" y="5543550"/>
            <a:ext cx="1666875" cy="495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Hai</a:t>
            </a:r>
          </a:p>
        </p:txBody>
      </p:sp>
    </p:spTree>
    <p:extLst>
      <p:ext uri="{BB962C8B-B14F-4D97-AF65-F5344CB8AC3E}">
        <p14:creationId xmlns:p14="http://schemas.microsoft.com/office/powerpoint/2010/main" val="12109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10" grpId="0"/>
      <p:bldP spid="11" grpId="0" animBg="1"/>
      <p:bldP spid="15" grpId="0" animBg="1"/>
      <p:bldP spid="16" grpId="0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917" y="328422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0CBB76-196E-5F3F-E9D5-FB657FC293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1566" y="182069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3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0023 L -1.66667E-6 0.0007 C -0.02669 0.00232 -0.03281 0.00486 -0.06393 -0.00486 C -0.06914 -0.00648 -0.07383 -0.01204 -0.07877 -0.01551 C -0.08867 -0.02361 -0.08932 -0.025 -0.09726 -0.03333 C -0.10065 -0.04375 -0.10586 -0.05208 -0.10742 -0.06366 C -0.10807 -0.06829 -0.10872 -0.07315 -0.10924 -0.07801 C -0.11041 -0.08866 -0.1112 -0.10092 -0.11198 -0.1118 C -0.11146 -0.12546 -0.11198 -0.13935 -0.11015 -0.15254 C -0.10911 -0.16134 -0.10612 -0.16852 -0.10377 -0.17592 C -0.10208 -0.18102 -0.1 -0.18518 -0.09818 -0.19004 C -0.09687 -0.19329 -0.09596 -0.19768 -0.0944 -0.20069 C -0.09284 -0.20416 -0.08568 -0.21458 -0.08333 -0.21666 C -0.07617 -0.22315 -0.06706 -0.22731 -0.05924 -0.22916 C -0.05403 -0.23055 -0.04883 -0.23055 -0.04349 -0.23079 C -0.03958 -0.23148 -0.03555 -0.23241 -0.03151 -0.23287 L 0.09349 -0.23819 C 0.09714 -0.24004 0.10078 -0.24213 0.10456 -0.24352 C 0.10729 -0.24444 0.11029 -0.24352 0.11289 -0.24514 C 0.11419 -0.24606 0.11576 -0.25023 0.11576 -0.25023 L 0.11576 -0.25023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199" y="375920"/>
            <a:ext cx="10620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000" b="1" dirty="0" err="1">
                <a:solidFill>
                  <a:prstClr val="black"/>
                </a:solidFill>
              </a:rPr>
              <a:t>Chọn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câu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trả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lời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đúng</a:t>
            </a:r>
            <a:r>
              <a:rPr lang="en-US" sz="3000" b="1" dirty="0">
                <a:solidFill>
                  <a:prstClr val="black"/>
                </a:solidFill>
              </a:rPr>
              <a:t>.</a:t>
            </a:r>
          </a:p>
          <a:p>
            <a:pPr lvl="0" algn="just"/>
            <a:r>
              <a:rPr lang="en-US" sz="3000" b="1" dirty="0" err="1">
                <a:solidFill>
                  <a:prstClr val="black"/>
                </a:solidFill>
              </a:rPr>
              <a:t>Rô-bốt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có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một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chuyến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Tây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Nguyên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từ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ngày</a:t>
            </a:r>
            <a:r>
              <a:rPr lang="en-US" sz="3000" b="1" dirty="0">
                <a:solidFill>
                  <a:prstClr val="black"/>
                </a:solidFill>
              </a:rPr>
              <a:t> 29 </a:t>
            </a:r>
            <a:r>
              <a:rPr lang="en-US" sz="3000" b="1" dirty="0" err="1">
                <a:solidFill>
                  <a:prstClr val="black"/>
                </a:solidFill>
              </a:rPr>
              <a:t>tháng</a:t>
            </a:r>
            <a:r>
              <a:rPr lang="en-US" sz="3000" b="1" dirty="0">
                <a:solidFill>
                  <a:prstClr val="black"/>
                </a:solidFill>
              </a:rPr>
              <a:t> 3 </a:t>
            </a:r>
            <a:r>
              <a:rPr lang="en-US" sz="3000" b="1" dirty="0" err="1">
                <a:solidFill>
                  <a:prstClr val="black"/>
                </a:solidFill>
              </a:rPr>
              <a:t>đến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hết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ngày</a:t>
            </a:r>
            <a:r>
              <a:rPr lang="en-US" sz="3000" b="1" dirty="0">
                <a:solidFill>
                  <a:prstClr val="black"/>
                </a:solidFill>
              </a:rPr>
              <a:t> 2 </a:t>
            </a:r>
            <a:r>
              <a:rPr lang="en-US" sz="3000" b="1" dirty="0" err="1">
                <a:solidFill>
                  <a:prstClr val="black"/>
                </a:solidFill>
              </a:rPr>
              <a:t>tháng</a:t>
            </a:r>
            <a:r>
              <a:rPr lang="en-US" sz="3000" b="1" dirty="0">
                <a:solidFill>
                  <a:prstClr val="black"/>
                </a:solidFill>
              </a:rPr>
              <a:t> 4. </a:t>
            </a:r>
            <a:r>
              <a:rPr lang="en-US" sz="3000" b="1" dirty="0" err="1">
                <a:solidFill>
                  <a:prstClr val="black"/>
                </a:solidFill>
              </a:rPr>
              <a:t>Vậy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chuyến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đó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kéo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dài</a:t>
            </a:r>
            <a:r>
              <a:rPr lang="en-US" sz="3000" b="1" dirty="0">
                <a:solidFill>
                  <a:prstClr val="black"/>
                </a:solidFill>
              </a:rPr>
              <a:t> bao </a:t>
            </a:r>
            <a:r>
              <a:rPr lang="en-US" sz="3000" b="1" dirty="0" err="1">
                <a:solidFill>
                  <a:prstClr val="black"/>
                </a:solidFill>
              </a:rPr>
              <a:t>nhiêu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ngày</a:t>
            </a:r>
            <a:r>
              <a:rPr lang="en-US" sz="3000" b="1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AAA54-A30F-733B-589C-AC1C9AED2F2B}"/>
              </a:ext>
            </a:extLst>
          </p:cNvPr>
          <p:cNvSpPr txBox="1"/>
          <p:nvPr/>
        </p:nvSpPr>
        <p:spPr>
          <a:xfrm>
            <a:off x="1857375" y="2095500"/>
            <a:ext cx="8162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4000" dirty="0">
                <a:solidFill>
                  <a:srgbClr val="0070C0"/>
                </a:solidFill>
              </a:rPr>
              <a:t>3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r>
              <a:rPr lang="en-US" sz="4000" dirty="0">
                <a:solidFill>
                  <a:srgbClr val="0070C0"/>
                </a:solidFill>
              </a:rPr>
              <a:t>                   B. 4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endParaRPr lang="en-US" sz="4000" dirty="0">
              <a:solidFill>
                <a:srgbClr val="0070C0"/>
              </a:solidFill>
            </a:endParaRPr>
          </a:p>
          <a:p>
            <a:r>
              <a:rPr lang="en-US" sz="4000" dirty="0">
                <a:solidFill>
                  <a:srgbClr val="0070C0"/>
                </a:solidFill>
              </a:rPr>
              <a:t>C. 5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r>
              <a:rPr lang="en-US" sz="4000" dirty="0">
                <a:solidFill>
                  <a:srgbClr val="0070C0"/>
                </a:solidFill>
              </a:rPr>
              <a:t>                   D. 6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3026A2-845A-C53C-82DE-9B8648594084}"/>
              </a:ext>
            </a:extLst>
          </p:cNvPr>
          <p:cNvSpPr txBox="1"/>
          <p:nvPr/>
        </p:nvSpPr>
        <p:spPr>
          <a:xfrm>
            <a:off x="914399" y="3724275"/>
            <a:ext cx="1060132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0" i="0" dirty="0" err="1">
                <a:solidFill>
                  <a:srgbClr val="000000"/>
                </a:solidFill>
                <a:effectLst/>
              </a:rPr>
              <a:t>Tháng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 3 </a:t>
            </a:r>
            <a:r>
              <a:rPr lang="en-US" sz="3000" b="0" i="0" dirty="0" err="1">
                <a:solidFill>
                  <a:srgbClr val="000000"/>
                </a:solidFill>
                <a:effectLst/>
              </a:rPr>
              <a:t>có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 31 </a:t>
            </a:r>
            <a:r>
              <a:rPr lang="en-US" sz="3000" b="0" i="0" dirty="0" err="1">
                <a:solidFill>
                  <a:srgbClr val="000000"/>
                </a:solidFill>
                <a:effectLst/>
              </a:rPr>
              <a:t>ngày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.</a:t>
            </a: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Ngày 29 tháng 3 là ngày thứ nhất, ngày 30 tháng 3 là ngày thứ hai, ngày 31 tháng 3 là ngày thứ ba, ngày 1 tháng 4 là ngày thứ tư và ngày 2 tháng 4 là ngày thứ năm.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Vậy chuyến đi đó kéo dài 5 ngày.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07C9E35-965F-E5DF-528C-A6BDD89262B2}"/>
              </a:ext>
            </a:extLst>
          </p:cNvPr>
          <p:cNvSpPr/>
          <p:nvPr/>
        </p:nvSpPr>
        <p:spPr>
          <a:xfrm>
            <a:off x="1752601" y="2695575"/>
            <a:ext cx="685800" cy="685800"/>
          </a:xfrm>
          <a:prstGeom prst="ellipse">
            <a:avLst/>
          </a:prstGeom>
          <a:noFill/>
          <a:ln w="57150">
            <a:solidFill>
              <a:srgbClr val="C62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0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4" grpId="0" build="p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6707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018" y="163449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656160-3E61-EB9E-2D68-2EAC8DF90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5816" y="277319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68 -2.59259E-6 L 0.01368 0.00047 C 0.02279 -0.00069 0.03204 0.00047 0.04115 -0.00185 C 0.04388 -0.00254 0.04623 -0.00578 0.04857 -0.00879 C 0.05691 -0.01898 0.05391 -0.01875 0.06133 -0.03125 C 0.08321 -0.06921 0.05573 -0.01643 0.07696 -0.05926 C 0.08178 -0.06875 0.07943 -0.06203 0.08217 -0.07106 C 0.08099 -0.11319 0.08269 -0.08981 0.07904 -0.11967 C 0.07852 -0.12453 0.07865 -0.12963 0.07761 -0.13356 C 0.07644 -0.13819 0.06784 -0.17037 0.06277 -0.1787 C 0.06094 -0.18171 0.05886 -0.18356 0.05678 -0.18565 C 0.04857 -0.19467 0.04922 -0.19352 0.03894 -0.19977 C 0.03165 -0.2037 0.02409 -0.20764 0.01667 -0.2118 C 0.01446 -0.21296 0.01224 -0.21342 0.01003 -0.21504 C 0.00599 -0.21805 0.00209 -0.22199 -0.00195 -0.22407 C -0.00638 -0.22592 -0.01093 -0.22569 -0.01536 -0.22731 C -0.01901 -0.22847 -0.02265 -0.23102 -0.02643 -0.2324 C -0.02968 -0.23379 -0.03294 -0.23472 -0.03606 -0.23565 C -0.04401 -0.23472 -0.05195 -0.23403 -0.05989 -0.2324 C -0.0608 -0.2324 -0.06184 -0.23125 -0.06276 -0.23078 L -0.07317 -0.22407 C -0.0763 -0.21852 -0.075 -0.21875 -0.07682 -0.21875 L -0.07682 -0.21852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" y="-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DB028E1-EE95-E822-AB8B-B1B01338B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25588" y="2700556"/>
            <a:ext cx="4364968" cy="362086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30B9291-CA1C-8226-C97D-EEF0BAB2CC7A}"/>
              </a:ext>
            </a:extLst>
          </p:cNvPr>
          <p:cNvSpPr txBox="1"/>
          <p:nvPr/>
        </p:nvSpPr>
        <p:spPr>
          <a:xfrm>
            <a:off x="1863364" y="21481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B6E951B-843C-6E94-BEBF-958C193FE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2065469"/>
            <a:ext cx="919996" cy="91999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3A66B70-2779-F88C-D653-2D9BA305F54A}"/>
              </a:ext>
            </a:extLst>
          </p:cNvPr>
          <p:cNvSpPr txBox="1"/>
          <p:nvPr/>
        </p:nvSpPr>
        <p:spPr>
          <a:xfrm>
            <a:off x="1863364" y="31291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CBF07777-633E-A22E-D0AB-5359B5BD1D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3046481"/>
            <a:ext cx="919996" cy="91999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7A377AD2-21B0-AF32-470C-EC858AC5DAE9}"/>
              </a:ext>
            </a:extLst>
          </p:cNvPr>
          <p:cNvSpPr txBox="1"/>
          <p:nvPr/>
        </p:nvSpPr>
        <p:spPr>
          <a:xfrm>
            <a:off x="1863364" y="411014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0A106DD9-0C50-448A-3F2F-DEF27CE550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4027493"/>
            <a:ext cx="919996" cy="919996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9388AABD-69BA-EB27-8D2D-408DD19FCA31}"/>
              </a:ext>
            </a:extLst>
          </p:cNvPr>
          <p:cNvSpPr txBox="1"/>
          <p:nvPr/>
        </p:nvSpPr>
        <p:spPr>
          <a:xfrm>
            <a:off x="1863364" y="509115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3CF575A-4FDE-AD85-4E40-A519B7C63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500850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EE5F63-DF97-1EBA-552A-4A6896E1B8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7255" y="509348"/>
            <a:ext cx="5200339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2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uiExpand="1" build="p"/>
      <p:bldP spid="48" grpId="0" uiExpand="1" build="p"/>
      <p:bldP spid="50" grpId="0" uiExpand="1" build="p"/>
      <p:bldP spid="5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6818C1E-3708-90FB-00BF-AD766A8C4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23C684-82D4-FAA6-7671-AC4890199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944" y="162940"/>
            <a:ext cx="5511262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4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4" name="组合 6">
            <a:extLst>
              <a:ext uri="{FF2B5EF4-FFF2-40B4-BE49-F238E27FC236}">
                <a16:creationId xmlns:a16="http://schemas.microsoft.com/office/drawing/2014/main" id="{3739334D-094A-BB21-45CC-245AF25BDE1C}"/>
              </a:ext>
            </a:extLst>
          </p:cNvPr>
          <p:cNvGrpSpPr/>
          <p:nvPr/>
        </p:nvGrpSpPr>
        <p:grpSpPr>
          <a:xfrm>
            <a:off x="1266795" y="324793"/>
            <a:ext cx="3922078" cy="3922078"/>
            <a:chOff x="3051715" y="1629522"/>
            <a:chExt cx="7107908" cy="7107908"/>
          </a:xfrm>
        </p:grpSpPr>
        <p:sp>
          <p:nvSpPr>
            <p:cNvPr id="55" name="弧形 7">
              <a:extLst>
                <a:ext uri="{FF2B5EF4-FFF2-40B4-BE49-F238E27FC236}">
                  <a16:creationId xmlns:a16="http://schemas.microsoft.com/office/drawing/2014/main" id="{E14FB849-40F2-3C9D-575F-15D7FA71235B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6" name="弧形 8">
              <a:extLst>
                <a:ext uri="{FF2B5EF4-FFF2-40B4-BE49-F238E27FC236}">
                  <a16:creationId xmlns:a16="http://schemas.microsoft.com/office/drawing/2014/main" id="{BB984431-4121-C09C-39B0-E1B0054D3E6F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7" name="弧形 9">
              <a:extLst>
                <a:ext uri="{FF2B5EF4-FFF2-40B4-BE49-F238E27FC236}">
                  <a16:creationId xmlns:a16="http://schemas.microsoft.com/office/drawing/2014/main" id="{00FB5416-FDFC-2F51-E617-2CB3D49CDF7C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8" name="弧形 10">
              <a:extLst>
                <a:ext uri="{FF2B5EF4-FFF2-40B4-BE49-F238E27FC236}">
                  <a16:creationId xmlns:a16="http://schemas.microsoft.com/office/drawing/2014/main" id="{27E614D7-5CA5-359D-5D12-3D58A9E6A478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9" name="弧形 11">
              <a:extLst>
                <a:ext uri="{FF2B5EF4-FFF2-40B4-BE49-F238E27FC236}">
                  <a16:creationId xmlns:a16="http://schemas.microsoft.com/office/drawing/2014/main" id="{31231460-7E9F-7740-B814-7449FDC74105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60" name="任意多边形 82">
            <a:extLst>
              <a:ext uri="{FF2B5EF4-FFF2-40B4-BE49-F238E27FC236}">
                <a16:creationId xmlns:a16="http://schemas.microsoft.com/office/drawing/2014/main" id="{E8CE96C4-9A5A-2644-2824-42ECCA909F14}"/>
              </a:ext>
            </a:extLst>
          </p:cNvPr>
          <p:cNvSpPr/>
          <p:nvPr/>
        </p:nvSpPr>
        <p:spPr>
          <a:xfrm rot="5400000">
            <a:off x="1592671" y="40832"/>
            <a:ext cx="1388203" cy="3931244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61" name="组合 3">
            <a:extLst>
              <a:ext uri="{FF2B5EF4-FFF2-40B4-BE49-F238E27FC236}">
                <a16:creationId xmlns:a16="http://schemas.microsoft.com/office/drawing/2014/main" id="{781A0052-F7D0-42C4-6782-8210F1EE2C39}"/>
              </a:ext>
            </a:extLst>
          </p:cNvPr>
          <p:cNvGrpSpPr/>
          <p:nvPr/>
        </p:nvGrpSpPr>
        <p:grpSpPr>
          <a:xfrm flipH="1">
            <a:off x="3239650" y="1661118"/>
            <a:ext cx="1965645" cy="1232847"/>
            <a:chOff x="594425" y="1153191"/>
            <a:chExt cx="2605975" cy="1634460"/>
          </a:xfrm>
        </p:grpSpPr>
        <p:sp>
          <p:nvSpPr>
            <p:cNvPr id="62" name="任意多边形 9">
              <a:extLst>
                <a:ext uri="{FF2B5EF4-FFF2-40B4-BE49-F238E27FC236}">
                  <a16:creationId xmlns:a16="http://schemas.microsoft.com/office/drawing/2014/main" id="{FCCF2A17-9A19-7510-6A23-E6EF82F7BCA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3" name="任意多边形 10">
              <a:extLst>
                <a:ext uri="{FF2B5EF4-FFF2-40B4-BE49-F238E27FC236}">
                  <a16:creationId xmlns:a16="http://schemas.microsoft.com/office/drawing/2014/main" id="{620D7397-9475-4009-2B68-1DEC2575D764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4" name="组合 12">
            <a:extLst>
              <a:ext uri="{FF2B5EF4-FFF2-40B4-BE49-F238E27FC236}">
                <a16:creationId xmlns:a16="http://schemas.microsoft.com/office/drawing/2014/main" id="{69338F75-5916-87DC-9B26-C3B0AFB4C33D}"/>
              </a:ext>
            </a:extLst>
          </p:cNvPr>
          <p:cNvGrpSpPr/>
          <p:nvPr/>
        </p:nvGrpSpPr>
        <p:grpSpPr>
          <a:xfrm>
            <a:off x="3395552" y="1567731"/>
            <a:ext cx="619808" cy="623440"/>
            <a:chOff x="1267237" y="4149067"/>
            <a:chExt cx="1172591" cy="1179462"/>
          </a:xfrm>
        </p:grpSpPr>
        <p:sp>
          <p:nvSpPr>
            <p:cNvPr id="65" name="五角星 2">
              <a:extLst>
                <a:ext uri="{FF2B5EF4-FFF2-40B4-BE49-F238E27FC236}">
                  <a16:creationId xmlns:a16="http://schemas.microsoft.com/office/drawing/2014/main" id="{18105884-A346-9B0D-C6D7-EEFB0A873AE9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6" name="文本框 14">
              <a:extLst>
                <a:ext uri="{FF2B5EF4-FFF2-40B4-BE49-F238E27FC236}">
                  <a16:creationId xmlns:a16="http://schemas.microsoft.com/office/drawing/2014/main" id="{B5F56686-6A08-CAAD-285C-00BC0D61AF7D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67" name="Text Placeholder 7">
            <a:extLst>
              <a:ext uri="{FF2B5EF4-FFF2-40B4-BE49-F238E27FC236}">
                <a16:creationId xmlns:a16="http://schemas.microsoft.com/office/drawing/2014/main" id="{C4AB01DC-D725-6E59-B5B5-5DABEBF5CF82}"/>
              </a:ext>
            </a:extLst>
          </p:cNvPr>
          <p:cNvSpPr txBox="1">
            <a:spLocks/>
          </p:cNvSpPr>
          <p:nvPr/>
        </p:nvSpPr>
        <p:spPr>
          <a:xfrm>
            <a:off x="1860374" y="2987352"/>
            <a:ext cx="3477551" cy="1268854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đưa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GV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8" name="Text Placeholder 7">
            <a:extLst>
              <a:ext uri="{FF2B5EF4-FFF2-40B4-BE49-F238E27FC236}">
                <a16:creationId xmlns:a16="http://schemas.microsoft.com/office/drawing/2014/main" id="{45149360-016B-B3B3-D2B3-91A091E79DB5}"/>
              </a:ext>
            </a:extLst>
          </p:cNvPr>
          <p:cNvSpPr txBox="1">
            <a:spLocks/>
          </p:cNvSpPr>
          <p:nvPr/>
        </p:nvSpPr>
        <p:spPr>
          <a:xfrm>
            <a:off x="1796990" y="4699409"/>
            <a:ext cx="5714153" cy="1284933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xoay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kim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cầu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GV)</a:t>
            </a:r>
          </a:p>
        </p:txBody>
      </p:sp>
      <p:grpSp>
        <p:nvGrpSpPr>
          <p:cNvPr id="69" name="组合 32">
            <a:extLst>
              <a:ext uri="{FF2B5EF4-FFF2-40B4-BE49-F238E27FC236}">
                <a16:creationId xmlns:a16="http://schemas.microsoft.com/office/drawing/2014/main" id="{FFF0BEC9-4EDB-D248-9DAA-67EAF7EA85E4}"/>
              </a:ext>
            </a:extLst>
          </p:cNvPr>
          <p:cNvGrpSpPr/>
          <p:nvPr/>
        </p:nvGrpSpPr>
        <p:grpSpPr>
          <a:xfrm>
            <a:off x="502059" y="3026837"/>
            <a:ext cx="1228122" cy="1183134"/>
            <a:chOff x="5309122" y="3164740"/>
            <a:chExt cx="1228122" cy="1183134"/>
          </a:xfrm>
        </p:grpSpPr>
        <p:grpSp>
          <p:nvGrpSpPr>
            <p:cNvPr id="70" name="组合 41">
              <a:extLst>
                <a:ext uri="{FF2B5EF4-FFF2-40B4-BE49-F238E27FC236}">
                  <a16:creationId xmlns:a16="http://schemas.microsoft.com/office/drawing/2014/main" id="{82D97256-AB06-1BC3-7B1C-F90D4DCC9EEC}"/>
                </a:ext>
              </a:extLst>
            </p:cNvPr>
            <p:cNvGrpSpPr/>
            <p:nvPr/>
          </p:nvGrpSpPr>
          <p:grpSpPr>
            <a:xfrm>
              <a:off x="5309122" y="3164740"/>
              <a:ext cx="1228122" cy="1183134"/>
              <a:chOff x="6194242" y="728765"/>
              <a:chExt cx="1666064" cy="1605033"/>
            </a:xfrm>
          </p:grpSpPr>
          <p:sp>
            <p:nvSpPr>
              <p:cNvPr id="72" name="椭圆 42">
                <a:extLst>
                  <a:ext uri="{FF2B5EF4-FFF2-40B4-BE49-F238E27FC236}">
                    <a16:creationId xmlns:a16="http://schemas.microsoft.com/office/drawing/2014/main" id="{FE123F10-6004-5BDD-A9EE-7BDAD3E63D40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73" name="组合 43">
                <a:extLst>
                  <a:ext uri="{FF2B5EF4-FFF2-40B4-BE49-F238E27FC236}">
                    <a16:creationId xmlns:a16="http://schemas.microsoft.com/office/drawing/2014/main" id="{E7FBE358-6908-8BCD-23B4-673B1977F58A}"/>
                  </a:ext>
                </a:extLst>
              </p:cNvPr>
              <p:cNvGrpSpPr/>
              <p:nvPr/>
            </p:nvGrpSpPr>
            <p:grpSpPr>
              <a:xfrm>
                <a:off x="6194242" y="728765"/>
                <a:ext cx="1666064" cy="1605033"/>
                <a:chOff x="6081947" y="4771376"/>
                <a:chExt cx="1666064" cy="1605033"/>
              </a:xfrm>
            </p:grpSpPr>
            <p:grpSp>
              <p:nvGrpSpPr>
                <p:cNvPr id="74" name="组合 44">
                  <a:extLst>
                    <a:ext uri="{FF2B5EF4-FFF2-40B4-BE49-F238E27FC236}">
                      <a16:creationId xmlns:a16="http://schemas.microsoft.com/office/drawing/2014/main" id="{AA972991-548B-3C86-5C0F-6872DFA6DE3F}"/>
                    </a:ext>
                  </a:extLst>
                </p:cNvPr>
                <p:cNvGrpSpPr/>
                <p:nvPr/>
              </p:nvGrpSpPr>
              <p:grpSpPr>
                <a:xfrm>
                  <a:off x="6081947" y="4771376"/>
                  <a:ext cx="1604351" cy="1605033"/>
                  <a:chOff x="9426725" y="1554934"/>
                  <a:chExt cx="1604351" cy="1605033"/>
                </a:xfrm>
              </p:grpSpPr>
              <p:sp>
                <p:nvSpPr>
                  <p:cNvPr id="76" name="椭圆 46">
                    <a:extLst>
                      <a:ext uri="{FF2B5EF4-FFF2-40B4-BE49-F238E27FC236}">
                        <a16:creationId xmlns:a16="http://schemas.microsoft.com/office/drawing/2014/main" id="{216ED5D1-AF07-98E1-00A2-212F5242035F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7" name="椭圆 47">
                    <a:extLst>
                      <a:ext uri="{FF2B5EF4-FFF2-40B4-BE49-F238E27FC236}">
                        <a16:creationId xmlns:a16="http://schemas.microsoft.com/office/drawing/2014/main" id="{4F529FAE-26E5-C7CC-D7BC-92D02927DF2B}"/>
                      </a:ext>
                    </a:extLst>
                  </p:cNvPr>
                  <p:cNvSpPr/>
                  <p:nvPr/>
                </p:nvSpPr>
                <p:spPr>
                  <a:xfrm>
                    <a:off x="9426725" y="1554934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8" name="弧形 48">
                    <a:extLst>
                      <a:ext uri="{FF2B5EF4-FFF2-40B4-BE49-F238E27FC236}">
                        <a16:creationId xmlns:a16="http://schemas.microsoft.com/office/drawing/2014/main" id="{8410B001-AFD0-1F94-531C-C6E9FA1A87A7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9" name="弧形 49">
                    <a:extLst>
                      <a:ext uri="{FF2B5EF4-FFF2-40B4-BE49-F238E27FC236}">
                        <a16:creationId xmlns:a16="http://schemas.microsoft.com/office/drawing/2014/main" id="{AF2820EE-B988-C8F5-0631-4FC7B77387C2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75" name="TextBox 322">
                  <a:extLst>
                    <a:ext uri="{FF2B5EF4-FFF2-40B4-BE49-F238E27FC236}">
                      <a16:creationId xmlns:a16="http://schemas.microsoft.com/office/drawing/2014/main" id="{EF37B6A9-31DD-EB38-F1B4-6734BA735800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71" name="文本框 57">
              <a:extLst>
                <a:ext uri="{FF2B5EF4-FFF2-40B4-BE49-F238E27FC236}">
                  <a16:creationId xmlns:a16="http://schemas.microsoft.com/office/drawing/2014/main" id="{C8EB3770-A3EF-E89C-5360-2A9F03BF169D}"/>
                </a:ext>
              </a:extLst>
            </p:cNvPr>
            <p:cNvSpPr txBox="1"/>
            <p:nvPr/>
          </p:nvSpPr>
          <p:spPr>
            <a:xfrm>
              <a:off x="5501489" y="3353321"/>
              <a:ext cx="8739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01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80" name="组合 33">
            <a:extLst>
              <a:ext uri="{FF2B5EF4-FFF2-40B4-BE49-F238E27FC236}">
                <a16:creationId xmlns:a16="http://schemas.microsoft.com/office/drawing/2014/main" id="{D676F59E-9573-1988-3887-1F2B3949ACC7}"/>
              </a:ext>
            </a:extLst>
          </p:cNvPr>
          <p:cNvGrpSpPr/>
          <p:nvPr/>
        </p:nvGrpSpPr>
        <p:grpSpPr>
          <a:xfrm>
            <a:off x="503080" y="4727477"/>
            <a:ext cx="1177219" cy="1194956"/>
            <a:chOff x="5327184" y="4853017"/>
            <a:chExt cx="1177219" cy="1194956"/>
          </a:xfrm>
        </p:grpSpPr>
        <p:grpSp>
          <p:nvGrpSpPr>
            <p:cNvPr id="81" name="组合 16">
              <a:extLst>
                <a:ext uri="{FF2B5EF4-FFF2-40B4-BE49-F238E27FC236}">
                  <a16:creationId xmlns:a16="http://schemas.microsoft.com/office/drawing/2014/main" id="{744F57F3-445A-809D-AB62-C26026B3B166}"/>
                </a:ext>
              </a:extLst>
            </p:cNvPr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83" name="椭圆 17">
                <a:extLst>
                  <a:ext uri="{FF2B5EF4-FFF2-40B4-BE49-F238E27FC236}">
                    <a16:creationId xmlns:a16="http://schemas.microsoft.com/office/drawing/2014/main" id="{64AE4479-2836-CE3C-A2B9-8DC7353FBC0B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84" name="组合 18">
                <a:extLst>
                  <a:ext uri="{FF2B5EF4-FFF2-40B4-BE49-F238E27FC236}">
                    <a16:creationId xmlns:a16="http://schemas.microsoft.com/office/drawing/2014/main" id="{0125DEA8-3558-D960-EB91-7C730552B3B0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86" name="椭圆 20">
                  <a:extLst>
                    <a:ext uri="{FF2B5EF4-FFF2-40B4-BE49-F238E27FC236}">
                      <a16:creationId xmlns:a16="http://schemas.microsoft.com/office/drawing/2014/main" id="{DF0B5A68-0FE8-D789-1ACE-58ED3C77EA39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椭圆 21">
                  <a:extLst>
                    <a:ext uri="{FF2B5EF4-FFF2-40B4-BE49-F238E27FC236}">
                      <a16:creationId xmlns:a16="http://schemas.microsoft.com/office/drawing/2014/main" id="{EA747044-4EC1-0BE0-952F-9FA4E32C5E4A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弧形 22">
                  <a:extLst>
                    <a:ext uri="{FF2B5EF4-FFF2-40B4-BE49-F238E27FC236}">
                      <a16:creationId xmlns:a16="http://schemas.microsoft.com/office/drawing/2014/main" id="{8205C783-4F7B-AA0A-844D-61B098E91CC4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弧形 23">
                  <a:extLst>
                    <a:ext uri="{FF2B5EF4-FFF2-40B4-BE49-F238E27FC236}">
                      <a16:creationId xmlns:a16="http://schemas.microsoft.com/office/drawing/2014/main" id="{7D3EFB58-7DE7-446B-290F-6A0A5A17C51A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5" name="TextBox 1">
                <a:extLst>
                  <a:ext uri="{FF2B5EF4-FFF2-40B4-BE49-F238E27FC236}">
                    <a16:creationId xmlns:a16="http://schemas.microsoft.com/office/drawing/2014/main" id="{8EB21754-ED9C-6B2D-9C3F-D4B12372DB35}"/>
                  </a:ext>
                </a:extLst>
              </p:cNvPr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82" name="文本框 58">
              <a:extLst>
                <a:ext uri="{FF2B5EF4-FFF2-40B4-BE49-F238E27FC236}">
                  <a16:creationId xmlns:a16="http://schemas.microsoft.com/office/drawing/2014/main" id="{B897CC9C-2BE3-A291-284E-2BECD9C52F95}"/>
                </a:ext>
              </a:extLst>
            </p:cNvPr>
            <p:cNvSpPr txBox="1"/>
            <p:nvPr/>
          </p:nvSpPr>
          <p:spPr>
            <a:xfrm>
              <a:off x="5511844" y="5055758"/>
              <a:ext cx="8739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+mn-ea"/>
                  <a:sym typeface="+mn-lt"/>
                </a:rPr>
                <a:t>02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91F45091-8D76-8EF9-7590-45191F2B456A}"/>
              </a:ext>
            </a:extLst>
          </p:cNvPr>
          <p:cNvSpPr txBox="1"/>
          <p:nvPr/>
        </p:nvSpPr>
        <p:spPr>
          <a:xfrm>
            <a:off x="361814" y="1567731"/>
            <a:ext cx="3033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LUẬT CHƠI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DB028E1-EE95-E822-AB8B-B1B01338B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25588" y="2700556"/>
            <a:ext cx="4364968" cy="36208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3956A7-1737-AE05-0CEC-6324906B6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8812" y="447195"/>
            <a:ext cx="3993226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0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3" presetID="2" presetClass="entr" presetSubtype="8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22" presetID="2" presetClass="entr" presetSubtype="4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4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5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8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9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  <p:bldP spid="68" grpId="0"/>
          <p:bldP spid="9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 tmFilter="0,0; .5, 1; 1, 1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  <p:bldP spid="68" grpId="0"/>
          <p:bldP spid="90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31A448-82C3-6B47-03B5-F9EC67AF9E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32963AB-C3AD-C23A-F3B0-E7DA6D14E98B}"/>
              </a:ext>
            </a:extLst>
          </p:cNvPr>
          <p:cNvGrpSpPr/>
          <p:nvPr/>
        </p:nvGrpSpPr>
        <p:grpSpPr>
          <a:xfrm>
            <a:off x="4470058" y="2888883"/>
            <a:ext cx="3443020" cy="3399254"/>
            <a:chOff x="7915740" y="1765686"/>
            <a:chExt cx="1643848" cy="162295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C76CEB5-D538-7BCE-00AF-675C1C249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740" y="1765686"/>
              <a:ext cx="1643848" cy="1622952"/>
            </a:xfrm>
            <a:prstGeom prst="rect">
              <a:avLst/>
            </a:prstGeom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EE8EC26-6972-E9E0-AE53-585BB47045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7865" y="2488530"/>
              <a:ext cx="362753" cy="86727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2063EEE-D505-0D89-6BBD-21855E8FB220}"/>
                </a:ext>
              </a:extLst>
            </p:cNvPr>
            <p:cNvCxnSpPr>
              <a:cxnSpLocks/>
            </p:cNvCxnSpPr>
            <p:nvPr/>
          </p:nvCxnSpPr>
          <p:spPr>
            <a:xfrm>
              <a:off x="8735744" y="2567424"/>
              <a:ext cx="2121" cy="49945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A1458F4-D9B7-0813-A495-6419923924B9}"/>
                </a:ext>
              </a:extLst>
            </p:cNvPr>
            <p:cNvSpPr/>
            <p:nvPr/>
          </p:nvSpPr>
          <p:spPr>
            <a:xfrm>
              <a:off x="8710574" y="2538579"/>
              <a:ext cx="70098" cy="69525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408319" y="4157093"/>
            <a:ext cx="3404289" cy="898156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286373-B744-85CF-A760-97A42D536C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6338" y="94770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9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C62E983-B1A2-8A1D-0B91-60720F64472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7987839" y="3576190"/>
            <a:ext cx="3867320" cy="1786507"/>
          </a:xfrm>
          <a:prstGeom prst="roundRect">
            <a:avLst>
              <a:gd name="adj" fmla="val 33441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C1FEC8-F05C-DC55-2314-AFE69ABD96F9}"/>
              </a:ext>
            </a:extLst>
          </p:cNvPr>
          <p:cNvGrpSpPr/>
          <p:nvPr/>
        </p:nvGrpSpPr>
        <p:grpSpPr>
          <a:xfrm>
            <a:off x="4393855" y="2928346"/>
            <a:ext cx="3404289" cy="3361014"/>
            <a:chOff x="9878277" y="1765038"/>
            <a:chExt cx="1644505" cy="1623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EA47F5-F6A2-6C5A-C1A8-83053716B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8277" y="1765038"/>
              <a:ext cx="1644505" cy="162360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4CA20E4-F2EF-C763-943D-9286943558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61822" y="2441309"/>
              <a:ext cx="338708" cy="13637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9559F3E-F351-57E7-BF5E-35C3332F40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73318" y="2576673"/>
              <a:ext cx="527211" cy="100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FA1801B-01CE-A294-B50F-6CEC9CC23082}"/>
                </a:ext>
              </a:extLst>
            </p:cNvPr>
            <p:cNvSpPr/>
            <p:nvPr/>
          </p:nvSpPr>
          <p:spPr>
            <a:xfrm>
              <a:off x="10656578" y="2533261"/>
              <a:ext cx="87901" cy="86824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767A6A5-99EC-232E-5579-828900EE73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4463" y="294795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2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580FED-422B-6D74-323A-27B8D91DCB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352261" y="3863787"/>
            <a:ext cx="3440776" cy="871272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AA06505-E34B-09F0-E0E7-04F5554364CA}"/>
              </a:ext>
            </a:extLst>
          </p:cNvPr>
          <p:cNvGrpSpPr/>
          <p:nvPr/>
        </p:nvGrpSpPr>
        <p:grpSpPr>
          <a:xfrm>
            <a:off x="4375611" y="2827176"/>
            <a:ext cx="3440776" cy="3397037"/>
            <a:chOff x="10072949" y="1609229"/>
            <a:chExt cx="1644505" cy="16236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E9CE216-EDCD-5BEE-EB4E-1EC81F01893E}"/>
                </a:ext>
              </a:extLst>
            </p:cNvPr>
            <p:cNvGrpSpPr/>
            <p:nvPr/>
          </p:nvGrpSpPr>
          <p:grpSpPr>
            <a:xfrm>
              <a:off x="10072949" y="1609229"/>
              <a:ext cx="1644505" cy="1623600"/>
              <a:chOff x="7915740" y="3968376"/>
              <a:chExt cx="1644505" cy="162360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5E52978-E615-E027-CCD2-7E6FB7DCE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5740" y="3968376"/>
                <a:ext cx="1644505" cy="1623600"/>
              </a:xfrm>
              <a:prstGeom prst="rect">
                <a:avLst/>
              </a:prstGeom>
            </p:spPr>
          </p:pic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011DF3C8-3259-49B8-229D-EE75E33256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51336" y="4772425"/>
                <a:ext cx="289726" cy="194358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5F33093E-ABB1-3964-D78C-A31F3CA4445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47034" y="4557945"/>
                <a:ext cx="352804" cy="224885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1A8AEA9-70DD-719C-074D-6063ADF376A1}"/>
                </a:ext>
              </a:extLst>
            </p:cNvPr>
            <p:cNvSpPr/>
            <p:nvPr/>
          </p:nvSpPr>
          <p:spPr>
            <a:xfrm>
              <a:off x="10865759" y="2383638"/>
              <a:ext cx="72452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41AEDF9-BF0F-4D41-762C-45D67A405A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7763" y="161445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FCD9C28-531C-5F99-D7FB-8B1E04D37B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352261" y="3863787"/>
            <a:ext cx="3440776" cy="871272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CF79E6B-56F8-2429-2193-95A8D3F50DA9}"/>
              </a:ext>
            </a:extLst>
          </p:cNvPr>
          <p:cNvGrpSpPr/>
          <p:nvPr/>
        </p:nvGrpSpPr>
        <p:grpSpPr>
          <a:xfrm>
            <a:off x="4490593" y="2827176"/>
            <a:ext cx="3345891" cy="3303358"/>
            <a:chOff x="5952546" y="1765038"/>
            <a:chExt cx="1644505" cy="1623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95F9C94-C937-8AA8-ED71-AD255BD85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2546" y="1765038"/>
              <a:ext cx="1644505" cy="162360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E210339-5445-A688-5D8C-E5CDD6406366}"/>
                </a:ext>
              </a:extLst>
            </p:cNvPr>
            <p:cNvCxnSpPr>
              <a:cxnSpLocks/>
            </p:cNvCxnSpPr>
            <p:nvPr/>
          </p:nvCxnSpPr>
          <p:spPr>
            <a:xfrm>
              <a:off x="6784157" y="2576839"/>
              <a:ext cx="339218" cy="185924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D3EFBBC-461E-CD3A-5453-680C86CE92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78638" y="2124866"/>
              <a:ext cx="0" cy="45197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3F8B05B-80D2-0733-C51C-44DCC6EBE7FC}"/>
                </a:ext>
              </a:extLst>
            </p:cNvPr>
            <p:cNvSpPr/>
            <p:nvPr/>
          </p:nvSpPr>
          <p:spPr>
            <a:xfrm>
              <a:off x="6756870" y="2535526"/>
              <a:ext cx="48408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258B66F-8E98-B7DC-BBB4-0B1E96E969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4463" y="256695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3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ED5D71-EF22-E076-9886-478C41BE68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2441" y="77294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Khám</a:t>
            </a:r>
            <a:r>
              <a:rPr kumimoji="0" lang="en-US" sz="6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phá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7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458</Words>
  <Application>Microsoft Office PowerPoint</Application>
  <PresentationFormat>Widescreen</PresentationFormat>
  <Paragraphs>69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iCiel Crocante</vt:lpstr>
      <vt:lpstr>SVN-Hole Hearted</vt:lpstr>
      <vt:lpstr>UTM Cookies</vt:lpstr>
      <vt:lpstr>UVN Banh Mi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13</cp:revision>
  <dcterms:created xsi:type="dcterms:W3CDTF">2023-02-05T04:09:18Z</dcterms:created>
  <dcterms:modified xsi:type="dcterms:W3CDTF">2023-03-09T02:19:48Z</dcterms:modified>
</cp:coreProperties>
</file>