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9"/>
  </p:notesMasterIdLst>
  <p:sldIdLst>
    <p:sldId id="327" r:id="rId5"/>
    <p:sldId id="265" r:id="rId6"/>
    <p:sldId id="271" r:id="rId7"/>
    <p:sldId id="276" r:id="rId8"/>
    <p:sldId id="279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324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63" d="100"/>
          <a:sy n="63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276F7F4-FD4B-4560-94EF-17B96239FD45}" type="datetimeFigureOut">
              <a:rPr lang="en-US" smtClean="0"/>
              <a:pPr/>
              <a:t>9/21/2024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6044324-AE21-4AF2-A937-93342E6FF0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011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18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emf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openxmlformats.org/officeDocument/2006/relationships/image" Target="../media/image64.png"/><Relationship Id="rId5" Type="http://schemas.openxmlformats.org/officeDocument/2006/relationships/image" Target="../media/image22.png"/><Relationship Id="rId10" Type="http://schemas.openxmlformats.org/officeDocument/2006/relationships/image" Target="../media/image63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8.png"/><Relationship Id="rId11" Type="http://schemas.openxmlformats.org/officeDocument/2006/relationships/slide" Target="slide32.xml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5.png"/><Relationship Id="rId1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0.png"/><Relationship Id="rId12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5.xml"/><Relationship Id="rId9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173E4B-263C-47B8-81E9-0E60891C7E77}"/>
              </a:ext>
            </a:extLst>
          </p:cNvPr>
          <p:cNvSpPr/>
          <p:nvPr/>
        </p:nvSpPr>
        <p:spPr>
          <a:xfrm>
            <a:off x="0" y="0"/>
            <a:ext cx="12192000" cy="1038845"/>
          </a:xfrm>
          <a:prstGeom prst="rect">
            <a:avLst/>
          </a:prstGeom>
          <a:solidFill>
            <a:srgbClr val="399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88500" y="84738"/>
            <a:ext cx="8614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2744" y="1851414"/>
            <a:ext cx="1006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nghệ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1:</a:t>
            </a:r>
          </a:p>
          <a:p>
            <a:pPr algn="ctr"/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Tự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nhiên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nghệ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Zilla Slab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24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flipH="1">
            <a:off x="3838594" y="691804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137762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137762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7525" y="1036034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24297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00634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2088196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7886387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42859" y="279395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295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194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454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859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-1177159" y="0"/>
            <a:ext cx="13369159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srgbClr val="43671B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srgbClr val="43671B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srgbClr val="43671B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-1177159" y="0"/>
            <a:ext cx="13369159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87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101" y="73574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604</Words>
  <Application>Microsoft Office PowerPoint</Application>
  <PresentationFormat>Widescreen</PresentationFormat>
  <Paragraphs>84</Paragraphs>
  <Slides>34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等线</vt:lpstr>
      <vt:lpstr>等线 Light</vt:lpstr>
      <vt:lpstr>黑体</vt:lpstr>
      <vt:lpstr>Arial</vt:lpstr>
      <vt:lpstr>Fredoka One</vt:lpstr>
      <vt:lpstr>Georgia</vt:lpstr>
      <vt:lpstr>UTM Avo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Ngọc Diệp</cp:lastModifiedBy>
  <cp:revision>58</cp:revision>
  <dcterms:created xsi:type="dcterms:W3CDTF">2022-07-14T22:03:21Z</dcterms:created>
  <dcterms:modified xsi:type="dcterms:W3CDTF">2024-09-21T13:00:48Z</dcterms:modified>
</cp:coreProperties>
</file>