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AE86-C9A5-4C9E-BEAC-28220FBAD3A3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44A4-6E1C-44F0-B9BD-75D518373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0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AE86-C9A5-4C9E-BEAC-28220FBAD3A3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44A4-6E1C-44F0-B9BD-75D518373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5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AE86-C9A5-4C9E-BEAC-28220FBAD3A3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44A4-6E1C-44F0-B9BD-75D518373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AE86-C9A5-4C9E-BEAC-28220FBAD3A3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44A4-6E1C-44F0-B9BD-75D518373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0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AE86-C9A5-4C9E-BEAC-28220FBAD3A3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44A4-6E1C-44F0-B9BD-75D518373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8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AE86-C9A5-4C9E-BEAC-28220FBAD3A3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44A4-6E1C-44F0-B9BD-75D518373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5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AE86-C9A5-4C9E-BEAC-28220FBAD3A3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44A4-6E1C-44F0-B9BD-75D518373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AE86-C9A5-4C9E-BEAC-28220FBAD3A3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44A4-6E1C-44F0-B9BD-75D518373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5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AE86-C9A5-4C9E-BEAC-28220FBAD3A3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44A4-6E1C-44F0-B9BD-75D518373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4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AE86-C9A5-4C9E-BEAC-28220FBAD3A3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44A4-6E1C-44F0-B9BD-75D518373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4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AE86-C9A5-4C9E-BEAC-28220FBAD3A3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44A4-6E1C-44F0-B9BD-75D518373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1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8AE86-C9A5-4C9E-BEAC-28220FBAD3A3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C44A4-6E1C-44F0-B9BD-75D518373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6.sv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2.sv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6.sv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2.sv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6.sv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2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12" Type="http://schemas.openxmlformats.org/officeDocument/2006/relationships/image" Target="../media/image3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23.svg"/><Relationship Id="rId10" Type="http://schemas.openxmlformats.org/officeDocument/2006/relationships/image" Target="../media/image6.png"/><Relationship Id="rId9" Type="http://schemas.openxmlformats.org/officeDocument/2006/relationships/image" Target="../media/image10.sv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6.sv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2.sv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3.sv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6.svg"/><Relationship Id="rId5" Type="http://schemas.openxmlformats.org/officeDocument/2006/relationships/image" Target="../media/image8.svg"/><Relationship Id="rId15" Type="http://schemas.openxmlformats.org/officeDocument/2006/relationships/image" Target="../media/image18.jpe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12.svg"/><Relationship Id="rId1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svg"/><Relationship Id="rId3" Type="http://schemas.openxmlformats.org/officeDocument/2006/relationships/image" Target="../media/image4.svg"/><Relationship Id="rId7" Type="http://schemas.openxmlformats.org/officeDocument/2006/relationships/image" Target="../media/image12.svg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4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84373" y="4457502"/>
            <a:ext cx="7009085" cy="3364361"/>
          </a:xfrm>
          <a:custGeom>
            <a:avLst/>
            <a:gdLst/>
            <a:ahLst/>
            <a:cxnLst/>
            <a:rect l="l" t="t" r="r" b="b"/>
            <a:pathLst>
              <a:path w="10513627" h="5046541">
                <a:moveTo>
                  <a:pt x="0" y="0"/>
                </a:moveTo>
                <a:lnTo>
                  <a:pt x="10513626" y="0"/>
                </a:lnTo>
                <a:lnTo>
                  <a:pt x="10513626" y="5046541"/>
                </a:lnTo>
                <a:lnTo>
                  <a:pt x="0" y="50465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flipV="1">
            <a:off x="6571081" y="-775391"/>
            <a:ext cx="7427993" cy="6293536"/>
          </a:xfrm>
          <a:custGeom>
            <a:avLst/>
            <a:gdLst/>
            <a:ahLst/>
            <a:cxnLst/>
            <a:rect l="l" t="t" r="r" b="b"/>
            <a:pathLst>
              <a:path w="11141989" h="9440304">
                <a:moveTo>
                  <a:pt x="0" y="9440303"/>
                </a:moveTo>
                <a:lnTo>
                  <a:pt x="11141989" y="9440303"/>
                </a:lnTo>
                <a:lnTo>
                  <a:pt x="11141989" y="0"/>
                </a:lnTo>
                <a:lnTo>
                  <a:pt x="0" y="0"/>
                </a:lnTo>
                <a:lnTo>
                  <a:pt x="0" y="944030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-197706" y="4965412"/>
            <a:ext cx="2889042" cy="2534912"/>
          </a:xfrm>
          <a:custGeom>
            <a:avLst/>
            <a:gdLst/>
            <a:ahLst/>
            <a:cxnLst/>
            <a:rect l="l" t="t" r="r" b="b"/>
            <a:pathLst>
              <a:path w="4333563" h="3802368">
                <a:moveTo>
                  <a:pt x="0" y="0"/>
                </a:moveTo>
                <a:lnTo>
                  <a:pt x="4333563" y="0"/>
                </a:lnTo>
                <a:lnTo>
                  <a:pt x="4333563" y="3802368"/>
                </a:lnTo>
                <a:lnTo>
                  <a:pt x="0" y="38023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158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flipH="1" flipV="1">
            <a:off x="9500665" y="-642324"/>
            <a:ext cx="2889042" cy="2534912"/>
          </a:xfrm>
          <a:custGeom>
            <a:avLst/>
            <a:gdLst/>
            <a:ahLst/>
            <a:cxnLst/>
            <a:rect l="l" t="t" r="r" b="b"/>
            <a:pathLst>
              <a:path w="4333563" h="3802368">
                <a:moveTo>
                  <a:pt x="4333563" y="3802368"/>
                </a:moveTo>
                <a:lnTo>
                  <a:pt x="0" y="3802368"/>
                </a:lnTo>
                <a:lnTo>
                  <a:pt x="0" y="0"/>
                </a:lnTo>
                <a:lnTo>
                  <a:pt x="4333563" y="0"/>
                </a:lnTo>
                <a:lnTo>
                  <a:pt x="4333563" y="380236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158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211728" y="-301028"/>
            <a:ext cx="4181217" cy="2488475"/>
          </a:xfrm>
          <a:custGeom>
            <a:avLst/>
            <a:gdLst/>
            <a:ahLst/>
            <a:cxnLst/>
            <a:rect l="l" t="t" r="r" b="b"/>
            <a:pathLst>
              <a:path w="6271825" h="3732712">
                <a:moveTo>
                  <a:pt x="0" y="0"/>
                </a:moveTo>
                <a:lnTo>
                  <a:pt x="6271824" y="0"/>
                </a:lnTo>
                <a:lnTo>
                  <a:pt x="6271824" y="3732712"/>
                </a:lnTo>
                <a:lnTo>
                  <a:pt x="0" y="37327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 flipH="1" flipV="1">
            <a:off x="-772343" y="-506047"/>
            <a:ext cx="3320061" cy="2743200"/>
          </a:xfrm>
          <a:custGeom>
            <a:avLst/>
            <a:gdLst/>
            <a:ahLst/>
            <a:cxnLst/>
            <a:rect l="l" t="t" r="r" b="b"/>
            <a:pathLst>
              <a:path w="4980091" h="4114800">
                <a:moveTo>
                  <a:pt x="498009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980090" y="0"/>
                </a:lnTo>
                <a:lnTo>
                  <a:pt x="4980090" y="411480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flipH="1" flipV="1">
            <a:off x="8194469" y="4457502"/>
            <a:ext cx="4181217" cy="2488475"/>
          </a:xfrm>
          <a:custGeom>
            <a:avLst/>
            <a:gdLst/>
            <a:ahLst/>
            <a:cxnLst/>
            <a:rect l="l" t="t" r="r" b="b"/>
            <a:pathLst>
              <a:path w="6271825" h="3732712">
                <a:moveTo>
                  <a:pt x="6271825" y="3732712"/>
                </a:moveTo>
                <a:lnTo>
                  <a:pt x="0" y="3732712"/>
                </a:lnTo>
                <a:lnTo>
                  <a:pt x="0" y="0"/>
                </a:lnTo>
                <a:lnTo>
                  <a:pt x="6271825" y="0"/>
                </a:lnTo>
                <a:lnTo>
                  <a:pt x="6271825" y="3732712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7503097" y="4311933"/>
            <a:ext cx="3442089" cy="3282893"/>
          </a:xfrm>
          <a:custGeom>
            <a:avLst/>
            <a:gdLst/>
            <a:ahLst/>
            <a:cxnLst/>
            <a:rect l="l" t="t" r="r" b="b"/>
            <a:pathLst>
              <a:path w="5163134" h="4924339">
                <a:moveTo>
                  <a:pt x="0" y="0"/>
                </a:moveTo>
                <a:lnTo>
                  <a:pt x="5163134" y="0"/>
                </a:lnTo>
                <a:lnTo>
                  <a:pt x="5163134" y="4924339"/>
                </a:lnTo>
                <a:lnTo>
                  <a:pt x="0" y="49243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C2DE9C-8FD5-3725-0822-11610506EBD5}"/>
              </a:ext>
            </a:extLst>
          </p:cNvPr>
          <p:cNvGrpSpPr/>
          <p:nvPr/>
        </p:nvGrpSpPr>
        <p:grpSpPr>
          <a:xfrm>
            <a:off x="4127582" y="1212258"/>
            <a:ext cx="4745951" cy="536835"/>
            <a:chOff x="1877791" y="1190866"/>
            <a:chExt cx="4745951" cy="536835"/>
          </a:xfrm>
        </p:grpSpPr>
        <p:grpSp>
          <p:nvGrpSpPr>
            <p:cNvPr id="3" name="Group 3"/>
            <p:cNvGrpSpPr/>
            <p:nvPr/>
          </p:nvGrpSpPr>
          <p:grpSpPr>
            <a:xfrm>
              <a:off x="2590737" y="1190866"/>
              <a:ext cx="3320061" cy="536835"/>
              <a:chOff x="0" y="0"/>
              <a:chExt cx="1123375" cy="21208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123375" cy="212083"/>
              </a:xfrm>
              <a:custGeom>
                <a:avLst/>
                <a:gdLst/>
                <a:ahLst/>
                <a:cxnLst/>
                <a:rect l="l" t="t" r="r" b="b"/>
                <a:pathLst>
                  <a:path w="1123375" h="212083">
                    <a:moveTo>
                      <a:pt x="92569" y="0"/>
                    </a:moveTo>
                    <a:lnTo>
                      <a:pt x="1030805" y="0"/>
                    </a:lnTo>
                    <a:cubicBezTo>
                      <a:pt x="1081930" y="0"/>
                      <a:pt x="1123375" y="41445"/>
                      <a:pt x="1123375" y="92569"/>
                    </a:cubicBezTo>
                    <a:lnTo>
                      <a:pt x="1123375" y="119513"/>
                    </a:lnTo>
                    <a:cubicBezTo>
                      <a:pt x="1123375" y="144064"/>
                      <a:pt x="1113622" y="167610"/>
                      <a:pt x="1096262" y="184970"/>
                    </a:cubicBezTo>
                    <a:cubicBezTo>
                      <a:pt x="1078902" y="202330"/>
                      <a:pt x="1055356" y="212083"/>
                      <a:pt x="1030805" y="212083"/>
                    </a:cubicBezTo>
                    <a:lnTo>
                      <a:pt x="92569" y="212083"/>
                    </a:lnTo>
                    <a:cubicBezTo>
                      <a:pt x="41445" y="212083"/>
                      <a:pt x="0" y="170638"/>
                      <a:pt x="0" y="119513"/>
                    </a:cubicBezTo>
                    <a:lnTo>
                      <a:pt x="0" y="92569"/>
                    </a:lnTo>
                    <a:cubicBezTo>
                      <a:pt x="0" y="41445"/>
                      <a:pt x="41445" y="0"/>
                      <a:pt x="92569" y="0"/>
                    </a:cubicBezTo>
                    <a:close/>
                  </a:path>
                </a:pathLst>
              </a:custGeom>
              <a:solidFill>
                <a:srgbClr val="D6AF67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1123375" cy="25970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96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877791" y="1318463"/>
              <a:ext cx="4745951" cy="320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519"/>
                </a:lnSpc>
              </a:pPr>
              <a:r>
                <a:rPr lang="en-US" sz="2400" spc="180" dirty="0">
                  <a:latin typeface="#9Slide03 IcielNovecento sans E" panose="00000900000000000000" pitchFamily="2" charset="0"/>
                </a:rPr>
                <a:t>LỊCH SỬ VÀ ĐỊA LÍ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3628F36-9669-2E1A-DD64-9C1BE12AC5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423834" y="1568360"/>
            <a:ext cx="13039667" cy="39008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CFEB80-5B57-AC6F-7A8E-6CB494CB12D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57227" y="4638235"/>
            <a:ext cx="233497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86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6250121" y="-1065397"/>
            <a:ext cx="7427993" cy="6293536"/>
          </a:xfrm>
          <a:custGeom>
            <a:avLst/>
            <a:gdLst/>
            <a:ahLst/>
            <a:cxnLst/>
            <a:rect l="l" t="t" r="r" b="b"/>
            <a:pathLst>
              <a:path w="11141989" h="9440304">
                <a:moveTo>
                  <a:pt x="0" y="9440303"/>
                </a:moveTo>
                <a:lnTo>
                  <a:pt x="11141990" y="9440303"/>
                </a:lnTo>
                <a:lnTo>
                  <a:pt x="11141990" y="0"/>
                </a:lnTo>
                <a:lnTo>
                  <a:pt x="0" y="0"/>
                </a:lnTo>
                <a:lnTo>
                  <a:pt x="0" y="944030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1017458" y="2259171"/>
            <a:ext cx="7427993" cy="6293536"/>
          </a:xfrm>
          <a:custGeom>
            <a:avLst/>
            <a:gdLst/>
            <a:ahLst/>
            <a:cxnLst/>
            <a:rect l="l" t="t" r="r" b="b"/>
            <a:pathLst>
              <a:path w="11141989" h="9440304">
                <a:moveTo>
                  <a:pt x="0" y="0"/>
                </a:moveTo>
                <a:lnTo>
                  <a:pt x="11141990" y="0"/>
                </a:lnTo>
                <a:lnTo>
                  <a:pt x="11141990" y="9440303"/>
                </a:lnTo>
                <a:lnTo>
                  <a:pt x="0" y="94403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211728" y="-301028"/>
            <a:ext cx="4181217" cy="2488475"/>
          </a:xfrm>
          <a:custGeom>
            <a:avLst/>
            <a:gdLst/>
            <a:ahLst/>
            <a:cxnLst/>
            <a:rect l="l" t="t" r="r" b="b"/>
            <a:pathLst>
              <a:path w="6271825" h="3732712">
                <a:moveTo>
                  <a:pt x="0" y="0"/>
                </a:moveTo>
                <a:lnTo>
                  <a:pt x="6271824" y="0"/>
                </a:lnTo>
                <a:lnTo>
                  <a:pt x="6271824" y="3732712"/>
                </a:lnTo>
                <a:lnTo>
                  <a:pt x="0" y="3732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flipH="1" flipV="1">
            <a:off x="-772343" y="63411"/>
            <a:ext cx="3320061" cy="2743200"/>
          </a:xfrm>
          <a:custGeom>
            <a:avLst/>
            <a:gdLst/>
            <a:ahLst/>
            <a:cxnLst/>
            <a:rect l="l" t="t" r="r" b="b"/>
            <a:pathLst>
              <a:path w="4980091" h="4114800">
                <a:moveTo>
                  <a:pt x="498009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980090" y="0"/>
                </a:lnTo>
                <a:lnTo>
                  <a:pt x="4980090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 flipV="1">
            <a:off x="8194469" y="4457502"/>
            <a:ext cx="4181217" cy="2488475"/>
          </a:xfrm>
          <a:custGeom>
            <a:avLst/>
            <a:gdLst/>
            <a:ahLst/>
            <a:cxnLst/>
            <a:rect l="l" t="t" r="r" b="b"/>
            <a:pathLst>
              <a:path w="6271825" h="3732712">
                <a:moveTo>
                  <a:pt x="6271825" y="3732712"/>
                </a:moveTo>
                <a:lnTo>
                  <a:pt x="0" y="3732712"/>
                </a:lnTo>
                <a:lnTo>
                  <a:pt x="0" y="0"/>
                </a:lnTo>
                <a:lnTo>
                  <a:pt x="6271825" y="0"/>
                </a:lnTo>
                <a:lnTo>
                  <a:pt x="6271825" y="3732712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7503097" y="4311933"/>
            <a:ext cx="3442089" cy="3282893"/>
          </a:xfrm>
          <a:custGeom>
            <a:avLst/>
            <a:gdLst/>
            <a:ahLst/>
            <a:cxnLst/>
            <a:rect l="l" t="t" r="r" b="b"/>
            <a:pathLst>
              <a:path w="5163134" h="4924339">
                <a:moveTo>
                  <a:pt x="0" y="0"/>
                </a:moveTo>
                <a:lnTo>
                  <a:pt x="5163134" y="0"/>
                </a:lnTo>
                <a:lnTo>
                  <a:pt x="5163134" y="4924339"/>
                </a:lnTo>
                <a:lnTo>
                  <a:pt x="0" y="49243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flipH="1" flipV="1">
            <a:off x="9500665" y="-642324"/>
            <a:ext cx="2889042" cy="2534912"/>
          </a:xfrm>
          <a:custGeom>
            <a:avLst/>
            <a:gdLst/>
            <a:ahLst/>
            <a:cxnLst/>
            <a:rect l="l" t="t" r="r" b="b"/>
            <a:pathLst>
              <a:path w="4333563" h="3802368">
                <a:moveTo>
                  <a:pt x="4333563" y="3802368"/>
                </a:moveTo>
                <a:lnTo>
                  <a:pt x="0" y="3802368"/>
                </a:lnTo>
                <a:lnTo>
                  <a:pt x="0" y="0"/>
                </a:lnTo>
                <a:lnTo>
                  <a:pt x="4333563" y="0"/>
                </a:lnTo>
                <a:lnTo>
                  <a:pt x="4333563" y="3802368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r="-15831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F7191A-F5E5-D754-8E79-0C5C476AA4A6}"/>
              </a:ext>
            </a:extLst>
          </p:cNvPr>
          <p:cNvGrpSpPr/>
          <p:nvPr/>
        </p:nvGrpSpPr>
        <p:grpSpPr>
          <a:xfrm>
            <a:off x="304800" y="530943"/>
            <a:ext cx="11641393" cy="6321949"/>
            <a:chOff x="887686" y="1359964"/>
            <a:chExt cx="10792123" cy="500984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47726FE-8E91-F726-83F6-9CA2DEB179A7}"/>
                </a:ext>
              </a:extLst>
            </p:cNvPr>
            <p:cNvSpPr/>
            <p:nvPr/>
          </p:nvSpPr>
          <p:spPr>
            <a:xfrm>
              <a:off x="887686" y="1359964"/>
              <a:ext cx="10792123" cy="4897377"/>
            </a:xfrm>
            <a:prstGeom prst="roundRect">
              <a:avLst>
                <a:gd name="adj" fmla="val 11470"/>
              </a:avLst>
            </a:prstGeom>
            <a:solidFill>
              <a:srgbClr val="D7FFDD"/>
            </a:solidFill>
            <a:ln>
              <a:solidFill>
                <a:srgbClr val="414B3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0B3C4C6-FEB2-EB7C-A452-45A000FF645D}"/>
                </a:ext>
              </a:extLst>
            </p:cNvPr>
            <p:cNvSpPr txBox="1"/>
            <p:nvPr/>
          </p:nvSpPr>
          <p:spPr>
            <a:xfrm>
              <a:off x="908265" y="1412016"/>
              <a:ext cx="10683711" cy="49577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Năng lực đặc thù:</a:t>
              </a:r>
              <a:endPara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indent="228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Nêu được một số tác động của môi trường thiên nhiên đối với đời sống và hoạt động sản xuất trong vùng.</a:t>
              </a:r>
              <a:endPara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indent="228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Đề xuất được ở mức độ đơn giản một số biện pháp phòng, chống thiên tai ở vùng Duyên hải miền Trung.</a:t>
              </a:r>
              <a:endPara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indent="228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Thể hiện được thái độ cảm thông và sẵn sàng có hành động chia sẻ với người dân gặp thiên tai.</a:t>
              </a:r>
              <a:endPara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indent="228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Năng lực chung.</a:t>
              </a:r>
              <a:endPara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indent="228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Năng lực tự chủ, tự học: Biết tự chủ thực hiện sử dụng một số phương tiện học tập môn Lịch sử và Địa lí.</a:t>
              </a:r>
              <a:endPara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indent="228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Năng lực giải quyết vấn đề và sáng tạo: Thực hiện tốt và có sáng tạo trong thực hiện các hoạt động của môn Lịch sử và địa lí.</a:t>
              </a:r>
              <a:endPara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indent="2286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Năng lực giao tiếp và hợp tác: Biết trao đổi, góp ý cùng bạn trong hoạt động nhóm và thực hành.</a:t>
              </a:r>
              <a:endPara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4636040-FD8A-B2AD-10B3-E25F852EDF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35937" y="-21100"/>
            <a:ext cx="4749196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13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6261212" y="-1065397"/>
            <a:ext cx="7427993" cy="6293536"/>
          </a:xfrm>
          <a:custGeom>
            <a:avLst/>
            <a:gdLst/>
            <a:ahLst/>
            <a:cxnLst/>
            <a:rect l="l" t="t" r="r" b="b"/>
            <a:pathLst>
              <a:path w="11141989" h="9440304">
                <a:moveTo>
                  <a:pt x="0" y="9440303"/>
                </a:moveTo>
                <a:lnTo>
                  <a:pt x="11141990" y="9440303"/>
                </a:lnTo>
                <a:lnTo>
                  <a:pt x="11141990" y="0"/>
                </a:lnTo>
                <a:lnTo>
                  <a:pt x="0" y="0"/>
                </a:lnTo>
                <a:lnTo>
                  <a:pt x="0" y="944030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1017458" y="2259171"/>
            <a:ext cx="7427993" cy="6293536"/>
          </a:xfrm>
          <a:custGeom>
            <a:avLst/>
            <a:gdLst/>
            <a:ahLst/>
            <a:cxnLst/>
            <a:rect l="l" t="t" r="r" b="b"/>
            <a:pathLst>
              <a:path w="11141989" h="9440304">
                <a:moveTo>
                  <a:pt x="0" y="0"/>
                </a:moveTo>
                <a:lnTo>
                  <a:pt x="11141990" y="0"/>
                </a:lnTo>
                <a:lnTo>
                  <a:pt x="11141990" y="9440303"/>
                </a:lnTo>
                <a:lnTo>
                  <a:pt x="0" y="94403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211728" y="-301028"/>
            <a:ext cx="4181217" cy="2488475"/>
          </a:xfrm>
          <a:custGeom>
            <a:avLst/>
            <a:gdLst/>
            <a:ahLst/>
            <a:cxnLst/>
            <a:rect l="l" t="t" r="r" b="b"/>
            <a:pathLst>
              <a:path w="6271825" h="3732712">
                <a:moveTo>
                  <a:pt x="0" y="0"/>
                </a:moveTo>
                <a:lnTo>
                  <a:pt x="6271824" y="0"/>
                </a:lnTo>
                <a:lnTo>
                  <a:pt x="6271824" y="3732712"/>
                </a:lnTo>
                <a:lnTo>
                  <a:pt x="0" y="3732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flipH="1" flipV="1">
            <a:off x="-772343" y="63411"/>
            <a:ext cx="3320061" cy="2743200"/>
          </a:xfrm>
          <a:custGeom>
            <a:avLst/>
            <a:gdLst/>
            <a:ahLst/>
            <a:cxnLst/>
            <a:rect l="l" t="t" r="r" b="b"/>
            <a:pathLst>
              <a:path w="4980091" h="4114800">
                <a:moveTo>
                  <a:pt x="498009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980090" y="0"/>
                </a:lnTo>
                <a:lnTo>
                  <a:pt x="4980090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flipH="1" flipV="1">
            <a:off x="8194469" y="4457502"/>
            <a:ext cx="4181217" cy="2488475"/>
          </a:xfrm>
          <a:custGeom>
            <a:avLst/>
            <a:gdLst/>
            <a:ahLst/>
            <a:cxnLst/>
            <a:rect l="l" t="t" r="r" b="b"/>
            <a:pathLst>
              <a:path w="6271825" h="3732712">
                <a:moveTo>
                  <a:pt x="6271825" y="3732712"/>
                </a:moveTo>
                <a:lnTo>
                  <a:pt x="0" y="3732712"/>
                </a:lnTo>
                <a:lnTo>
                  <a:pt x="0" y="0"/>
                </a:lnTo>
                <a:lnTo>
                  <a:pt x="6271825" y="0"/>
                </a:lnTo>
                <a:lnTo>
                  <a:pt x="6271825" y="3732712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7503097" y="4311933"/>
            <a:ext cx="3442089" cy="3282893"/>
          </a:xfrm>
          <a:custGeom>
            <a:avLst/>
            <a:gdLst/>
            <a:ahLst/>
            <a:cxnLst/>
            <a:rect l="l" t="t" r="r" b="b"/>
            <a:pathLst>
              <a:path w="5163134" h="4924339">
                <a:moveTo>
                  <a:pt x="0" y="0"/>
                </a:moveTo>
                <a:lnTo>
                  <a:pt x="5163134" y="0"/>
                </a:lnTo>
                <a:lnTo>
                  <a:pt x="5163134" y="4924339"/>
                </a:lnTo>
                <a:lnTo>
                  <a:pt x="0" y="49243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flipH="1" flipV="1">
            <a:off x="9500665" y="-642324"/>
            <a:ext cx="2889042" cy="2534912"/>
          </a:xfrm>
          <a:custGeom>
            <a:avLst/>
            <a:gdLst/>
            <a:ahLst/>
            <a:cxnLst/>
            <a:rect l="l" t="t" r="r" b="b"/>
            <a:pathLst>
              <a:path w="4333563" h="3802368">
                <a:moveTo>
                  <a:pt x="4333563" y="3802368"/>
                </a:moveTo>
                <a:lnTo>
                  <a:pt x="0" y="3802368"/>
                </a:lnTo>
                <a:lnTo>
                  <a:pt x="0" y="0"/>
                </a:lnTo>
                <a:lnTo>
                  <a:pt x="4333563" y="0"/>
                </a:lnTo>
                <a:lnTo>
                  <a:pt x="4333563" y="3802368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r="-158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A85B92-FAA7-CDE7-2D69-F6718A04E93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7687" y="523707"/>
            <a:ext cx="6376969" cy="6334293"/>
          </a:xfrm>
          <a:prstGeom prst="rect">
            <a:avLst/>
          </a:prstGeom>
        </p:spPr>
      </p:pic>
      <p:grpSp>
        <p:nvGrpSpPr>
          <p:cNvPr id="14" name="Group 4">
            <a:extLst>
              <a:ext uri="{FF2B5EF4-FFF2-40B4-BE49-F238E27FC236}">
                <a16:creationId xmlns:a16="http://schemas.microsoft.com/office/drawing/2014/main" id="{C236D5D6-4A3B-779A-28CD-9296189805E0}"/>
              </a:ext>
            </a:extLst>
          </p:cNvPr>
          <p:cNvGrpSpPr>
            <a:grpSpLocks noChangeAspect="1"/>
          </p:cNvGrpSpPr>
          <p:nvPr/>
        </p:nvGrpSpPr>
        <p:grpSpPr>
          <a:xfrm>
            <a:off x="6618863" y="468263"/>
            <a:ext cx="5101876" cy="5607230"/>
            <a:chOff x="487680" y="-128270"/>
            <a:chExt cx="11526520" cy="1266825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C9A8CCD-62E1-AE88-3019-160748B2EC4E}"/>
                </a:ext>
              </a:extLst>
            </p:cNvPr>
            <p:cNvSpPr/>
            <p:nvPr/>
          </p:nvSpPr>
          <p:spPr>
            <a:xfrm>
              <a:off x="487680" y="-128270"/>
              <a:ext cx="11526521" cy="12668250"/>
            </a:xfrm>
            <a:custGeom>
              <a:avLst/>
              <a:gdLst/>
              <a:ahLst/>
              <a:cxnLst/>
              <a:rect l="l" t="t" r="r" b="b"/>
              <a:pathLst>
                <a:path w="11526521" h="12668250">
                  <a:moveTo>
                    <a:pt x="8704580" y="1238250"/>
                  </a:moveTo>
                  <a:cubicBezTo>
                    <a:pt x="7128510" y="156210"/>
                    <a:pt x="5292090" y="0"/>
                    <a:pt x="3665220" y="645160"/>
                  </a:cubicBezTo>
                  <a:cubicBezTo>
                    <a:pt x="2532380" y="1084580"/>
                    <a:pt x="1497330" y="2092960"/>
                    <a:pt x="867410" y="3538220"/>
                  </a:cubicBezTo>
                  <a:cubicBezTo>
                    <a:pt x="91440" y="5316220"/>
                    <a:pt x="0" y="7744460"/>
                    <a:pt x="750570" y="9545320"/>
                  </a:cubicBezTo>
                  <a:cubicBezTo>
                    <a:pt x="1283970" y="10824210"/>
                    <a:pt x="2186940" y="11713210"/>
                    <a:pt x="3159760" y="12166600"/>
                  </a:cubicBezTo>
                  <a:cubicBezTo>
                    <a:pt x="4132580" y="12619990"/>
                    <a:pt x="5175250" y="12668250"/>
                    <a:pt x="6191250" y="12534900"/>
                  </a:cubicBezTo>
                  <a:cubicBezTo>
                    <a:pt x="7296150" y="12390120"/>
                    <a:pt x="8411210" y="12021820"/>
                    <a:pt x="9358631" y="11172190"/>
                  </a:cubicBezTo>
                  <a:cubicBezTo>
                    <a:pt x="10306051" y="10322561"/>
                    <a:pt x="11070590" y="8936990"/>
                    <a:pt x="11247121" y="7327900"/>
                  </a:cubicBezTo>
                  <a:cubicBezTo>
                    <a:pt x="11526521" y="4803140"/>
                    <a:pt x="10281921" y="2320290"/>
                    <a:pt x="8704581" y="1238250"/>
                  </a:cubicBezTo>
                  <a:close/>
                </a:path>
              </a:pathLst>
            </a:custGeom>
            <a:blipFill>
              <a:blip r:embed="rId15"/>
              <a:stretch>
                <a:fillRect l="-37001" t="1039" r="-28176" b="-103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08415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6261212" y="-1065397"/>
            <a:ext cx="7427993" cy="6293536"/>
          </a:xfrm>
          <a:custGeom>
            <a:avLst/>
            <a:gdLst/>
            <a:ahLst/>
            <a:cxnLst/>
            <a:rect l="l" t="t" r="r" b="b"/>
            <a:pathLst>
              <a:path w="11141989" h="9440304">
                <a:moveTo>
                  <a:pt x="0" y="9440303"/>
                </a:moveTo>
                <a:lnTo>
                  <a:pt x="11141990" y="9440303"/>
                </a:lnTo>
                <a:lnTo>
                  <a:pt x="11141990" y="0"/>
                </a:lnTo>
                <a:lnTo>
                  <a:pt x="0" y="0"/>
                </a:lnTo>
                <a:lnTo>
                  <a:pt x="0" y="944030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1017458" y="2259171"/>
            <a:ext cx="7427993" cy="6293536"/>
          </a:xfrm>
          <a:custGeom>
            <a:avLst/>
            <a:gdLst/>
            <a:ahLst/>
            <a:cxnLst/>
            <a:rect l="l" t="t" r="r" b="b"/>
            <a:pathLst>
              <a:path w="11141989" h="9440304">
                <a:moveTo>
                  <a:pt x="0" y="0"/>
                </a:moveTo>
                <a:lnTo>
                  <a:pt x="11141990" y="0"/>
                </a:lnTo>
                <a:lnTo>
                  <a:pt x="11141990" y="9440303"/>
                </a:lnTo>
                <a:lnTo>
                  <a:pt x="0" y="94403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211728" y="-301028"/>
            <a:ext cx="4181217" cy="2488475"/>
          </a:xfrm>
          <a:custGeom>
            <a:avLst/>
            <a:gdLst/>
            <a:ahLst/>
            <a:cxnLst/>
            <a:rect l="l" t="t" r="r" b="b"/>
            <a:pathLst>
              <a:path w="6271825" h="3732712">
                <a:moveTo>
                  <a:pt x="0" y="0"/>
                </a:moveTo>
                <a:lnTo>
                  <a:pt x="6271824" y="0"/>
                </a:lnTo>
                <a:lnTo>
                  <a:pt x="6271824" y="3732712"/>
                </a:lnTo>
                <a:lnTo>
                  <a:pt x="0" y="3732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flipH="1" flipV="1">
            <a:off x="-772343" y="63411"/>
            <a:ext cx="3320061" cy="2743200"/>
          </a:xfrm>
          <a:custGeom>
            <a:avLst/>
            <a:gdLst/>
            <a:ahLst/>
            <a:cxnLst/>
            <a:rect l="l" t="t" r="r" b="b"/>
            <a:pathLst>
              <a:path w="4980091" h="4114800">
                <a:moveTo>
                  <a:pt x="498009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980090" y="0"/>
                </a:lnTo>
                <a:lnTo>
                  <a:pt x="4980090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flipH="1" flipV="1">
            <a:off x="8194469" y="4457502"/>
            <a:ext cx="4181217" cy="2488475"/>
          </a:xfrm>
          <a:custGeom>
            <a:avLst/>
            <a:gdLst/>
            <a:ahLst/>
            <a:cxnLst/>
            <a:rect l="l" t="t" r="r" b="b"/>
            <a:pathLst>
              <a:path w="6271825" h="3732712">
                <a:moveTo>
                  <a:pt x="6271825" y="3732712"/>
                </a:moveTo>
                <a:lnTo>
                  <a:pt x="0" y="3732712"/>
                </a:lnTo>
                <a:lnTo>
                  <a:pt x="0" y="0"/>
                </a:lnTo>
                <a:lnTo>
                  <a:pt x="6271825" y="0"/>
                </a:lnTo>
                <a:lnTo>
                  <a:pt x="6271825" y="3732712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7503097" y="4311933"/>
            <a:ext cx="3442089" cy="3282893"/>
          </a:xfrm>
          <a:custGeom>
            <a:avLst/>
            <a:gdLst/>
            <a:ahLst/>
            <a:cxnLst/>
            <a:rect l="l" t="t" r="r" b="b"/>
            <a:pathLst>
              <a:path w="5163134" h="4924339">
                <a:moveTo>
                  <a:pt x="0" y="0"/>
                </a:moveTo>
                <a:lnTo>
                  <a:pt x="5163134" y="0"/>
                </a:lnTo>
                <a:lnTo>
                  <a:pt x="5163134" y="4924339"/>
                </a:lnTo>
                <a:lnTo>
                  <a:pt x="0" y="49243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flipH="1" flipV="1">
            <a:off x="9500665" y="-642324"/>
            <a:ext cx="2889042" cy="2534912"/>
          </a:xfrm>
          <a:custGeom>
            <a:avLst/>
            <a:gdLst/>
            <a:ahLst/>
            <a:cxnLst/>
            <a:rect l="l" t="t" r="r" b="b"/>
            <a:pathLst>
              <a:path w="4333563" h="3802368">
                <a:moveTo>
                  <a:pt x="4333563" y="3802368"/>
                </a:moveTo>
                <a:lnTo>
                  <a:pt x="0" y="3802368"/>
                </a:lnTo>
                <a:lnTo>
                  <a:pt x="0" y="0"/>
                </a:lnTo>
                <a:lnTo>
                  <a:pt x="4333563" y="0"/>
                </a:lnTo>
                <a:lnTo>
                  <a:pt x="4333563" y="3802368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r="-158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B7553E-99F4-9D06-F347-C6609B3C305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11728" y="258805"/>
            <a:ext cx="7590178" cy="634039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BF99119-DD98-F975-D37B-4413354A0557}"/>
              </a:ext>
            </a:extLst>
          </p:cNvPr>
          <p:cNvGrpSpPr>
            <a:grpSpLocks noChangeAspect="1"/>
          </p:cNvGrpSpPr>
          <p:nvPr/>
        </p:nvGrpSpPr>
        <p:grpSpPr>
          <a:xfrm>
            <a:off x="6618863" y="468263"/>
            <a:ext cx="5101876" cy="5607230"/>
            <a:chOff x="487680" y="-128270"/>
            <a:chExt cx="11526520" cy="12668250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DD56340-9733-0759-740A-1D3D8E69719A}"/>
                </a:ext>
              </a:extLst>
            </p:cNvPr>
            <p:cNvSpPr/>
            <p:nvPr/>
          </p:nvSpPr>
          <p:spPr>
            <a:xfrm>
              <a:off x="487680" y="-128270"/>
              <a:ext cx="11526521" cy="12668250"/>
            </a:xfrm>
            <a:custGeom>
              <a:avLst/>
              <a:gdLst/>
              <a:ahLst/>
              <a:cxnLst/>
              <a:rect l="l" t="t" r="r" b="b"/>
              <a:pathLst>
                <a:path w="11526521" h="12668250">
                  <a:moveTo>
                    <a:pt x="8704580" y="1238250"/>
                  </a:moveTo>
                  <a:cubicBezTo>
                    <a:pt x="7128510" y="156210"/>
                    <a:pt x="5292090" y="0"/>
                    <a:pt x="3665220" y="645160"/>
                  </a:cubicBezTo>
                  <a:cubicBezTo>
                    <a:pt x="2532380" y="1084580"/>
                    <a:pt x="1497330" y="2092960"/>
                    <a:pt x="867410" y="3538220"/>
                  </a:cubicBezTo>
                  <a:cubicBezTo>
                    <a:pt x="91440" y="5316220"/>
                    <a:pt x="0" y="7744460"/>
                    <a:pt x="750570" y="9545320"/>
                  </a:cubicBezTo>
                  <a:cubicBezTo>
                    <a:pt x="1283970" y="10824210"/>
                    <a:pt x="2186940" y="11713210"/>
                    <a:pt x="3159760" y="12166600"/>
                  </a:cubicBezTo>
                  <a:cubicBezTo>
                    <a:pt x="4132580" y="12619990"/>
                    <a:pt x="5175250" y="12668250"/>
                    <a:pt x="6191250" y="12534900"/>
                  </a:cubicBezTo>
                  <a:cubicBezTo>
                    <a:pt x="7296150" y="12390120"/>
                    <a:pt x="8411210" y="12021820"/>
                    <a:pt x="9358631" y="11172190"/>
                  </a:cubicBezTo>
                  <a:cubicBezTo>
                    <a:pt x="10306051" y="10322561"/>
                    <a:pt x="11070590" y="8936990"/>
                    <a:pt x="11247121" y="7327900"/>
                  </a:cubicBezTo>
                  <a:cubicBezTo>
                    <a:pt x="11526521" y="4803140"/>
                    <a:pt x="10281921" y="2320290"/>
                    <a:pt x="8704581" y="1238250"/>
                  </a:cubicBezTo>
                  <a:close/>
                </a:path>
              </a:pathLst>
            </a:custGeom>
            <a:blipFill>
              <a:blip r:embed="rId15"/>
              <a:stretch>
                <a:fillRect l="-37001" t="1039" r="-28176" b="-103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46048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4558" y="-1453999"/>
            <a:ext cx="14334265" cy="8954323"/>
            <a:chOff x="0" y="0"/>
            <a:chExt cx="28668529" cy="179086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855986" cy="12587072"/>
            </a:xfrm>
            <a:custGeom>
              <a:avLst/>
              <a:gdLst/>
              <a:ahLst/>
              <a:cxnLst/>
              <a:rect l="l" t="t" r="r" b="b"/>
              <a:pathLst>
                <a:path w="14855986" h="12587072">
                  <a:moveTo>
                    <a:pt x="0" y="0"/>
                  </a:moveTo>
                  <a:lnTo>
                    <a:pt x="14855986" y="0"/>
                  </a:lnTo>
                  <a:lnTo>
                    <a:pt x="14855986" y="12587072"/>
                  </a:lnTo>
                  <a:lnTo>
                    <a:pt x="0" y="12587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3465659" y="2305941"/>
              <a:ext cx="8362433" cy="4976950"/>
            </a:xfrm>
            <a:custGeom>
              <a:avLst/>
              <a:gdLst/>
              <a:ahLst/>
              <a:cxnLst/>
              <a:rect l="l" t="t" r="r" b="b"/>
              <a:pathLst>
                <a:path w="8362433" h="4976950">
                  <a:moveTo>
                    <a:pt x="0" y="0"/>
                  </a:moveTo>
                  <a:lnTo>
                    <a:pt x="8362433" y="0"/>
                  </a:lnTo>
                  <a:lnTo>
                    <a:pt x="8362433" y="4976950"/>
                  </a:lnTo>
                  <a:lnTo>
                    <a:pt x="0" y="4976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flipH="1" flipV="1">
              <a:off x="2344428" y="3034819"/>
              <a:ext cx="6640121" cy="5486400"/>
            </a:xfrm>
            <a:custGeom>
              <a:avLst/>
              <a:gdLst/>
              <a:ahLst/>
              <a:cxnLst/>
              <a:rect l="l" t="t" r="r" b="b"/>
              <a:pathLst>
                <a:path w="6640121" h="5486400">
                  <a:moveTo>
                    <a:pt x="6640121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6640121" y="0"/>
                  </a:lnTo>
                  <a:lnTo>
                    <a:pt x="6640121" y="548640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 flipH="1" flipV="1">
              <a:off x="20278053" y="11823001"/>
              <a:ext cx="8362433" cy="4976950"/>
            </a:xfrm>
            <a:custGeom>
              <a:avLst/>
              <a:gdLst/>
              <a:ahLst/>
              <a:cxnLst/>
              <a:rect l="l" t="t" r="r" b="b"/>
              <a:pathLst>
                <a:path w="8362433" h="4976950">
                  <a:moveTo>
                    <a:pt x="8362433" y="4976950"/>
                  </a:moveTo>
                  <a:lnTo>
                    <a:pt x="0" y="4976950"/>
                  </a:lnTo>
                  <a:lnTo>
                    <a:pt x="0" y="0"/>
                  </a:lnTo>
                  <a:lnTo>
                    <a:pt x="8362433" y="0"/>
                  </a:lnTo>
                  <a:lnTo>
                    <a:pt x="8362433" y="497695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 flipV="1">
              <a:off x="22890445" y="1623349"/>
              <a:ext cx="5778084" cy="5069824"/>
            </a:xfrm>
            <a:custGeom>
              <a:avLst/>
              <a:gdLst/>
              <a:ahLst/>
              <a:cxnLst/>
              <a:rect l="l" t="t" r="r" b="b"/>
              <a:pathLst>
                <a:path w="5778084" h="5069824">
                  <a:moveTo>
                    <a:pt x="5778084" y="5069824"/>
                  </a:moveTo>
                  <a:lnTo>
                    <a:pt x="0" y="5069824"/>
                  </a:lnTo>
                  <a:lnTo>
                    <a:pt x="0" y="0"/>
                  </a:lnTo>
                  <a:lnTo>
                    <a:pt x="5778084" y="0"/>
                  </a:lnTo>
                  <a:lnTo>
                    <a:pt x="5778084" y="5069824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 r="-15831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3493702" y="12838821"/>
              <a:ext cx="5778084" cy="5069824"/>
            </a:xfrm>
            <a:custGeom>
              <a:avLst/>
              <a:gdLst/>
              <a:ahLst/>
              <a:cxnLst/>
              <a:rect l="l" t="t" r="r" b="b"/>
              <a:pathLst>
                <a:path w="5778084" h="5069824">
                  <a:moveTo>
                    <a:pt x="0" y="0"/>
                  </a:moveTo>
                  <a:lnTo>
                    <a:pt x="5778084" y="0"/>
                  </a:lnTo>
                  <a:lnTo>
                    <a:pt x="5778084" y="5069824"/>
                  </a:lnTo>
                  <a:lnTo>
                    <a:pt x="0" y="5069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 r="-15831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4437221" y="3284061"/>
              <a:ext cx="23287790" cy="12837457"/>
              <a:chOff x="0" y="0"/>
              <a:chExt cx="4600057" cy="253579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600057" cy="2535794"/>
              </a:xfrm>
              <a:custGeom>
                <a:avLst/>
                <a:gdLst/>
                <a:ahLst/>
                <a:cxnLst/>
                <a:rect l="l" t="t" r="r" b="b"/>
                <a:pathLst>
                  <a:path w="4600057" h="2535794">
                    <a:moveTo>
                      <a:pt x="22606" y="0"/>
                    </a:moveTo>
                    <a:lnTo>
                      <a:pt x="4577451" y="0"/>
                    </a:lnTo>
                    <a:cubicBezTo>
                      <a:pt x="4583447" y="0"/>
                      <a:pt x="4589197" y="2382"/>
                      <a:pt x="4593436" y="6621"/>
                    </a:cubicBezTo>
                    <a:cubicBezTo>
                      <a:pt x="4597676" y="10861"/>
                      <a:pt x="4600057" y="16611"/>
                      <a:pt x="4600057" y="22606"/>
                    </a:cubicBezTo>
                    <a:lnTo>
                      <a:pt x="4600057" y="2513187"/>
                    </a:lnTo>
                    <a:cubicBezTo>
                      <a:pt x="4600057" y="2525673"/>
                      <a:pt x="4589936" y="2535794"/>
                      <a:pt x="4577451" y="2535794"/>
                    </a:cubicBezTo>
                    <a:lnTo>
                      <a:pt x="22606" y="2535794"/>
                    </a:lnTo>
                    <a:cubicBezTo>
                      <a:pt x="16611" y="2535794"/>
                      <a:pt x="10861" y="2533412"/>
                      <a:pt x="6621" y="2529173"/>
                    </a:cubicBezTo>
                    <a:cubicBezTo>
                      <a:pt x="2382" y="2524933"/>
                      <a:pt x="0" y="2519183"/>
                      <a:pt x="0" y="2513187"/>
                    </a:cubicBezTo>
                    <a:lnTo>
                      <a:pt x="0" y="22606"/>
                    </a:lnTo>
                    <a:cubicBezTo>
                      <a:pt x="0" y="10121"/>
                      <a:pt x="10121" y="0"/>
                      <a:pt x="226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5F753E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4600057" cy="258341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96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968F0B-D047-0E87-8E29-6FA9B5333480}"/>
              </a:ext>
            </a:extLst>
          </p:cNvPr>
          <p:cNvGrpSpPr/>
          <p:nvPr/>
        </p:nvGrpSpPr>
        <p:grpSpPr>
          <a:xfrm>
            <a:off x="2133568" y="416372"/>
            <a:ext cx="8213681" cy="1270930"/>
            <a:chOff x="1136724" y="593965"/>
            <a:chExt cx="11977697" cy="681382"/>
          </a:xfrm>
        </p:grpSpPr>
        <p:sp>
          <p:nvSpPr>
            <p:cNvPr id="12" name="Freeform 12"/>
            <p:cNvSpPr/>
            <p:nvPr/>
          </p:nvSpPr>
          <p:spPr>
            <a:xfrm>
              <a:off x="1136724" y="593965"/>
              <a:ext cx="11977697" cy="681382"/>
            </a:xfrm>
            <a:custGeom>
              <a:avLst/>
              <a:gdLst/>
              <a:ahLst/>
              <a:cxnLst/>
              <a:rect l="l" t="t" r="r" b="b"/>
              <a:pathLst>
                <a:path w="8520527" h="1672153">
                  <a:moveTo>
                    <a:pt x="0" y="0"/>
                  </a:moveTo>
                  <a:lnTo>
                    <a:pt x="8520526" y="0"/>
                  </a:lnTo>
                  <a:lnTo>
                    <a:pt x="8520526" y="1672154"/>
                  </a:lnTo>
                  <a:lnTo>
                    <a:pt x="0" y="1672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46814" y="755561"/>
              <a:ext cx="11717531" cy="4400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3243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Chọn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ý ở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cột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A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sao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chi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phù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hợp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với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ý ở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cột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B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và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ghi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kết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quả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vào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vở</a:t>
              </a:r>
              <a:endParaRPr lang="en-US" sz="2800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75618C9-6993-D9AE-199F-8B308587CC3B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83" t="5557" r="80504" b="-1057"/>
          <a:stretch/>
        </p:blipFill>
        <p:spPr>
          <a:xfrm>
            <a:off x="1418268" y="1915642"/>
            <a:ext cx="1833683" cy="39242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F96393-D039-91FA-A9CD-4D75F72129C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0080" t="2307"/>
          <a:stretch/>
        </p:blipFill>
        <p:spPr>
          <a:xfrm>
            <a:off x="4061295" y="1839936"/>
            <a:ext cx="7707739" cy="401435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7E36595-A59D-8E2B-CDB6-EE9746964E73}"/>
              </a:ext>
            </a:extLst>
          </p:cNvPr>
          <p:cNvCxnSpPr/>
          <p:nvPr/>
        </p:nvCxnSpPr>
        <p:spPr>
          <a:xfrm>
            <a:off x="3108333" y="2806611"/>
            <a:ext cx="992492" cy="129682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1678B49-3FAA-EABB-01C9-74C2B21E9A5B}"/>
              </a:ext>
            </a:extLst>
          </p:cNvPr>
          <p:cNvCxnSpPr>
            <a:cxnSpLocks/>
          </p:cNvCxnSpPr>
          <p:nvPr/>
        </p:nvCxnSpPr>
        <p:spPr>
          <a:xfrm>
            <a:off x="3108333" y="3823074"/>
            <a:ext cx="926689" cy="9475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3F3F03-CB82-6F69-5FFE-4711426CE4F9}"/>
              </a:ext>
            </a:extLst>
          </p:cNvPr>
          <p:cNvCxnSpPr>
            <a:cxnSpLocks/>
          </p:cNvCxnSpPr>
          <p:nvPr/>
        </p:nvCxnSpPr>
        <p:spPr>
          <a:xfrm>
            <a:off x="3147376" y="4615813"/>
            <a:ext cx="953449" cy="86465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3411DAE-0D71-85FE-387D-59B606DC87C2}"/>
              </a:ext>
            </a:extLst>
          </p:cNvPr>
          <p:cNvCxnSpPr>
            <a:cxnSpLocks/>
          </p:cNvCxnSpPr>
          <p:nvPr/>
        </p:nvCxnSpPr>
        <p:spPr>
          <a:xfrm flipV="1">
            <a:off x="3177116" y="2830346"/>
            <a:ext cx="923709" cy="245269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921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6261212" y="-1065397"/>
            <a:ext cx="7427993" cy="6293536"/>
          </a:xfrm>
          <a:custGeom>
            <a:avLst/>
            <a:gdLst/>
            <a:ahLst/>
            <a:cxnLst/>
            <a:rect l="l" t="t" r="r" b="b"/>
            <a:pathLst>
              <a:path w="11141989" h="9440304">
                <a:moveTo>
                  <a:pt x="0" y="9440303"/>
                </a:moveTo>
                <a:lnTo>
                  <a:pt x="11141990" y="9440303"/>
                </a:lnTo>
                <a:lnTo>
                  <a:pt x="11141990" y="0"/>
                </a:lnTo>
                <a:lnTo>
                  <a:pt x="0" y="0"/>
                </a:lnTo>
                <a:lnTo>
                  <a:pt x="0" y="944030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1017458" y="2259171"/>
            <a:ext cx="7427993" cy="6293536"/>
          </a:xfrm>
          <a:custGeom>
            <a:avLst/>
            <a:gdLst/>
            <a:ahLst/>
            <a:cxnLst/>
            <a:rect l="l" t="t" r="r" b="b"/>
            <a:pathLst>
              <a:path w="11141989" h="9440304">
                <a:moveTo>
                  <a:pt x="0" y="0"/>
                </a:moveTo>
                <a:lnTo>
                  <a:pt x="11141990" y="0"/>
                </a:lnTo>
                <a:lnTo>
                  <a:pt x="11141990" y="9440303"/>
                </a:lnTo>
                <a:lnTo>
                  <a:pt x="0" y="94403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211728" y="-301028"/>
            <a:ext cx="4181217" cy="2488475"/>
          </a:xfrm>
          <a:custGeom>
            <a:avLst/>
            <a:gdLst/>
            <a:ahLst/>
            <a:cxnLst/>
            <a:rect l="l" t="t" r="r" b="b"/>
            <a:pathLst>
              <a:path w="6271825" h="3732712">
                <a:moveTo>
                  <a:pt x="0" y="0"/>
                </a:moveTo>
                <a:lnTo>
                  <a:pt x="6271824" y="0"/>
                </a:lnTo>
                <a:lnTo>
                  <a:pt x="6271824" y="3732712"/>
                </a:lnTo>
                <a:lnTo>
                  <a:pt x="0" y="3732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flipH="1" flipV="1">
            <a:off x="-772343" y="63411"/>
            <a:ext cx="3320061" cy="2743200"/>
          </a:xfrm>
          <a:custGeom>
            <a:avLst/>
            <a:gdLst/>
            <a:ahLst/>
            <a:cxnLst/>
            <a:rect l="l" t="t" r="r" b="b"/>
            <a:pathLst>
              <a:path w="4980091" h="4114800">
                <a:moveTo>
                  <a:pt x="498009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980090" y="0"/>
                </a:lnTo>
                <a:lnTo>
                  <a:pt x="4980090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 flipV="1">
            <a:off x="8194469" y="4457502"/>
            <a:ext cx="4181217" cy="2488475"/>
          </a:xfrm>
          <a:custGeom>
            <a:avLst/>
            <a:gdLst/>
            <a:ahLst/>
            <a:cxnLst/>
            <a:rect l="l" t="t" r="r" b="b"/>
            <a:pathLst>
              <a:path w="6271825" h="3732712">
                <a:moveTo>
                  <a:pt x="6271825" y="3732712"/>
                </a:moveTo>
                <a:lnTo>
                  <a:pt x="0" y="3732712"/>
                </a:lnTo>
                <a:lnTo>
                  <a:pt x="0" y="0"/>
                </a:lnTo>
                <a:lnTo>
                  <a:pt x="6271825" y="0"/>
                </a:lnTo>
                <a:lnTo>
                  <a:pt x="6271825" y="3732712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7503097" y="4311933"/>
            <a:ext cx="3442089" cy="3282893"/>
          </a:xfrm>
          <a:custGeom>
            <a:avLst/>
            <a:gdLst/>
            <a:ahLst/>
            <a:cxnLst/>
            <a:rect l="l" t="t" r="r" b="b"/>
            <a:pathLst>
              <a:path w="5163134" h="4924339">
                <a:moveTo>
                  <a:pt x="0" y="0"/>
                </a:moveTo>
                <a:lnTo>
                  <a:pt x="5163134" y="0"/>
                </a:lnTo>
                <a:lnTo>
                  <a:pt x="5163134" y="4924339"/>
                </a:lnTo>
                <a:lnTo>
                  <a:pt x="0" y="49243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flipH="1" flipV="1">
            <a:off x="9500665" y="-642324"/>
            <a:ext cx="2889042" cy="2534912"/>
          </a:xfrm>
          <a:custGeom>
            <a:avLst/>
            <a:gdLst/>
            <a:ahLst/>
            <a:cxnLst/>
            <a:rect l="l" t="t" r="r" b="b"/>
            <a:pathLst>
              <a:path w="4333563" h="3802368">
                <a:moveTo>
                  <a:pt x="4333563" y="3802368"/>
                </a:moveTo>
                <a:lnTo>
                  <a:pt x="0" y="3802368"/>
                </a:lnTo>
                <a:lnTo>
                  <a:pt x="0" y="0"/>
                </a:lnTo>
                <a:lnTo>
                  <a:pt x="4333563" y="0"/>
                </a:lnTo>
                <a:lnTo>
                  <a:pt x="4333563" y="3802368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r="-15831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9A60CE-0D5D-E660-4301-F6AEF82ECFA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8830" y="625132"/>
            <a:ext cx="6462320" cy="6334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C1C160F-5FFF-328F-9B36-E6369C107420}"/>
              </a:ext>
            </a:extLst>
          </p:cNvPr>
          <p:cNvGrpSpPr>
            <a:grpSpLocks noChangeAspect="1"/>
          </p:cNvGrpSpPr>
          <p:nvPr/>
        </p:nvGrpSpPr>
        <p:grpSpPr>
          <a:xfrm>
            <a:off x="6618863" y="468263"/>
            <a:ext cx="5101876" cy="5607230"/>
            <a:chOff x="487680" y="-128270"/>
            <a:chExt cx="11526520" cy="12668250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3A15DDA-8FC5-4ABC-A41E-FA92E2E7A670}"/>
                </a:ext>
              </a:extLst>
            </p:cNvPr>
            <p:cNvSpPr/>
            <p:nvPr/>
          </p:nvSpPr>
          <p:spPr>
            <a:xfrm>
              <a:off x="487680" y="-128270"/>
              <a:ext cx="11526521" cy="12668250"/>
            </a:xfrm>
            <a:custGeom>
              <a:avLst/>
              <a:gdLst/>
              <a:ahLst/>
              <a:cxnLst/>
              <a:rect l="l" t="t" r="r" b="b"/>
              <a:pathLst>
                <a:path w="11526521" h="12668250">
                  <a:moveTo>
                    <a:pt x="8704580" y="1238250"/>
                  </a:moveTo>
                  <a:cubicBezTo>
                    <a:pt x="7128510" y="156210"/>
                    <a:pt x="5292090" y="0"/>
                    <a:pt x="3665220" y="645160"/>
                  </a:cubicBezTo>
                  <a:cubicBezTo>
                    <a:pt x="2532380" y="1084580"/>
                    <a:pt x="1497330" y="2092960"/>
                    <a:pt x="867410" y="3538220"/>
                  </a:cubicBezTo>
                  <a:cubicBezTo>
                    <a:pt x="91440" y="5316220"/>
                    <a:pt x="0" y="7744460"/>
                    <a:pt x="750570" y="9545320"/>
                  </a:cubicBezTo>
                  <a:cubicBezTo>
                    <a:pt x="1283970" y="10824210"/>
                    <a:pt x="2186940" y="11713210"/>
                    <a:pt x="3159760" y="12166600"/>
                  </a:cubicBezTo>
                  <a:cubicBezTo>
                    <a:pt x="4132580" y="12619990"/>
                    <a:pt x="5175250" y="12668250"/>
                    <a:pt x="6191250" y="12534900"/>
                  </a:cubicBezTo>
                  <a:cubicBezTo>
                    <a:pt x="7296150" y="12390120"/>
                    <a:pt x="8411210" y="12021820"/>
                    <a:pt x="9358631" y="11172190"/>
                  </a:cubicBezTo>
                  <a:cubicBezTo>
                    <a:pt x="10306051" y="10322561"/>
                    <a:pt x="11070590" y="8936990"/>
                    <a:pt x="11247121" y="7327900"/>
                  </a:cubicBezTo>
                  <a:cubicBezTo>
                    <a:pt x="11526521" y="4803140"/>
                    <a:pt x="10281921" y="2320290"/>
                    <a:pt x="8704581" y="1238250"/>
                  </a:cubicBezTo>
                  <a:close/>
                </a:path>
              </a:pathLst>
            </a:custGeom>
            <a:blipFill>
              <a:blip r:embed="rId15"/>
              <a:stretch>
                <a:fillRect l="-37001" t="1039" r="-28176" b="-103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84123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4558" y="-1460912"/>
            <a:ext cx="14334265" cy="8954323"/>
            <a:chOff x="0" y="0"/>
            <a:chExt cx="28668529" cy="179086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855986" cy="12587072"/>
            </a:xfrm>
            <a:custGeom>
              <a:avLst/>
              <a:gdLst/>
              <a:ahLst/>
              <a:cxnLst/>
              <a:rect l="l" t="t" r="r" b="b"/>
              <a:pathLst>
                <a:path w="14855986" h="12587072">
                  <a:moveTo>
                    <a:pt x="0" y="0"/>
                  </a:moveTo>
                  <a:lnTo>
                    <a:pt x="14855986" y="0"/>
                  </a:lnTo>
                  <a:lnTo>
                    <a:pt x="14855986" y="12587072"/>
                  </a:lnTo>
                  <a:lnTo>
                    <a:pt x="0" y="12587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3465659" y="2305941"/>
              <a:ext cx="8362433" cy="4976950"/>
            </a:xfrm>
            <a:custGeom>
              <a:avLst/>
              <a:gdLst/>
              <a:ahLst/>
              <a:cxnLst/>
              <a:rect l="l" t="t" r="r" b="b"/>
              <a:pathLst>
                <a:path w="8362433" h="4976950">
                  <a:moveTo>
                    <a:pt x="0" y="0"/>
                  </a:moveTo>
                  <a:lnTo>
                    <a:pt x="8362433" y="0"/>
                  </a:lnTo>
                  <a:lnTo>
                    <a:pt x="8362433" y="4976950"/>
                  </a:lnTo>
                  <a:lnTo>
                    <a:pt x="0" y="4976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flipH="1" flipV="1">
              <a:off x="2344428" y="3034819"/>
              <a:ext cx="6640121" cy="5486400"/>
            </a:xfrm>
            <a:custGeom>
              <a:avLst/>
              <a:gdLst/>
              <a:ahLst/>
              <a:cxnLst/>
              <a:rect l="l" t="t" r="r" b="b"/>
              <a:pathLst>
                <a:path w="6640121" h="5486400">
                  <a:moveTo>
                    <a:pt x="6640121" y="5486400"/>
                  </a:moveTo>
                  <a:lnTo>
                    <a:pt x="0" y="5486400"/>
                  </a:lnTo>
                  <a:lnTo>
                    <a:pt x="0" y="0"/>
                  </a:lnTo>
                  <a:lnTo>
                    <a:pt x="6640121" y="0"/>
                  </a:lnTo>
                  <a:lnTo>
                    <a:pt x="6640121" y="548640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 flipH="1" flipV="1">
              <a:off x="20278053" y="11823001"/>
              <a:ext cx="8362433" cy="4976950"/>
            </a:xfrm>
            <a:custGeom>
              <a:avLst/>
              <a:gdLst/>
              <a:ahLst/>
              <a:cxnLst/>
              <a:rect l="l" t="t" r="r" b="b"/>
              <a:pathLst>
                <a:path w="8362433" h="4976950">
                  <a:moveTo>
                    <a:pt x="8362433" y="4976950"/>
                  </a:moveTo>
                  <a:lnTo>
                    <a:pt x="0" y="4976950"/>
                  </a:lnTo>
                  <a:lnTo>
                    <a:pt x="0" y="0"/>
                  </a:lnTo>
                  <a:lnTo>
                    <a:pt x="8362433" y="0"/>
                  </a:lnTo>
                  <a:lnTo>
                    <a:pt x="8362433" y="497695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flipH="1" flipV="1">
              <a:off x="22890445" y="1623349"/>
              <a:ext cx="5778084" cy="5069824"/>
            </a:xfrm>
            <a:custGeom>
              <a:avLst/>
              <a:gdLst/>
              <a:ahLst/>
              <a:cxnLst/>
              <a:rect l="l" t="t" r="r" b="b"/>
              <a:pathLst>
                <a:path w="5778084" h="5069824">
                  <a:moveTo>
                    <a:pt x="5778084" y="5069824"/>
                  </a:moveTo>
                  <a:lnTo>
                    <a:pt x="0" y="5069824"/>
                  </a:lnTo>
                  <a:lnTo>
                    <a:pt x="0" y="0"/>
                  </a:lnTo>
                  <a:lnTo>
                    <a:pt x="5778084" y="0"/>
                  </a:lnTo>
                  <a:lnTo>
                    <a:pt x="5778084" y="5069824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 r="-15831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3493702" y="12838821"/>
              <a:ext cx="5778084" cy="5069824"/>
            </a:xfrm>
            <a:custGeom>
              <a:avLst/>
              <a:gdLst/>
              <a:ahLst/>
              <a:cxnLst/>
              <a:rect l="l" t="t" r="r" b="b"/>
              <a:pathLst>
                <a:path w="5778084" h="5069824">
                  <a:moveTo>
                    <a:pt x="0" y="0"/>
                  </a:moveTo>
                  <a:lnTo>
                    <a:pt x="5778084" y="0"/>
                  </a:lnTo>
                  <a:lnTo>
                    <a:pt x="5778084" y="5069824"/>
                  </a:lnTo>
                  <a:lnTo>
                    <a:pt x="0" y="5069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 r="-15831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4437221" y="3284061"/>
              <a:ext cx="23287790" cy="12837457"/>
              <a:chOff x="0" y="0"/>
              <a:chExt cx="4600057" cy="253579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600057" cy="2535794"/>
              </a:xfrm>
              <a:custGeom>
                <a:avLst/>
                <a:gdLst/>
                <a:ahLst/>
                <a:cxnLst/>
                <a:rect l="l" t="t" r="r" b="b"/>
                <a:pathLst>
                  <a:path w="4600057" h="2535794">
                    <a:moveTo>
                      <a:pt x="22606" y="0"/>
                    </a:moveTo>
                    <a:lnTo>
                      <a:pt x="4577451" y="0"/>
                    </a:lnTo>
                    <a:cubicBezTo>
                      <a:pt x="4583447" y="0"/>
                      <a:pt x="4589197" y="2382"/>
                      <a:pt x="4593436" y="6621"/>
                    </a:cubicBezTo>
                    <a:cubicBezTo>
                      <a:pt x="4597676" y="10861"/>
                      <a:pt x="4600057" y="16611"/>
                      <a:pt x="4600057" y="22606"/>
                    </a:cubicBezTo>
                    <a:lnTo>
                      <a:pt x="4600057" y="2513187"/>
                    </a:lnTo>
                    <a:cubicBezTo>
                      <a:pt x="4600057" y="2525673"/>
                      <a:pt x="4589936" y="2535794"/>
                      <a:pt x="4577451" y="2535794"/>
                    </a:cubicBezTo>
                    <a:lnTo>
                      <a:pt x="22606" y="2535794"/>
                    </a:lnTo>
                    <a:cubicBezTo>
                      <a:pt x="16611" y="2535794"/>
                      <a:pt x="10861" y="2533412"/>
                      <a:pt x="6621" y="2529173"/>
                    </a:cubicBezTo>
                    <a:cubicBezTo>
                      <a:pt x="2382" y="2524933"/>
                      <a:pt x="0" y="2519183"/>
                      <a:pt x="0" y="2513187"/>
                    </a:cubicBezTo>
                    <a:lnTo>
                      <a:pt x="0" y="22606"/>
                    </a:lnTo>
                    <a:cubicBezTo>
                      <a:pt x="0" y="10121"/>
                      <a:pt x="10121" y="0"/>
                      <a:pt x="226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5F753E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4600057" cy="258341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96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762A8B-C1CB-D062-C0BB-9005B864FFD9}"/>
              </a:ext>
            </a:extLst>
          </p:cNvPr>
          <p:cNvGrpSpPr/>
          <p:nvPr/>
        </p:nvGrpSpPr>
        <p:grpSpPr>
          <a:xfrm>
            <a:off x="1602814" y="544043"/>
            <a:ext cx="8704761" cy="2186021"/>
            <a:chOff x="1136724" y="593964"/>
            <a:chExt cx="12693820" cy="1171989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5CA6E36-0605-BA20-AD81-72BCF9359D47}"/>
                </a:ext>
              </a:extLst>
            </p:cNvPr>
            <p:cNvSpPr/>
            <p:nvPr/>
          </p:nvSpPr>
          <p:spPr>
            <a:xfrm>
              <a:off x="1136724" y="593964"/>
              <a:ext cx="12693820" cy="1171989"/>
            </a:xfrm>
            <a:custGeom>
              <a:avLst/>
              <a:gdLst/>
              <a:ahLst/>
              <a:cxnLst/>
              <a:rect l="l" t="t" r="r" b="b"/>
              <a:pathLst>
                <a:path w="8520527" h="1672153">
                  <a:moveTo>
                    <a:pt x="0" y="0"/>
                  </a:moveTo>
                  <a:lnTo>
                    <a:pt x="8520526" y="0"/>
                  </a:lnTo>
                  <a:lnTo>
                    <a:pt x="8520526" y="1672154"/>
                  </a:lnTo>
                  <a:lnTo>
                    <a:pt x="0" y="1672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383708-CD6D-884C-CCC5-DB6E3CBB34FB}"/>
                </a:ext>
              </a:extLst>
            </p:cNvPr>
            <p:cNvSpPr txBox="1"/>
            <p:nvPr/>
          </p:nvSpPr>
          <p:spPr>
            <a:xfrm>
              <a:off x="1246814" y="755561"/>
              <a:ext cx="12191544" cy="8910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Hãy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nêu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những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việc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có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thểm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làm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để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chia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sẻ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khó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khăn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với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các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bạn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ở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Duyên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hải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Miền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Trung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khi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có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thiên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tai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xảy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>
                  <a:solidFill>
                    <a:srgbClr val="000000"/>
                  </a:solidFill>
                  <a:latin typeface="Cambria Bold"/>
                </a:rPr>
                <a:t>ra.</a:t>
              </a:r>
              <a:endParaRPr lang="en-US" sz="3600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E58E6D4-932E-BA95-1DE1-0E2107EC49D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5" t="10557" r="21975" b="6434"/>
          <a:stretch/>
        </p:blipFill>
        <p:spPr>
          <a:xfrm>
            <a:off x="5036519" y="3016251"/>
            <a:ext cx="2236893" cy="35388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5B99F8-5459-C426-55CD-0D262E12789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2371" r="3194" b="10974"/>
          <a:stretch/>
        </p:blipFill>
        <p:spPr>
          <a:xfrm>
            <a:off x="604791" y="2700481"/>
            <a:ext cx="4407256" cy="37678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CF41160-0022-B349-7FC4-A91A2094709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506" y="3016250"/>
            <a:ext cx="4508703" cy="338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09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52801" y="3688376"/>
            <a:ext cx="4988085" cy="4226268"/>
          </a:xfrm>
          <a:custGeom>
            <a:avLst/>
            <a:gdLst/>
            <a:ahLst/>
            <a:cxnLst/>
            <a:rect l="l" t="t" r="r" b="b"/>
            <a:pathLst>
              <a:path w="7482127" h="6339402">
                <a:moveTo>
                  <a:pt x="0" y="0"/>
                </a:moveTo>
                <a:lnTo>
                  <a:pt x="7482126" y="0"/>
                </a:lnTo>
                <a:lnTo>
                  <a:pt x="7482126" y="6339402"/>
                </a:lnTo>
                <a:lnTo>
                  <a:pt x="0" y="6339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536584" y="-1169925"/>
            <a:ext cx="4988085" cy="4226268"/>
          </a:xfrm>
          <a:custGeom>
            <a:avLst/>
            <a:gdLst/>
            <a:ahLst/>
            <a:cxnLst/>
            <a:rect l="l" t="t" r="r" b="b"/>
            <a:pathLst>
              <a:path w="7482127" h="6339402">
                <a:moveTo>
                  <a:pt x="0" y="0"/>
                </a:moveTo>
                <a:lnTo>
                  <a:pt x="7482126" y="0"/>
                </a:lnTo>
                <a:lnTo>
                  <a:pt x="7482126" y="6339402"/>
                </a:lnTo>
                <a:lnTo>
                  <a:pt x="0" y="6339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-211728" y="-301028"/>
            <a:ext cx="4181217" cy="2488475"/>
          </a:xfrm>
          <a:custGeom>
            <a:avLst/>
            <a:gdLst/>
            <a:ahLst/>
            <a:cxnLst/>
            <a:rect l="l" t="t" r="r" b="b"/>
            <a:pathLst>
              <a:path w="6271825" h="3732712">
                <a:moveTo>
                  <a:pt x="0" y="0"/>
                </a:moveTo>
                <a:lnTo>
                  <a:pt x="6271824" y="0"/>
                </a:lnTo>
                <a:lnTo>
                  <a:pt x="6271824" y="3732712"/>
                </a:lnTo>
                <a:lnTo>
                  <a:pt x="0" y="3732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Freeform 26"/>
          <p:cNvSpPr/>
          <p:nvPr/>
        </p:nvSpPr>
        <p:spPr>
          <a:xfrm flipH="1" flipV="1">
            <a:off x="8208490" y="4457502"/>
            <a:ext cx="4181217" cy="2488475"/>
          </a:xfrm>
          <a:custGeom>
            <a:avLst/>
            <a:gdLst/>
            <a:ahLst/>
            <a:cxnLst/>
            <a:rect l="l" t="t" r="r" b="b"/>
            <a:pathLst>
              <a:path w="6271825" h="3732712">
                <a:moveTo>
                  <a:pt x="6271825" y="3732712"/>
                </a:moveTo>
                <a:lnTo>
                  <a:pt x="0" y="3732712"/>
                </a:lnTo>
                <a:lnTo>
                  <a:pt x="0" y="0"/>
                </a:lnTo>
                <a:lnTo>
                  <a:pt x="6271825" y="0"/>
                </a:lnTo>
                <a:lnTo>
                  <a:pt x="6271825" y="373271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Freeform 27"/>
          <p:cNvSpPr/>
          <p:nvPr/>
        </p:nvSpPr>
        <p:spPr>
          <a:xfrm flipH="1" flipV="1">
            <a:off x="9500665" y="-883624"/>
            <a:ext cx="2889042" cy="2534912"/>
          </a:xfrm>
          <a:custGeom>
            <a:avLst/>
            <a:gdLst/>
            <a:ahLst/>
            <a:cxnLst/>
            <a:rect l="l" t="t" r="r" b="b"/>
            <a:pathLst>
              <a:path w="4333563" h="3802368">
                <a:moveTo>
                  <a:pt x="4333563" y="3802368"/>
                </a:moveTo>
                <a:lnTo>
                  <a:pt x="0" y="3802368"/>
                </a:lnTo>
                <a:lnTo>
                  <a:pt x="0" y="0"/>
                </a:lnTo>
                <a:lnTo>
                  <a:pt x="4333563" y="0"/>
                </a:lnTo>
                <a:lnTo>
                  <a:pt x="4333563" y="380236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r="-158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-197706" y="4965412"/>
            <a:ext cx="2889042" cy="2534912"/>
          </a:xfrm>
          <a:custGeom>
            <a:avLst/>
            <a:gdLst/>
            <a:ahLst/>
            <a:cxnLst/>
            <a:rect l="l" t="t" r="r" b="b"/>
            <a:pathLst>
              <a:path w="4333563" h="3802368">
                <a:moveTo>
                  <a:pt x="0" y="0"/>
                </a:moveTo>
                <a:lnTo>
                  <a:pt x="4333563" y="0"/>
                </a:lnTo>
                <a:lnTo>
                  <a:pt x="4333563" y="3802368"/>
                </a:lnTo>
                <a:lnTo>
                  <a:pt x="0" y="38023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r="-158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8947618" y="4192016"/>
            <a:ext cx="3442089" cy="3282893"/>
          </a:xfrm>
          <a:custGeom>
            <a:avLst/>
            <a:gdLst/>
            <a:ahLst/>
            <a:cxnLst/>
            <a:rect l="l" t="t" r="r" b="b"/>
            <a:pathLst>
              <a:path w="5163134" h="4924339">
                <a:moveTo>
                  <a:pt x="0" y="0"/>
                </a:moveTo>
                <a:lnTo>
                  <a:pt x="5163133" y="0"/>
                </a:lnTo>
                <a:lnTo>
                  <a:pt x="5163133" y="4924338"/>
                </a:lnTo>
                <a:lnTo>
                  <a:pt x="0" y="49243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Freeform 30"/>
          <p:cNvSpPr/>
          <p:nvPr/>
        </p:nvSpPr>
        <p:spPr>
          <a:xfrm flipH="1" flipV="1">
            <a:off x="-772343" y="-428391"/>
            <a:ext cx="3320061" cy="2743200"/>
          </a:xfrm>
          <a:custGeom>
            <a:avLst/>
            <a:gdLst/>
            <a:ahLst/>
            <a:cxnLst/>
            <a:rect l="l" t="t" r="r" b="b"/>
            <a:pathLst>
              <a:path w="4980091" h="4114800">
                <a:moveTo>
                  <a:pt x="498009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980090" y="0"/>
                </a:lnTo>
                <a:lnTo>
                  <a:pt x="4980090" y="411480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F160AB-162E-C6EE-1A45-06AA86F5DC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59259" y="220323"/>
            <a:ext cx="7541406" cy="25666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FD29786-00C1-DF1E-DF09-3B54525CCDB0}"/>
              </a:ext>
            </a:extLst>
          </p:cNvPr>
          <p:cNvGrpSpPr/>
          <p:nvPr/>
        </p:nvGrpSpPr>
        <p:grpSpPr>
          <a:xfrm>
            <a:off x="2146196" y="2070968"/>
            <a:ext cx="8213681" cy="1270930"/>
            <a:chOff x="1136724" y="593965"/>
            <a:chExt cx="11977697" cy="681382"/>
          </a:xfrm>
        </p:grpSpPr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7CB6138D-1B90-4B45-1355-0D3C53974691}"/>
                </a:ext>
              </a:extLst>
            </p:cNvPr>
            <p:cNvSpPr/>
            <p:nvPr/>
          </p:nvSpPr>
          <p:spPr>
            <a:xfrm>
              <a:off x="1136724" y="593965"/>
              <a:ext cx="11977697" cy="681382"/>
            </a:xfrm>
            <a:custGeom>
              <a:avLst/>
              <a:gdLst/>
              <a:ahLst/>
              <a:cxnLst/>
              <a:rect l="l" t="t" r="r" b="b"/>
              <a:pathLst>
                <a:path w="8520527" h="1672153">
                  <a:moveTo>
                    <a:pt x="0" y="0"/>
                  </a:moveTo>
                  <a:lnTo>
                    <a:pt x="8520526" y="0"/>
                  </a:lnTo>
                  <a:lnTo>
                    <a:pt x="8520526" y="1672154"/>
                  </a:lnTo>
                  <a:lnTo>
                    <a:pt x="0" y="1672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1167380C-9744-D2E8-6C0A-6BD8F98B64C6}"/>
                </a:ext>
              </a:extLst>
            </p:cNvPr>
            <p:cNvSpPr txBox="1"/>
            <p:nvPr/>
          </p:nvSpPr>
          <p:spPr>
            <a:xfrm>
              <a:off x="1229907" y="820886"/>
              <a:ext cx="11717531" cy="2275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3243"/>
                </a:lnSpc>
                <a:spcBef>
                  <a:spcPct val="0"/>
                </a:spcBef>
              </a:pP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Chia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sẻ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học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với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người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thân</a:t>
              </a:r>
              <a:endParaRPr lang="en-US" sz="4000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A32D2E5-0A1F-A31A-2041-DF9C0156FFBE}"/>
              </a:ext>
            </a:extLst>
          </p:cNvPr>
          <p:cNvGrpSpPr/>
          <p:nvPr/>
        </p:nvGrpSpPr>
        <p:grpSpPr>
          <a:xfrm>
            <a:off x="2816945" y="3524825"/>
            <a:ext cx="8213681" cy="1270930"/>
            <a:chOff x="1136724" y="593965"/>
            <a:chExt cx="11977697" cy="681382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54E656F8-8F46-287A-9196-A4FFED18554E}"/>
                </a:ext>
              </a:extLst>
            </p:cNvPr>
            <p:cNvSpPr/>
            <p:nvPr/>
          </p:nvSpPr>
          <p:spPr>
            <a:xfrm>
              <a:off x="1136724" y="593965"/>
              <a:ext cx="11977697" cy="681382"/>
            </a:xfrm>
            <a:custGeom>
              <a:avLst/>
              <a:gdLst/>
              <a:ahLst/>
              <a:cxnLst/>
              <a:rect l="l" t="t" r="r" b="b"/>
              <a:pathLst>
                <a:path w="8520527" h="1672153">
                  <a:moveTo>
                    <a:pt x="0" y="0"/>
                  </a:moveTo>
                  <a:lnTo>
                    <a:pt x="8520526" y="0"/>
                  </a:lnTo>
                  <a:lnTo>
                    <a:pt x="8520526" y="1672154"/>
                  </a:lnTo>
                  <a:lnTo>
                    <a:pt x="0" y="1672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AC59444F-AFD8-5E26-8C58-077814C6EE84}"/>
                </a:ext>
              </a:extLst>
            </p:cNvPr>
            <p:cNvSpPr txBox="1"/>
            <p:nvPr/>
          </p:nvSpPr>
          <p:spPr>
            <a:xfrm>
              <a:off x="1229907" y="820886"/>
              <a:ext cx="11717531" cy="2275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3243"/>
                </a:lnSpc>
                <a:spcBef>
                  <a:spcPct val="0"/>
                </a:spcBef>
              </a:pP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Chuẩn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bị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bài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mới</a:t>
              </a:r>
              <a:endParaRPr lang="en-US" sz="4000" dirty="0">
                <a:solidFill>
                  <a:srgbClr val="000000"/>
                </a:solidFill>
                <a:latin typeface="Cambria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060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2382003" y="512037"/>
            <a:ext cx="7427993" cy="6293536"/>
          </a:xfrm>
          <a:custGeom>
            <a:avLst/>
            <a:gdLst/>
            <a:ahLst/>
            <a:cxnLst/>
            <a:rect l="l" t="t" r="r" b="b"/>
            <a:pathLst>
              <a:path w="11141989" h="9440304">
                <a:moveTo>
                  <a:pt x="0" y="9440304"/>
                </a:moveTo>
                <a:lnTo>
                  <a:pt x="11141990" y="9440304"/>
                </a:lnTo>
                <a:lnTo>
                  <a:pt x="11141990" y="0"/>
                </a:lnTo>
                <a:lnTo>
                  <a:pt x="0" y="0"/>
                </a:lnTo>
                <a:lnTo>
                  <a:pt x="0" y="944030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197706" y="4965412"/>
            <a:ext cx="2889042" cy="2534912"/>
          </a:xfrm>
          <a:custGeom>
            <a:avLst/>
            <a:gdLst/>
            <a:ahLst/>
            <a:cxnLst/>
            <a:rect l="l" t="t" r="r" b="b"/>
            <a:pathLst>
              <a:path w="4333563" h="3802368">
                <a:moveTo>
                  <a:pt x="0" y="0"/>
                </a:moveTo>
                <a:lnTo>
                  <a:pt x="4333563" y="0"/>
                </a:lnTo>
                <a:lnTo>
                  <a:pt x="4333563" y="3802368"/>
                </a:lnTo>
                <a:lnTo>
                  <a:pt x="0" y="38023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158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flipH="1" flipV="1">
            <a:off x="9500665" y="-642324"/>
            <a:ext cx="2889042" cy="2534912"/>
          </a:xfrm>
          <a:custGeom>
            <a:avLst/>
            <a:gdLst/>
            <a:ahLst/>
            <a:cxnLst/>
            <a:rect l="l" t="t" r="r" b="b"/>
            <a:pathLst>
              <a:path w="4333563" h="3802368">
                <a:moveTo>
                  <a:pt x="4333563" y="3802368"/>
                </a:moveTo>
                <a:lnTo>
                  <a:pt x="0" y="3802368"/>
                </a:lnTo>
                <a:lnTo>
                  <a:pt x="0" y="0"/>
                </a:lnTo>
                <a:lnTo>
                  <a:pt x="4333563" y="0"/>
                </a:lnTo>
                <a:lnTo>
                  <a:pt x="4333563" y="380236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158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211728" y="-301028"/>
            <a:ext cx="4181217" cy="2488475"/>
          </a:xfrm>
          <a:custGeom>
            <a:avLst/>
            <a:gdLst/>
            <a:ahLst/>
            <a:cxnLst/>
            <a:rect l="l" t="t" r="r" b="b"/>
            <a:pathLst>
              <a:path w="6271825" h="3732712">
                <a:moveTo>
                  <a:pt x="0" y="0"/>
                </a:moveTo>
                <a:lnTo>
                  <a:pt x="6271824" y="0"/>
                </a:lnTo>
                <a:lnTo>
                  <a:pt x="6271824" y="3732712"/>
                </a:lnTo>
                <a:lnTo>
                  <a:pt x="0" y="37327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flipH="1" flipV="1">
            <a:off x="-772343" y="-506047"/>
            <a:ext cx="3320061" cy="2743200"/>
          </a:xfrm>
          <a:custGeom>
            <a:avLst/>
            <a:gdLst/>
            <a:ahLst/>
            <a:cxnLst/>
            <a:rect l="l" t="t" r="r" b="b"/>
            <a:pathLst>
              <a:path w="4980091" h="4114800">
                <a:moveTo>
                  <a:pt x="498009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980090" y="0"/>
                </a:lnTo>
                <a:lnTo>
                  <a:pt x="4980090" y="411480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flipH="1" flipV="1">
            <a:off x="8194469" y="4457502"/>
            <a:ext cx="4181217" cy="2488475"/>
          </a:xfrm>
          <a:custGeom>
            <a:avLst/>
            <a:gdLst/>
            <a:ahLst/>
            <a:cxnLst/>
            <a:rect l="l" t="t" r="r" b="b"/>
            <a:pathLst>
              <a:path w="6271825" h="3732712">
                <a:moveTo>
                  <a:pt x="6271825" y="3732712"/>
                </a:moveTo>
                <a:lnTo>
                  <a:pt x="0" y="3732712"/>
                </a:lnTo>
                <a:lnTo>
                  <a:pt x="0" y="0"/>
                </a:lnTo>
                <a:lnTo>
                  <a:pt x="6271825" y="0"/>
                </a:lnTo>
                <a:lnTo>
                  <a:pt x="6271825" y="3732712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749911" y="4311933"/>
            <a:ext cx="3442089" cy="3282893"/>
          </a:xfrm>
          <a:custGeom>
            <a:avLst/>
            <a:gdLst/>
            <a:ahLst/>
            <a:cxnLst/>
            <a:rect l="l" t="t" r="r" b="b"/>
            <a:pathLst>
              <a:path w="5163134" h="4924339">
                <a:moveTo>
                  <a:pt x="0" y="0"/>
                </a:moveTo>
                <a:lnTo>
                  <a:pt x="5163134" y="0"/>
                </a:lnTo>
                <a:lnTo>
                  <a:pt x="5163134" y="4924339"/>
                </a:lnTo>
                <a:lnTo>
                  <a:pt x="0" y="49243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B66C25-1B11-81AE-AD27-4F0CF50792D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4695" y="705059"/>
            <a:ext cx="10522608" cy="52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1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#9Slide03 IcielNovecento sans E</vt:lpstr>
      <vt:lpstr>Arial</vt:lpstr>
      <vt:lpstr>Calibri</vt:lpstr>
      <vt:lpstr>Calibri Light</vt:lpstr>
      <vt:lpstr>Cambria</vt:lpstr>
      <vt:lpstr>Cambria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2024-01-11T14:04:13Z</dcterms:created>
  <dcterms:modified xsi:type="dcterms:W3CDTF">2024-01-11T14:04:25Z</dcterms:modified>
</cp:coreProperties>
</file>