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368" r:id="rId3"/>
    <p:sldId id="367" r:id="rId4"/>
    <p:sldId id="286" r:id="rId5"/>
    <p:sldId id="288" r:id="rId6"/>
    <p:sldId id="289" r:id="rId7"/>
    <p:sldId id="298" r:id="rId8"/>
    <p:sldId id="290" r:id="rId9"/>
    <p:sldId id="297" r:id="rId10"/>
    <p:sldId id="291" r:id="rId11"/>
    <p:sldId id="296" r:id="rId12"/>
    <p:sldId id="295" r:id="rId13"/>
    <p:sldId id="260" r:id="rId14"/>
    <p:sldId id="269" r:id="rId15"/>
    <p:sldId id="306" r:id="rId16"/>
    <p:sldId id="275" r:id="rId17"/>
    <p:sldId id="308" r:id="rId18"/>
    <p:sldId id="309" r:id="rId19"/>
    <p:sldId id="307" r:id="rId20"/>
    <p:sldId id="360" r:id="rId21"/>
    <p:sldId id="358" r:id="rId22"/>
    <p:sldId id="361" r:id="rId23"/>
    <p:sldId id="362" r:id="rId24"/>
    <p:sldId id="363" r:id="rId25"/>
    <p:sldId id="364" r:id="rId26"/>
    <p:sldId id="365" r:id="rId27"/>
    <p:sldId id="366" r:id="rId28"/>
    <p:sldId id="310" r:id="rId29"/>
    <p:sldId id="370" r:id="rId30"/>
    <p:sldId id="369" r:id="rId31"/>
    <p:sldId id="373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8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3D684-5031-4F6A-818C-615AA5B6BD5A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1FA9B-C216-4158-B40C-902359D2F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2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BCC9-BE61-4FF5-9B77-B6F8E82C07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95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bánh </a:t>
            </a:r>
            <a:r>
              <a:rPr lang="en-US" dirty="0" err="1"/>
              <a:t>mì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F066-3B61-4624-B4EB-DF7E6B67BCE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404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BCC9-BE61-4FF5-9B77-B6F8E82C07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71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BCC9-BE61-4FF5-9B77-B6F8E82C07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257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526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61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B2CB0-8294-4AB9-A844-D9FA6B1700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819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BCC9-BE61-4FF5-9B77-B6F8E82C07F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3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1F24-94A3-F69C-957B-0D3BCD8D4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AD335-85D2-8EC8-3C6B-C920D3FDF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D113-9D99-7D69-28F8-C72DEB60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06F4D-A09A-068E-532C-C1D021A4F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5C369-48AB-4A78-EE05-9EBEF951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8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1E4C-9D6B-ADE8-BBE6-B1DCCF0C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F2F64-7E1C-F0ED-25B1-B799664C8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07EB0-5796-4E91-FDFA-DF0FB0B4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7896-A0F6-2D1C-8E73-690B1C738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F54A3-9452-9ED9-9CC5-B406F7FE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2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181ADB-87A4-41D6-CB8E-F8E78A3DF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21F8C-F0C3-429F-DC8F-0A1FEACF8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9C37C-9987-82F0-4FC2-1E110FC3D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4B437-EF10-FC6F-7038-F5E906D2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FC58C-1FC1-B496-ADD4-83BBBB00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9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>
            <a:extLst>
              <a:ext uri="{FF2B5EF4-FFF2-40B4-BE49-F238E27FC236}">
                <a16:creationId xmlns:a16="http://schemas.microsoft.com/office/drawing/2014/main" id="{3F680AAC-7DCE-8A42-9D84-D6B892904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59"/>
            <a:ext cx="12192000" cy="69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5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44008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B1E21CB2-3995-4A84-A830-0B85FCBE0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4">
            <a:extLst>
              <a:ext uri="{FF2B5EF4-FFF2-40B4-BE49-F238E27FC236}">
                <a16:creationId xmlns:a16="http://schemas.microsoft.com/office/drawing/2014/main" id="{A63CC55D-04CD-4444-8064-AC4F60213DBF}"/>
              </a:ext>
            </a:extLst>
          </p:cNvPr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圆角矩形 26">
            <a:extLst>
              <a:ext uri="{FF2B5EF4-FFF2-40B4-BE49-F238E27FC236}">
                <a16:creationId xmlns:a16="http://schemas.microsoft.com/office/drawing/2014/main" id="{9FE3EB4A-1B1D-4EEB-A3C9-995F251B2A60}"/>
              </a:ext>
            </a:extLst>
          </p:cNvPr>
          <p:cNvSpPr/>
          <p:nvPr userDrawn="1"/>
        </p:nvSpPr>
        <p:spPr>
          <a:xfrm>
            <a:off x="635000" y="502385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2F49DD24-E67C-4691-B6FE-9015FF55B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id="{CFE5CBA1-F3B6-4D7E-883A-D12110253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9A8F452D-60D2-4AA2-AF94-353D9BC6CC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88752C02-D14F-A79F-DC24-615C399011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E6BF8-EA3D-FEA7-83E1-159D6E874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96F849-F1FA-EB53-6CA1-DD6A76459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B1A12075-94EA-1117-755B-7EE250EAE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0756AB01-7B2A-F2C5-A865-400733585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76CA3433-895A-B26B-D3DD-181ED325A81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1D4920D-3A08-8735-0FA6-9AA0419C5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4B71B92D-DFA5-ED88-8C4E-22D23D179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D65126BA-4193-5087-2A6E-DCE469EA8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92891E96-BF45-A0F9-7190-6A14234BE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82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20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7D084-BEA2-98D5-A06D-7046207B7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88B85-BCDA-7B8C-B515-1BF11A296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27D50-3F65-7731-5456-19362E75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CE57A-E8E5-47B3-FB10-9A0B5253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83F32-B78D-01B2-3446-17CBA510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1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9B117-41AD-9B76-4235-03FB3F8D9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55971-4BBC-3D60-2492-6198393BE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2D30D-4633-4879-CD7D-01CF18D8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3FCB9-5E12-BEA0-7148-06DFB417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6CD9-6939-166D-FC71-C6EA9DC9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3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C523F-F5B9-E60D-67D8-3DD53109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9BAA0-7071-F137-6387-809B32C4C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4DB84-190B-F647-500E-52FFE6359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850EB-5488-8ECD-EE23-977AC8F4F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EFA21-4F78-D28B-FF4A-4116DDF8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FD807-0AD1-31C0-F784-A2255D054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9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E4761-F8E1-5083-DBAD-593FF5D2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89262-958B-2E5A-D9CC-D3B24BF6F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DD6B5E-A1E1-9D36-70FF-84767487D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41FB5-2111-BAD9-BD01-73D742B8D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C348D-3D7C-F55A-72EE-1D9B622A0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F72E2B-557A-2680-1BC0-8946DE68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6C5F6A-8B3D-6F7D-7A30-B85570A6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F6D9B-451F-FC92-2B60-265123B32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B97C-82B9-BE83-349D-32BB81660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ABFD2-6516-B979-B71C-212E0D3F3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446A0-F8FA-F833-AB00-A9DE39E6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B16B2-9F86-28DF-6B1F-5176E954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1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2CED5-B415-79A4-A039-8D77EC212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FF824D-36EA-D039-20F9-7222C915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42D54-CF94-B992-B75B-45C61B7C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0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57B6-9275-5179-41AB-5AF9AC391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04C59-79BB-DF8E-8EC2-582247E8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1016D-4B84-EA31-70AA-C8EB33AA5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ABF31-BB79-C684-EC35-9C897504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6199B-3DF7-9276-626C-5F3E885F4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68838-E8E0-A9C6-B865-A8DB4CCE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8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5442-227E-6C8C-0742-776341C56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511CA1-1771-8F06-683A-14590D3C4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E4AB2-B9BB-5CC0-8682-BC289E6A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5A94B-E451-E297-FAA9-14F63FF3E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2DAB2-FCFA-2DF1-4F01-209ECF4B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D1BD0-4D6C-79B2-4D40-21A9557E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2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2BE829-46F7-1676-1ABA-B8D55C7D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64063-C3C1-2E73-B44A-CE70A73DF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182A9-FAB1-210C-4212-101C81456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AAAAD-FF30-44FE-BA53-2E05D5AF0B5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7B2B8-7D3A-F121-C010-CCD63361E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48ED-0C06-B338-12CB-BBB8D447A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A854C-34D0-4A35-B1CF-1EF668C8C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47.sv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svg"/><Relationship Id="rId7" Type="http://schemas.openxmlformats.org/officeDocument/2006/relationships/image" Target="../media/image4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svg"/><Relationship Id="rId7" Type="http://schemas.openxmlformats.org/officeDocument/2006/relationships/image" Target="../media/image4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4.sv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slide" Target="slide7.xm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4.svg"/><Relationship Id="rId10" Type="http://schemas.openxmlformats.org/officeDocument/2006/relationships/slide" Target="slide9.xml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0.svg"/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2.svg"/><Relationship Id="rId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1530033" y="31538"/>
            <a:ext cx="9131078" cy="518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53" y="1937060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1408" y="2927546"/>
            <a:ext cx="3409264" cy="34045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1" y="3701741"/>
            <a:ext cx="2792707" cy="277997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A2474F-D75C-4C65-BFAF-8D933B7C33C5}"/>
              </a:ext>
            </a:extLst>
          </p:cNvPr>
          <p:cNvGrpSpPr/>
          <p:nvPr/>
        </p:nvGrpSpPr>
        <p:grpSpPr>
          <a:xfrm>
            <a:off x="5841455" y="4025758"/>
            <a:ext cx="608013" cy="97537"/>
            <a:chOff x="5524500" y="3966486"/>
            <a:chExt cx="975146" cy="15643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B770785-A033-46D8-8183-22EA7BD66D14}"/>
                </a:ext>
              </a:extLst>
            </p:cNvPr>
            <p:cNvSpPr/>
            <p:nvPr/>
          </p:nvSpPr>
          <p:spPr>
            <a:xfrm>
              <a:off x="5524500" y="3966487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F5502F88-0759-4A81-99F2-AB9BE4F6814F}"/>
                </a:ext>
              </a:extLst>
            </p:cNvPr>
            <p:cNvSpPr/>
            <p:nvPr/>
          </p:nvSpPr>
          <p:spPr>
            <a:xfrm>
              <a:off x="5932059" y="3966486"/>
              <a:ext cx="156431" cy="156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1F30B044-450B-4165-B1A9-95EF5068C0FB}"/>
                </a:ext>
              </a:extLst>
            </p:cNvPr>
            <p:cNvSpPr/>
            <p:nvPr/>
          </p:nvSpPr>
          <p:spPr>
            <a:xfrm>
              <a:off x="6343215" y="3966486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2B9EFE-A3BA-9EE4-DC4E-17603EDBAB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58" b="45937" l="9955" r="91844">
                        <a14:foregroundMark x1="26207" y1="4738" x2="33493" y2="4558"/>
                        <a14:foregroundMark x1="33493" y1="4558" x2="34633" y2="4558"/>
                        <a14:foregroundMark x1="72594" y1="21439" x2="77151" y2="26837"/>
                        <a14:foregroundMark x1="77151" y1="26837" x2="77151" y2="26837"/>
                        <a14:foregroundMark x1="90495" y1="24138" x2="91844" y2="24828"/>
                        <a14:foregroundMark x1="56072" y1="25997" x2="72444" y2="28696"/>
                      </a14:backgroundRemoval>
                    </a14:imgEffect>
                  </a14:imgLayer>
                </a14:imgProps>
              </a:ext>
            </a:extLst>
          </a:blip>
          <a:srcRect b="48920"/>
          <a:stretch/>
        </p:blipFill>
        <p:spPr>
          <a:xfrm>
            <a:off x="1741117" y="4543107"/>
            <a:ext cx="4847419" cy="2476053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B3725621-CB63-E49D-95BA-BA6988E36F3D}"/>
              </a:ext>
            </a:extLst>
          </p:cNvPr>
          <p:cNvSpPr txBox="1"/>
          <p:nvPr/>
        </p:nvSpPr>
        <p:spPr>
          <a:xfrm>
            <a:off x="2955325" y="1130817"/>
            <a:ext cx="6010299" cy="1938992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FZFangSong-Z02S" panose="02010601030101010101" pitchFamily="2" charset="-122"/>
              </a:rPr>
              <a:t>NẤM ĂN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FZFangSong-Z02S" panose="02010601030101010101" pitchFamily="2" charset="-122"/>
              </a:rPr>
              <a:t>VÀ NẤM TRONG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FZFangSong-Z02S" panose="02010601030101010101" pitchFamily="2" charset="-122"/>
              </a:rPr>
              <a:t>CHẾ BIẾN THỰC 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FZFangSong-Z02S" panose="02010601030101010101" pitchFamily="2" charset="-122"/>
            </a:endParaRPr>
          </a:p>
        </p:txBody>
      </p:sp>
      <p:sp>
        <p:nvSpPr>
          <p:cNvPr id="7" name="文本框 25">
            <a:extLst>
              <a:ext uri="{FF2B5EF4-FFF2-40B4-BE49-F238E27FC236}">
                <a16:creationId xmlns:a16="http://schemas.microsoft.com/office/drawing/2014/main" id="{16ADFC34-61D5-11D4-BB80-4D3C3B9936F3}"/>
              </a:ext>
            </a:extLst>
          </p:cNvPr>
          <p:cNvSpPr txBox="1"/>
          <p:nvPr/>
        </p:nvSpPr>
        <p:spPr>
          <a:xfrm>
            <a:off x="4824772" y="547160"/>
            <a:ext cx="2130902" cy="510778"/>
          </a:xfrm>
          <a:custGeom>
            <a:avLst/>
            <a:gdLst>
              <a:gd name="connsiteX0" fmla="*/ 0 w 2130902"/>
              <a:gd name="connsiteY0" fmla="*/ 85131 h 510778"/>
              <a:gd name="connsiteX1" fmla="*/ 85131 w 2130902"/>
              <a:gd name="connsiteY1" fmla="*/ 0 h 510778"/>
              <a:gd name="connsiteX2" fmla="*/ 777890 w 2130902"/>
              <a:gd name="connsiteY2" fmla="*/ 0 h 510778"/>
              <a:gd name="connsiteX3" fmla="*/ 1431437 w 2130902"/>
              <a:gd name="connsiteY3" fmla="*/ 0 h 510778"/>
              <a:gd name="connsiteX4" fmla="*/ 2045771 w 2130902"/>
              <a:gd name="connsiteY4" fmla="*/ 0 h 510778"/>
              <a:gd name="connsiteX5" fmla="*/ 2130902 w 2130902"/>
              <a:gd name="connsiteY5" fmla="*/ 85131 h 510778"/>
              <a:gd name="connsiteX6" fmla="*/ 2130902 w 2130902"/>
              <a:gd name="connsiteY6" fmla="*/ 425647 h 510778"/>
              <a:gd name="connsiteX7" fmla="*/ 2045771 w 2130902"/>
              <a:gd name="connsiteY7" fmla="*/ 510778 h 510778"/>
              <a:gd name="connsiteX8" fmla="*/ 1353012 w 2130902"/>
              <a:gd name="connsiteY8" fmla="*/ 510778 h 510778"/>
              <a:gd name="connsiteX9" fmla="*/ 660252 w 2130902"/>
              <a:gd name="connsiteY9" fmla="*/ 510778 h 510778"/>
              <a:gd name="connsiteX10" fmla="*/ 85131 w 2130902"/>
              <a:gd name="connsiteY10" fmla="*/ 510778 h 510778"/>
              <a:gd name="connsiteX11" fmla="*/ 0 w 2130902"/>
              <a:gd name="connsiteY11" fmla="*/ 425647 h 510778"/>
              <a:gd name="connsiteX12" fmla="*/ 0 w 2130902"/>
              <a:gd name="connsiteY12" fmla="*/ 85131 h 51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0902" h="510778" fill="none" extrusionOk="0">
                <a:moveTo>
                  <a:pt x="0" y="85131"/>
                </a:moveTo>
                <a:cubicBezTo>
                  <a:pt x="449" y="35834"/>
                  <a:pt x="34012" y="-4598"/>
                  <a:pt x="85131" y="0"/>
                </a:cubicBezTo>
                <a:cubicBezTo>
                  <a:pt x="391073" y="-1892"/>
                  <a:pt x="554915" y="-32403"/>
                  <a:pt x="777890" y="0"/>
                </a:cubicBezTo>
                <a:cubicBezTo>
                  <a:pt x="1000865" y="32403"/>
                  <a:pt x="1143150" y="-4646"/>
                  <a:pt x="1431437" y="0"/>
                </a:cubicBezTo>
                <a:cubicBezTo>
                  <a:pt x="1719724" y="4646"/>
                  <a:pt x="1914839" y="11192"/>
                  <a:pt x="2045771" y="0"/>
                </a:cubicBezTo>
                <a:cubicBezTo>
                  <a:pt x="2088069" y="333"/>
                  <a:pt x="2135401" y="40938"/>
                  <a:pt x="2130902" y="85131"/>
                </a:cubicBezTo>
                <a:cubicBezTo>
                  <a:pt x="2121089" y="252376"/>
                  <a:pt x="2137446" y="338600"/>
                  <a:pt x="2130902" y="425647"/>
                </a:cubicBezTo>
                <a:cubicBezTo>
                  <a:pt x="2120938" y="473669"/>
                  <a:pt x="2096388" y="511555"/>
                  <a:pt x="2045771" y="510778"/>
                </a:cubicBezTo>
                <a:cubicBezTo>
                  <a:pt x="1846465" y="523565"/>
                  <a:pt x="1675526" y="488675"/>
                  <a:pt x="1353012" y="510778"/>
                </a:cubicBezTo>
                <a:cubicBezTo>
                  <a:pt x="1030498" y="532881"/>
                  <a:pt x="918077" y="527530"/>
                  <a:pt x="660252" y="510778"/>
                </a:cubicBezTo>
                <a:cubicBezTo>
                  <a:pt x="402427" y="494026"/>
                  <a:pt x="340304" y="510833"/>
                  <a:pt x="85131" y="510778"/>
                </a:cubicBezTo>
                <a:cubicBezTo>
                  <a:pt x="39764" y="509996"/>
                  <a:pt x="2139" y="468474"/>
                  <a:pt x="0" y="425647"/>
                </a:cubicBezTo>
                <a:cubicBezTo>
                  <a:pt x="1903" y="323269"/>
                  <a:pt x="15000" y="249024"/>
                  <a:pt x="0" y="85131"/>
                </a:cubicBezTo>
                <a:close/>
              </a:path>
              <a:path w="2130902" h="510778" stroke="0" extrusionOk="0">
                <a:moveTo>
                  <a:pt x="0" y="85131"/>
                </a:moveTo>
                <a:cubicBezTo>
                  <a:pt x="1487" y="38519"/>
                  <a:pt x="43062" y="10308"/>
                  <a:pt x="85131" y="0"/>
                </a:cubicBezTo>
                <a:cubicBezTo>
                  <a:pt x="327203" y="1330"/>
                  <a:pt x="447506" y="18295"/>
                  <a:pt x="777890" y="0"/>
                </a:cubicBezTo>
                <a:cubicBezTo>
                  <a:pt x="1108274" y="-18295"/>
                  <a:pt x="1093755" y="-980"/>
                  <a:pt x="1372618" y="0"/>
                </a:cubicBezTo>
                <a:cubicBezTo>
                  <a:pt x="1651481" y="980"/>
                  <a:pt x="1734278" y="32344"/>
                  <a:pt x="2045771" y="0"/>
                </a:cubicBezTo>
                <a:cubicBezTo>
                  <a:pt x="2090364" y="892"/>
                  <a:pt x="2127978" y="40449"/>
                  <a:pt x="2130902" y="85131"/>
                </a:cubicBezTo>
                <a:cubicBezTo>
                  <a:pt x="2121152" y="191140"/>
                  <a:pt x="2144728" y="310276"/>
                  <a:pt x="2130902" y="425647"/>
                </a:cubicBezTo>
                <a:cubicBezTo>
                  <a:pt x="2125512" y="471575"/>
                  <a:pt x="2089564" y="509317"/>
                  <a:pt x="2045771" y="510778"/>
                </a:cubicBezTo>
                <a:cubicBezTo>
                  <a:pt x="1831092" y="496156"/>
                  <a:pt x="1566198" y="483407"/>
                  <a:pt x="1411831" y="510778"/>
                </a:cubicBezTo>
                <a:cubicBezTo>
                  <a:pt x="1257464" y="538149"/>
                  <a:pt x="985424" y="539201"/>
                  <a:pt x="797497" y="510778"/>
                </a:cubicBezTo>
                <a:cubicBezTo>
                  <a:pt x="609570" y="482355"/>
                  <a:pt x="328127" y="508525"/>
                  <a:pt x="85131" y="510778"/>
                </a:cubicBezTo>
                <a:cubicBezTo>
                  <a:pt x="34524" y="518107"/>
                  <a:pt x="-4685" y="465424"/>
                  <a:pt x="0" y="425647"/>
                </a:cubicBezTo>
                <a:cubicBezTo>
                  <a:pt x="-6893" y="327939"/>
                  <a:pt x="13979" y="178879"/>
                  <a:pt x="0" y="8513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劲楷简" panose="00020600040101010101" charset="-122"/>
                <a:sym typeface="Arial" panose="020B0604020202020204" pitchFamily="34" charset="0"/>
              </a:rPr>
              <a:t>KHOA HỌC </a:t>
            </a:r>
            <a:endParaRPr lang="en-US" altLang="zh-CN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DC1D1C-AAD0-2A4A-7453-A65BBFD228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32881B-05AD-4913-DFC1-A63B96CC3DD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06073" y="4860726"/>
            <a:ext cx="1742724" cy="18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8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âu hỏi">
            <a:extLst>
              <a:ext uri="{FF2B5EF4-FFF2-40B4-BE49-F238E27FC236}">
                <a16:creationId xmlns:a16="http://schemas.microsoft.com/office/drawing/2014/main" id="{5253955F-7E40-C5DF-DC62-C4C616281ABC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19" name="Graphic 3797">
              <a:extLst>
                <a:ext uri="{FF2B5EF4-FFF2-40B4-BE49-F238E27FC236}">
                  <a16:creationId xmlns:a16="http://schemas.microsoft.com/office/drawing/2014/main" id="{FDD0871B-677C-4D0C-8249-F81A4CD93E6B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27" name="Graphic 3797">
                <a:extLst>
                  <a:ext uri="{FF2B5EF4-FFF2-40B4-BE49-F238E27FC236}">
                    <a16:creationId xmlns:a16="http://schemas.microsoft.com/office/drawing/2014/main" id="{B48173C4-CF68-FA6A-2DE1-2D44919DB958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8236623-AF66-20E7-4A2E-5676BFF7269A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30D55657-EE01-F37A-2808-BE8C2122000F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28" name="Graphic 3797">
                <a:extLst>
                  <a:ext uri="{FF2B5EF4-FFF2-40B4-BE49-F238E27FC236}">
                    <a16:creationId xmlns:a16="http://schemas.microsoft.com/office/drawing/2014/main" id="{676C8B30-941B-1B54-B255-A8125DF7A55C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0C2D93D-F232-0575-4D8E-7F177F4F075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DB1BFE9-9A9D-06B4-CF1A-3E4736F52697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29" name="Graphic 3797">
                <a:extLst>
                  <a:ext uri="{FF2B5EF4-FFF2-40B4-BE49-F238E27FC236}">
                    <a16:creationId xmlns:a16="http://schemas.microsoft.com/office/drawing/2014/main" id="{0E915B8F-AED8-D0DC-3636-395D4848F975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06BCCEF-A7F2-04E3-8073-B7B8C99CADD1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9987A886-D7CA-0D9E-D36E-897789A52D2C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EC08F0-4A0B-3F4B-3C2C-DBFFD6AAF513}"/>
                </a:ext>
              </a:extLst>
            </p:cNvPr>
            <p:cNvSpPr txBox="1"/>
            <p:nvPr/>
          </p:nvSpPr>
          <p:spPr>
            <a:xfrm>
              <a:off x="1541042" y="606061"/>
              <a:ext cx="852486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lâu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mốc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Graphic 20">
            <a:hlinkClick r:id="rId2" action="ppaction://hlinksldjump"/>
            <a:extLst>
              <a:ext uri="{FF2B5EF4-FFF2-40B4-BE49-F238E27FC236}">
                <a16:creationId xmlns:a16="http://schemas.microsoft.com/office/drawing/2014/main" id="{71354143-66D2-CF13-B720-71050F78C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1960" y="849143"/>
            <a:ext cx="818322" cy="1425584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2F204603-D56E-6514-0FD9-FE2520AE3A8A}"/>
              </a:ext>
            </a:extLst>
          </p:cNvPr>
          <p:cNvGrpSpPr/>
          <p:nvPr/>
        </p:nvGrpSpPr>
        <p:grpSpPr>
          <a:xfrm>
            <a:off x="-39224" y="2763515"/>
            <a:ext cx="6462238" cy="1668027"/>
            <a:chOff x="264072" y="2224541"/>
            <a:chExt cx="6462238" cy="1668027"/>
          </a:xfrm>
        </p:grpSpPr>
        <p:grpSp>
          <p:nvGrpSpPr>
            <p:cNvPr id="4" name="Nhóm 21">
              <a:extLst>
                <a:ext uri="{FF2B5EF4-FFF2-40B4-BE49-F238E27FC236}">
                  <a16:creationId xmlns:a16="http://schemas.microsoft.com/office/drawing/2014/main" id="{A3A09811-1E15-2759-3ADE-C27730C8F697}"/>
                </a:ext>
              </a:extLst>
            </p:cNvPr>
            <p:cNvGrpSpPr/>
            <p:nvPr/>
          </p:nvGrpSpPr>
          <p:grpSpPr>
            <a:xfrm>
              <a:off x="264072" y="2224541"/>
              <a:ext cx="6415376" cy="1668027"/>
              <a:chOff x="264072" y="2224541"/>
              <a:chExt cx="6415376" cy="1668027"/>
            </a:xfrm>
          </p:grpSpPr>
          <p:sp>
            <p:nvSpPr>
              <p:cNvPr id="6" name="Hình chữ nhật: Góc Tròn 11">
                <a:extLst>
                  <a:ext uri="{FF2B5EF4-FFF2-40B4-BE49-F238E27FC236}">
                    <a16:creationId xmlns:a16="http://schemas.microsoft.com/office/drawing/2014/main" id="{663095D2-A5CB-F2A4-71D6-0BC31AD3311A}"/>
                  </a:ext>
                </a:extLst>
              </p:cNvPr>
              <p:cNvSpPr/>
              <p:nvPr/>
            </p:nvSpPr>
            <p:spPr>
              <a:xfrm>
                <a:off x="873492" y="2224541"/>
                <a:ext cx="5805956" cy="166802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7" name="Đồ họa 7">
                <a:extLst>
                  <a:ext uri="{FF2B5EF4-FFF2-40B4-BE49-F238E27FC236}">
                    <a16:creationId xmlns:a16="http://schemas.microsoft.com/office/drawing/2014/main" id="{5C7B5310-83D0-2F3B-C4E7-9030AB1EF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4072" y="2506484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5" name="Hộp Văn bản 42">
              <a:extLst>
                <a:ext uri="{FF2B5EF4-FFF2-40B4-BE49-F238E27FC236}">
                  <a16:creationId xmlns:a16="http://schemas.microsoft.com/office/drawing/2014/main" id="{C1068330-4DFC-7502-00A6-B9BF8210C8F4}"/>
                </a:ext>
              </a:extLst>
            </p:cNvPr>
            <p:cNvSpPr txBox="1"/>
            <p:nvPr/>
          </p:nvSpPr>
          <p:spPr>
            <a:xfrm>
              <a:off x="1404031" y="2322908"/>
              <a:ext cx="53222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các loại trái cây có đủ độ ẩm và các chất dinh dưỡng để nấm mốc phát triển.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B">
            <a:extLst>
              <a:ext uri="{FF2B5EF4-FFF2-40B4-BE49-F238E27FC236}">
                <a16:creationId xmlns:a16="http://schemas.microsoft.com/office/drawing/2014/main" id="{0A1ADC9D-7E88-DCBC-9514-747C9096F39C}"/>
              </a:ext>
            </a:extLst>
          </p:cNvPr>
          <p:cNvGrpSpPr/>
          <p:nvPr/>
        </p:nvGrpSpPr>
        <p:grpSpPr>
          <a:xfrm>
            <a:off x="6563602" y="2827976"/>
            <a:ext cx="5706335" cy="1336326"/>
            <a:chOff x="6372683" y="2805187"/>
            <a:chExt cx="5706335" cy="1336326"/>
          </a:xfrm>
        </p:grpSpPr>
        <p:grpSp>
          <p:nvGrpSpPr>
            <p:cNvPr id="9" name="Nhóm 22">
              <a:extLst>
                <a:ext uri="{FF2B5EF4-FFF2-40B4-BE49-F238E27FC236}">
                  <a16:creationId xmlns:a16="http://schemas.microsoft.com/office/drawing/2014/main" id="{D19F7F6F-D1F0-5BCB-E192-AB7C51861134}"/>
                </a:ext>
              </a:extLst>
            </p:cNvPr>
            <p:cNvGrpSpPr/>
            <p:nvPr/>
          </p:nvGrpSpPr>
          <p:grpSpPr>
            <a:xfrm>
              <a:off x="6372683" y="2805187"/>
              <a:ext cx="5628398" cy="1336326"/>
              <a:chOff x="6309362" y="2279045"/>
              <a:chExt cx="5628398" cy="1336326"/>
            </a:xfrm>
          </p:grpSpPr>
          <p:sp>
            <p:nvSpPr>
              <p:cNvPr id="11" name="Hình chữ nhật: Góc Tròn 12">
                <a:extLst>
                  <a:ext uri="{FF2B5EF4-FFF2-40B4-BE49-F238E27FC236}">
                    <a16:creationId xmlns:a16="http://schemas.microsoft.com/office/drawing/2014/main" id="{DF034C2D-D8FF-D87B-EA51-3ACD0F026F6D}"/>
                  </a:ext>
                </a:extLst>
              </p:cNvPr>
              <p:cNvSpPr/>
              <p:nvPr/>
            </p:nvSpPr>
            <p:spPr>
              <a:xfrm>
                <a:off x="6688190" y="2279045"/>
                <a:ext cx="5249570" cy="133505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14">
                <a:extLst>
                  <a:ext uri="{FF2B5EF4-FFF2-40B4-BE49-F238E27FC236}">
                    <a16:creationId xmlns:a16="http://schemas.microsoft.com/office/drawing/2014/main" id="{15B71963-A2BF-0506-33D3-FE991B60B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432C0E75-21BA-AA61-7688-876E19A0C7FC}"/>
                </a:ext>
              </a:extLst>
            </p:cNvPr>
            <p:cNvSpPr txBox="1"/>
            <p:nvPr/>
          </p:nvSpPr>
          <p:spPr>
            <a:xfrm>
              <a:off x="7097777" y="2839093"/>
              <a:ext cx="49812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người dùng không rửa sạch các loại trái cây.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11B0A1EA-1A27-8802-278E-E2C22C77A05B}"/>
              </a:ext>
            </a:extLst>
          </p:cNvPr>
          <p:cNvGrpSpPr/>
          <p:nvPr/>
        </p:nvGrpSpPr>
        <p:grpSpPr>
          <a:xfrm>
            <a:off x="-18224" y="4883287"/>
            <a:ext cx="5291079" cy="1287575"/>
            <a:chOff x="379277" y="4544328"/>
            <a:chExt cx="5291079" cy="1287575"/>
          </a:xfrm>
        </p:grpSpPr>
        <p:grpSp>
          <p:nvGrpSpPr>
            <p:cNvPr id="14" name="Nhóm 23">
              <a:extLst>
                <a:ext uri="{FF2B5EF4-FFF2-40B4-BE49-F238E27FC236}">
                  <a16:creationId xmlns:a16="http://schemas.microsoft.com/office/drawing/2014/main" id="{55280F50-DDFD-8229-7051-8AFEB3C464E5}"/>
                </a:ext>
              </a:extLst>
            </p:cNvPr>
            <p:cNvGrpSpPr/>
            <p:nvPr/>
          </p:nvGrpSpPr>
          <p:grpSpPr>
            <a:xfrm>
              <a:off x="379277" y="4544328"/>
              <a:ext cx="5291079" cy="1287575"/>
              <a:chOff x="958238" y="4423396"/>
              <a:chExt cx="5291079" cy="1287575"/>
            </a:xfrm>
          </p:grpSpPr>
          <p:sp>
            <p:nvSpPr>
              <p:cNvPr id="16" name="Hình chữ nhật: Góc Tròn 19">
                <a:extLst>
                  <a:ext uri="{FF2B5EF4-FFF2-40B4-BE49-F238E27FC236}">
                    <a16:creationId xmlns:a16="http://schemas.microsoft.com/office/drawing/2014/main" id="{401FC0E6-670B-E87C-8A3C-E73E567145BD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898038" cy="125697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8">
                <a:extLst>
                  <a:ext uri="{FF2B5EF4-FFF2-40B4-BE49-F238E27FC236}">
                    <a16:creationId xmlns:a16="http://schemas.microsoft.com/office/drawing/2014/main" id="{ED2515FE-F5E9-BB8F-BCC7-1FE43F017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2">
              <a:extLst>
                <a:ext uri="{FF2B5EF4-FFF2-40B4-BE49-F238E27FC236}">
                  <a16:creationId xmlns:a16="http://schemas.microsoft.com/office/drawing/2014/main" id="{01EEE0DE-303E-473A-DDFE-AA54FBEC5F82}"/>
                </a:ext>
              </a:extLst>
            </p:cNvPr>
            <p:cNvSpPr txBox="1"/>
            <p:nvPr/>
          </p:nvSpPr>
          <p:spPr>
            <a:xfrm>
              <a:off x="1617639" y="4691895"/>
              <a:ext cx="39580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sẵn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mầm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mốc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D">
            <a:extLst>
              <a:ext uri="{FF2B5EF4-FFF2-40B4-BE49-F238E27FC236}">
                <a16:creationId xmlns:a16="http://schemas.microsoft.com/office/drawing/2014/main" id="{67015A9A-9CCB-9551-EF0C-1C3DF01A03FB}"/>
              </a:ext>
            </a:extLst>
          </p:cNvPr>
          <p:cNvGrpSpPr/>
          <p:nvPr/>
        </p:nvGrpSpPr>
        <p:grpSpPr>
          <a:xfrm>
            <a:off x="6188625" y="4600220"/>
            <a:ext cx="5795851" cy="1570642"/>
            <a:chOff x="5997706" y="4577431"/>
            <a:chExt cx="5795851" cy="1570642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B292224B-37F5-B83F-C968-A9EDB904D618}"/>
                </a:ext>
              </a:extLst>
            </p:cNvPr>
            <p:cNvGrpSpPr/>
            <p:nvPr/>
          </p:nvGrpSpPr>
          <p:grpSpPr>
            <a:xfrm>
              <a:off x="5997706" y="4577431"/>
              <a:ext cx="5795851" cy="1570642"/>
              <a:chOff x="5934385" y="4395154"/>
              <a:chExt cx="5795851" cy="1570642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EFDD280A-5E39-2477-9C72-E0985C46F319}"/>
                  </a:ext>
                </a:extLst>
              </p:cNvPr>
              <p:cNvSpPr/>
              <p:nvPr/>
            </p:nvSpPr>
            <p:spPr>
              <a:xfrm>
                <a:off x="6688189" y="4395154"/>
                <a:ext cx="5042047" cy="157064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3E1BACA2-4658-73D1-FEB1-51E599709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934385" y="475100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3" name="Hộp Văn bản 42">
              <a:extLst>
                <a:ext uri="{FF2B5EF4-FFF2-40B4-BE49-F238E27FC236}">
                  <a16:creationId xmlns:a16="http://schemas.microsoft.com/office/drawing/2014/main" id="{450E6C60-F64E-E44C-34C2-4D6606B5FBAC}"/>
                </a:ext>
              </a:extLst>
            </p:cNvPr>
            <p:cNvSpPr txBox="1"/>
            <p:nvPr/>
          </p:nvSpPr>
          <p:spPr>
            <a:xfrm>
              <a:off x="6974756" y="4797731"/>
              <a:ext cx="459555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người dùng không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đậy kín các loại trái cây.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3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94058A3D-1714-A05C-D484-09885C0E1AD2}"/>
              </a:ext>
            </a:extLst>
          </p:cNvPr>
          <p:cNvGrpSpPr/>
          <p:nvPr/>
        </p:nvGrpSpPr>
        <p:grpSpPr>
          <a:xfrm>
            <a:off x="7591570" y="2183584"/>
            <a:ext cx="4076265" cy="3837709"/>
            <a:chOff x="7591570" y="2346034"/>
            <a:chExt cx="4076265" cy="383770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468C35F-B02B-7FBC-C024-FBDFE00F5DA2}"/>
                </a:ext>
              </a:extLst>
            </p:cNvPr>
            <p:cNvGrpSpPr/>
            <p:nvPr/>
          </p:nvGrpSpPr>
          <p:grpSpPr>
            <a:xfrm>
              <a:off x="10034541" y="3286829"/>
              <a:ext cx="1377866" cy="1956121"/>
              <a:chOff x="7561148" y="3474306"/>
              <a:chExt cx="1377866" cy="1956121"/>
            </a:xfrm>
          </p:grpSpPr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966495ED-9F93-E6C1-FEE0-AB6EF73FD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561148" y="3474306"/>
                <a:ext cx="652783" cy="1956121"/>
              </a:xfrm>
              <a:prstGeom prst="rect">
                <a:avLst/>
              </a:prstGeom>
            </p:spPr>
          </p:pic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BF5DCCA5-EBD2-300D-4593-B56DC8803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646747" y="4105377"/>
                <a:ext cx="1018779" cy="1325050"/>
              </a:xfrm>
              <a:prstGeom prst="rect">
                <a:avLst/>
              </a:prstGeom>
            </p:spPr>
          </p:pic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DBDDA334-D75E-A0C2-6C34-01760FD98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299530" y="4316394"/>
                <a:ext cx="639484" cy="1114033"/>
              </a:xfrm>
              <a:prstGeom prst="rect">
                <a:avLst/>
              </a:prstGeom>
            </p:spPr>
          </p:pic>
        </p:grp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5239C2D-D2B8-1D7D-5037-E96B78EB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7591570" y="2346034"/>
              <a:ext cx="4076265" cy="3837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5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39011 -0.006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64FC0C5-00B4-52F4-E8BB-4CED8E758B34}"/>
              </a:ext>
            </a:extLst>
          </p:cNvPr>
          <p:cNvGrpSpPr/>
          <p:nvPr/>
        </p:nvGrpSpPr>
        <p:grpSpPr>
          <a:xfrm>
            <a:off x="-4076265" y="2386784"/>
            <a:ext cx="4076265" cy="3837709"/>
            <a:chOff x="7591570" y="2346034"/>
            <a:chExt cx="4076265" cy="3837709"/>
          </a:xfrm>
        </p:grpSpPr>
        <p:grpSp>
          <p:nvGrpSpPr>
            <p:cNvPr id="3" name="Group 41">
              <a:extLst>
                <a:ext uri="{FF2B5EF4-FFF2-40B4-BE49-F238E27FC236}">
                  <a16:creationId xmlns:a16="http://schemas.microsoft.com/office/drawing/2014/main" id="{ABEB1B4B-F4C5-9D00-F03B-CB598E076202}"/>
                </a:ext>
              </a:extLst>
            </p:cNvPr>
            <p:cNvGrpSpPr/>
            <p:nvPr/>
          </p:nvGrpSpPr>
          <p:grpSpPr>
            <a:xfrm>
              <a:off x="10034541" y="3286829"/>
              <a:ext cx="1377866" cy="1956121"/>
              <a:chOff x="7561148" y="3474306"/>
              <a:chExt cx="1377866" cy="1956121"/>
            </a:xfrm>
          </p:grpSpPr>
          <p:pic>
            <p:nvPicPr>
              <p:cNvPr id="5" name="Graphic 38">
                <a:extLst>
                  <a:ext uri="{FF2B5EF4-FFF2-40B4-BE49-F238E27FC236}">
                    <a16:creationId xmlns:a16="http://schemas.microsoft.com/office/drawing/2014/main" id="{81BF3E91-AF02-830B-33CC-A3BA4572A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561148" y="3474306"/>
                <a:ext cx="652783" cy="1956121"/>
              </a:xfrm>
              <a:prstGeom prst="rect">
                <a:avLst/>
              </a:prstGeom>
            </p:spPr>
          </p:pic>
          <p:pic>
            <p:nvPicPr>
              <p:cNvPr id="6" name="Graphic 39">
                <a:extLst>
                  <a:ext uri="{FF2B5EF4-FFF2-40B4-BE49-F238E27FC236}">
                    <a16:creationId xmlns:a16="http://schemas.microsoft.com/office/drawing/2014/main" id="{3324C9DA-3CCA-E04D-2F5A-795F53A44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646747" y="4105377"/>
                <a:ext cx="1018779" cy="1325050"/>
              </a:xfrm>
              <a:prstGeom prst="rect">
                <a:avLst/>
              </a:prstGeom>
            </p:spPr>
          </p:pic>
          <p:pic>
            <p:nvPicPr>
              <p:cNvPr id="7" name="Graphic 40">
                <a:extLst>
                  <a:ext uri="{FF2B5EF4-FFF2-40B4-BE49-F238E27FC236}">
                    <a16:creationId xmlns:a16="http://schemas.microsoft.com/office/drawing/2014/main" id="{5CA1B793-CAD7-B2D5-6180-6C0D1D5B4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299530" y="4316394"/>
                <a:ext cx="639484" cy="1114033"/>
              </a:xfrm>
              <a:prstGeom prst="rect">
                <a:avLst/>
              </a:prstGeom>
            </p:spPr>
          </p:pic>
        </p:grpSp>
        <p:pic>
          <p:nvPicPr>
            <p:cNvPr id="4" name="Graphic 2">
              <a:extLst>
                <a:ext uri="{FF2B5EF4-FFF2-40B4-BE49-F238E27FC236}">
                  <a16:creationId xmlns:a16="http://schemas.microsoft.com/office/drawing/2014/main" id="{0F6CC8DF-D869-E463-D7F9-C87C3D82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7591570" y="2346034"/>
              <a:ext cx="4076265" cy="3837709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44D001C-6240-B28C-37DC-BB38AFF22B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465" y="5833716"/>
            <a:ext cx="10748180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39011 -0.006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1" y="545247"/>
            <a:ext cx="10401941" cy="6312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8" y="2571750"/>
            <a:ext cx="4257963" cy="4570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7" y="2571749"/>
            <a:ext cx="4257963" cy="4570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940" y="1833265"/>
            <a:ext cx="7423426" cy="24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75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1117424-BC6E-6F70-1EDD-28861C8026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8" b="45937" l="9955" r="91844">
                        <a14:foregroundMark x1="26207" y1="4738" x2="33493" y2="4558"/>
                        <a14:foregroundMark x1="33493" y1="4558" x2="34633" y2="4558"/>
                        <a14:foregroundMark x1="72594" y1="21439" x2="77151" y2="26837"/>
                        <a14:foregroundMark x1="77151" y1="26837" x2="77151" y2="26837"/>
                        <a14:foregroundMark x1="90495" y1="24138" x2="91844" y2="24828"/>
                        <a14:foregroundMark x1="56072" y1="25997" x2="72444" y2="28696"/>
                      </a14:backgroundRemoval>
                    </a14:imgEffect>
                  </a14:imgLayer>
                </a14:imgProps>
              </a:ext>
            </a:extLst>
          </a:blip>
          <a:srcRect b="48920"/>
          <a:stretch/>
        </p:blipFill>
        <p:spPr>
          <a:xfrm>
            <a:off x="7680598" y="4682359"/>
            <a:ext cx="4709707" cy="2405710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8E14CD3B-DD98-29F9-9DAF-15F8EEC54AAF}"/>
              </a:ext>
            </a:extLst>
          </p:cNvPr>
          <p:cNvSpPr txBox="1"/>
          <p:nvPr/>
        </p:nvSpPr>
        <p:spPr>
          <a:xfrm>
            <a:off x="1796143" y="2998113"/>
            <a:ext cx="9302781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Pony" panose="02000000000000000000" pitchFamily="2" charset="0"/>
                <a:ea typeface="微软雅黑" panose="020B0503020204020204" pitchFamily="34" charset="-122"/>
                <a:cs typeface="+mn-cs"/>
                <a:sym typeface="FZFangSong-Z02S" panose="02010601030101010101" pitchFamily="2" charset="-122"/>
              </a:rPr>
              <a:t>1.</a:t>
            </a:r>
            <a:r>
              <a:rPr kumimoji="0" lang="vi-VN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Pony" panose="02000000000000000000" pitchFamily="2" charset="0"/>
                <a:ea typeface="微软雅黑" panose="020B0503020204020204" pitchFamily="34" charset="-122"/>
                <a:cs typeface="+mn-cs"/>
                <a:sym typeface="FZFangSong-Z02S" panose="02010601030101010101" pitchFamily="2" charset="-122"/>
              </a:rPr>
              <a:t>NẤM DÙNG LÀM THỨC ĂN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#9Slide07 IcielPony" panose="02000000000000000000" pitchFamily="2" charset="0"/>
              <a:ea typeface="微软雅黑" panose="020B0503020204020204" pitchFamily="34" charset="-122"/>
              <a:cs typeface="+mn-cs"/>
              <a:sym typeface="FZFangSong-Z02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831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63" y="3214164"/>
            <a:ext cx="1540674" cy="3306504"/>
          </a:xfrm>
          <a:prstGeom prst="rect">
            <a:avLst/>
          </a:prstGeom>
        </p:spPr>
      </p:pic>
      <p:sp>
        <p:nvSpPr>
          <p:cNvPr id="6" name="矩形: 圆角 42">
            <a:extLst>
              <a:ext uri="{FF2B5EF4-FFF2-40B4-BE49-F238E27FC236}">
                <a16:creationId xmlns:a16="http://schemas.microsoft.com/office/drawing/2014/main" id="{93DAF9D7-FED5-3939-A80A-CC4EF36FAD1C}"/>
              </a:ext>
            </a:extLst>
          </p:cNvPr>
          <p:cNvSpPr/>
          <p:nvPr/>
        </p:nvSpPr>
        <p:spPr>
          <a:xfrm>
            <a:off x="342900" y="337332"/>
            <a:ext cx="11708183" cy="5314167"/>
          </a:xfrm>
          <a:prstGeom prst="roundRect">
            <a:avLst>
              <a:gd name="adj" fmla="val 46809"/>
            </a:avLst>
          </a:prstGeom>
          <a:solidFill>
            <a:srgbClr val="6A68CD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43">
            <a:extLst>
              <a:ext uri="{FF2B5EF4-FFF2-40B4-BE49-F238E27FC236}">
                <a16:creationId xmlns:a16="http://schemas.microsoft.com/office/drawing/2014/main" id="{8490D250-65AB-247B-4F6E-174615BE667C}"/>
              </a:ext>
            </a:extLst>
          </p:cNvPr>
          <p:cNvSpPr txBox="1"/>
          <p:nvPr/>
        </p:nvSpPr>
        <p:spPr>
          <a:xfrm>
            <a:off x="914400" y="1424044"/>
            <a:ext cx="108160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</a:t>
            </a:r>
            <a:r>
              <a:rPr kumimoji="1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kumimoji="1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là nguồn thực phẩm có giá trị dinh dưỡng cao, cung cấp nhiều loại vi – ta- min , chất xơ, chất đạm,... </a:t>
            </a:r>
            <a:r>
              <a:rPr kumimoji="1" lang="en-US" altLang="zh-CN" sz="48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ó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sức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khỏe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字魂152号-机甲超级黑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4DC7A-CC88-E47C-3A8C-D46E7EB55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8" b="45937" l="9955" r="91844">
                        <a14:foregroundMark x1="26207" y1="4738" x2="33493" y2="4558"/>
                        <a14:foregroundMark x1="33493" y1="4558" x2="34633" y2="4558"/>
                        <a14:foregroundMark x1="72594" y1="21439" x2="77151" y2="26837"/>
                        <a14:foregroundMark x1="77151" y1="26837" x2="77151" y2="26837"/>
                        <a14:foregroundMark x1="90495" y1="24138" x2="91844" y2="24828"/>
                        <a14:foregroundMark x1="56072" y1="25997" x2="72444" y2="28696"/>
                      </a14:backgroundRemoval>
                    </a14:imgEffect>
                  </a14:imgLayer>
                </a14:imgProps>
              </a:ext>
            </a:extLst>
          </a:blip>
          <a:srcRect b="48920"/>
          <a:stretch/>
        </p:blipFill>
        <p:spPr>
          <a:xfrm>
            <a:off x="-494083" y="4699447"/>
            <a:ext cx="4847419" cy="24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3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1579923" y="-11823"/>
            <a:ext cx="9131078" cy="518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758" y="1998404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006" y="2814187"/>
            <a:ext cx="3409264" cy="34045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1" y="3701741"/>
            <a:ext cx="2792707" cy="277997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A2474F-D75C-4C65-BFAF-8D933B7C33C5}"/>
              </a:ext>
            </a:extLst>
          </p:cNvPr>
          <p:cNvGrpSpPr/>
          <p:nvPr/>
        </p:nvGrpSpPr>
        <p:grpSpPr>
          <a:xfrm>
            <a:off x="5841455" y="4025758"/>
            <a:ext cx="608013" cy="97537"/>
            <a:chOff x="5524500" y="3966486"/>
            <a:chExt cx="975146" cy="15643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B770785-A033-46D8-8183-22EA7BD66D14}"/>
                </a:ext>
              </a:extLst>
            </p:cNvPr>
            <p:cNvSpPr/>
            <p:nvPr/>
          </p:nvSpPr>
          <p:spPr>
            <a:xfrm>
              <a:off x="5524500" y="3966487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F5502F88-0759-4A81-99F2-AB9BE4F6814F}"/>
                </a:ext>
              </a:extLst>
            </p:cNvPr>
            <p:cNvSpPr/>
            <p:nvPr/>
          </p:nvSpPr>
          <p:spPr>
            <a:xfrm>
              <a:off x="5932059" y="3966486"/>
              <a:ext cx="156431" cy="156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1F30B044-450B-4165-B1A9-95EF5068C0FB}"/>
                </a:ext>
              </a:extLst>
            </p:cNvPr>
            <p:cNvSpPr/>
            <p:nvPr/>
          </p:nvSpPr>
          <p:spPr>
            <a:xfrm>
              <a:off x="6343215" y="3966486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" name="组合 8">
            <a:extLst>
              <a:ext uri="{FF2B5EF4-FFF2-40B4-BE49-F238E27FC236}">
                <a16:creationId xmlns:a16="http://schemas.microsoft.com/office/drawing/2014/main" id="{7735B8A3-F754-9EE4-9FDD-FE763DE51BA5}"/>
              </a:ext>
            </a:extLst>
          </p:cNvPr>
          <p:cNvGrpSpPr/>
          <p:nvPr/>
        </p:nvGrpSpPr>
        <p:grpSpPr>
          <a:xfrm>
            <a:off x="1255438" y="1260294"/>
            <a:ext cx="10290524" cy="5530928"/>
            <a:chOff x="406400" y="368300"/>
            <a:chExt cx="11404600" cy="6108700"/>
          </a:xfrm>
        </p:grpSpPr>
        <p:sp>
          <p:nvSpPr>
            <p:cNvPr id="5" name="圆角矩形 6">
              <a:extLst>
                <a:ext uri="{FF2B5EF4-FFF2-40B4-BE49-F238E27FC236}">
                  <a16:creationId xmlns:a16="http://schemas.microsoft.com/office/drawing/2014/main" id="{0E693AB2-5E87-6F5F-FCAC-FA9CB251726A}"/>
                </a:ext>
              </a:extLst>
            </p:cNvPr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DE5EEFDC-43B2-70F8-BAED-6C2DB1493FE9}"/>
                </a:ext>
              </a:extLst>
            </p:cNvPr>
            <p:cNvSpPr/>
            <p:nvPr userDrawn="1"/>
          </p:nvSpPr>
          <p:spPr>
            <a:xfrm>
              <a:off x="496379" y="3683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24DD16-6B6A-5738-9834-E9F6A4AAC0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8913" y="1473200"/>
            <a:ext cx="8952767" cy="5205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10BD42-42EC-ACE8-A2B6-C1CD6F3129B4}"/>
              </a:ext>
            </a:extLst>
          </p:cNvPr>
          <p:cNvSpPr txBox="1"/>
          <p:nvPr/>
        </p:nvSpPr>
        <p:spPr>
          <a:xfrm>
            <a:off x="1177636" y="66778"/>
            <a:ext cx="10632272" cy="139612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vi-VN" sz="3800" b="1" dirty="0"/>
              <a:t> </a:t>
            </a:r>
            <a:r>
              <a:rPr lang="vi-VN" sz="3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xác định tên của các loại nấm và mô tả đặc điểm hình dáng, màu sắc của các loại nấm ăn.</a:t>
            </a:r>
          </a:p>
        </p:txBody>
      </p:sp>
    </p:spTree>
    <p:extLst>
      <p:ext uri="{BB962C8B-B14F-4D97-AF65-F5344CB8AC3E}">
        <p14:creationId xmlns:p14="http://schemas.microsoft.com/office/powerpoint/2010/main" val="101902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1579923" y="-11823"/>
            <a:ext cx="9131078" cy="518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53" y="1937060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2797712"/>
            <a:ext cx="3409264" cy="34045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1" y="3701741"/>
            <a:ext cx="2792707" cy="277997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A2474F-D75C-4C65-BFAF-8D933B7C33C5}"/>
              </a:ext>
            </a:extLst>
          </p:cNvPr>
          <p:cNvGrpSpPr/>
          <p:nvPr/>
        </p:nvGrpSpPr>
        <p:grpSpPr>
          <a:xfrm>
            <a:off x="5841455" y="4025758"/>
            <a:ext cx="608013" cy="97537"/>
            <a:chOff x="5524500" y="3966486"/>
            <a:chExt cx="975146" cy="15643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B770785-A033-46D8-8183-22EA7BD66D14}"/>
                </a:ext>
              </a:extLst>
            </p:cNvPr>
            <p:cNvSpPr/>
            <p:nvPr/>
          </p:nvSpPr>
          <p:spPr>
            <a:xfrm>
              <a:off x="5524500" y="3966487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F5502F88-0759-4A81-99F2-AB9BE4F6814F}"/>
                </a:ext>
              </a:extLst>
            </p:cNvPr>
            <p:cNvSpPr/>
            <p:nvPr/>
          </p:nvSpPr>
          <p:spPr>
            <a:xfrm>
              <a:off x="5932059" y="3966486"/>
              <a:ext cx="156431" cy="156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1F30B044-450B-4165-B1A9-95EF5068C0FB}"/>
                </a:ext>
              </a:extLst>
            </p:cNvPr>
            <p:cNvSpPr/>
            <p:nvPr/>
          </p:nvSpPr>
          <p:spPr>
            <a:xfrm>
              <a:off x="6343215" y="3966486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2B9EFE-A3BA-9EE4-DC4E-17603EDBAB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58" b="45937" l="9955" r="91844">
                        <a14:foregroundMark x1="26207" y1="4738" x2="33493" y2="4558"/>
                        <a14:foregroundMark x1="33493" y1="4558" x2="34633" y2="4558"/>
                        <a14:foregroundMark x1="72594" y1="21439" x2="77151" y2="26837"/>
                        <a14:foregroundMark x1="77151" y1="26837" x2="77151" y2="26837"/>
                        <a14:foregroundMark x1="90495" y1="24138" x2="91844" y2="24828"/>
                        <a14:foregroundMark x1="56072" y1="25997" x2="72444" y2="28696"/>
                      </a14:backgroundRemoval>
                    </a14:imgEffect>
                  </a14:imgLayer>
                </a14:imgProps>
              </a:ext>
            </a:extLst>
          </a:blip>
          <a:srcRect b="48920"/>
          <a:stretch/>
        </p:blipFill>
        <p:spPr>
          <a:xfrm>
            <a:off x="1741117" y="4543107"/>
            <a:ext cx="4847419" cy="2476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C1D1C-AAD0-2A4A-7453-A65BBFD228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C1E39-6A9E-2144-8E1C-9A0E88925F1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225" r="3731" b="25339"/>
          <a:stretch/>
        </p:blipFill>
        <p:spPr>
          <a:xfrm>
            <a:off x="3049210" y="1020371"/>
            <a:ext cx="6646985" cy="32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3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1579923" y="-11823"/>
            <a:ext cx="9131078" cy="518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53" y="1937060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2797712"/>
            <a:ext cx="3409264" cy="34045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1" y="3701741"/>
            <a:ext cx="2792707" cy="277997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A2474F-D75C-4C65-BFAF-8D933B7C33C5}"/>
              </a:ext>
            </a:extLst>
          </p:cNvPr>
          <p:cNvGrpSpPr/>
          <p:nvPr/>
        </p:nvGrpSpPr>
        <p:grpSpPr>
          <a:xfrm>
            <a:off x="5841455" y="4025758"/>
            <a:ext cx="608013" cy="97537"/>
            <a:chOff x="5524500" y="3966486"/>
            <a:chExt cx="975146" cy="15643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B770785-A033-46D8-8183-22EA7BD66D14}"/>
                </a:ext>
              </a:extLst>
            </p:cNvPr>
            <p:cNvSpPr/>
            <p:nvPr/>
          </p:nvSpPr>
          <p:spPr>
            <a:xfrm>
              <a:off x="5524500" y="3966487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F5502F88-0759-4A81-99F2-AB9BE4F6814F}"/>
                </a:ext>
              </a:extLst>
            </p:cNvPr>
            <p:cNvSpPr/>
            <p:nvPr/>
          </p:nvSpPr>
          <p:spPr>
            <a:xfrm>
              <a:off x="5932059" y="3966486"/>
              <a:ext cx="156431" cy="156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1F30B044-450B-4165-B1A9-95EF5068C0FB}"/>
                </a:ext>
              </a:extLst>
            </p:cNvPr>
            <p:cNvSpPr/>
            <p:nvPr/>
          </p:nvSpPr>
          <p:spPr>
            <a:xfrm>
              <a:off x="6343215" y="3966486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2B9EFE-A3BA-9EE4-DC4E-17603EDBAB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58" b="45937" l="9955" r="91844">
                        <a14:foregroundMark x1="26207" y1="4738" x2="33493" y2="4558"/>
                        <a14:foregroundMark x1="33493" y1="4558" x2="34633" y2="4558"/>
                        <a14:foregroundMark x1="72594" y1="21439" x2="77151" y2="26837"/>
                        <a14:foregroundMark x1="77151" y1="26837" x2="77151" y2="26837"/>
                        <a14:foregroundMark x1="90495" y1="24138" x2="91844" y2="24828"/>
                        <a14:foregroundMark x1="56072" y1="25997" x2="72444" y2="28696"/>
                      </a14:backgroundRemoval>
                    </a14:imgEffect>
                  </a14:imgLayer>
                </a14:imgProps>
              </a:ext>
            </a:extLst>
          </a:blip>
          <a:srcRect b="48920"/>
          <a:stretch/>
        </p:blipFill>
        <p:spPr>
          <a:xfrm>
            <a:off x="1741117" y="4543107"/>
            <a:ext cx="4847419" cy="2476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C1D1C-AAD0-2A4A-7453-A65BBFD228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E6DBA225-3F03-341A-287E-02CACE7E9DB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125" t="9355" r="3020" b="4895"/>
          <a:stretch/>
        </p:blipFill>
        <p:spPr>
          <a:xfrm>
            <a:off x="200630" y="72260"/>
            <a:ext cx="12206961" cy="694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5F174-69C5-DFFA-85BA-A909FD95F297}"/>
              </a:ext>
            </a:extLst>
          </p:cNvPr>
          <p:cNvSpPr txBox="1"/>
          <p:nvPr/>
        </p:nvSpPr>
        <p:spPr>
          <a:xfrm>
            <a:off x="1009312" y="1591134"/>
            <a:ext cx="105702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loại nấm ăn thường có hình dạng, màu sắc đa dạng, khác nhau.</a:t>
            </a:r>
            <a:endParaRPr lang="en-SG" sz="7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6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">
            <a:extLst>
              <a:ext uri="{FF2B5EF4-FFF2-40B4-BE49-F238E27FC236}">
                <a16:creationId xmlns:a16="http://schemas.microsoft.com/office/drawing/2014/main" id="{A8D8DB96-F68D-5C7C-5E8B-BD2AEFA1A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1796" y="520700"/>
            <a:ext cx="9520404" cy="6616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29FFAB-D9BD-6593-8AF8-EAA4F1A8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7682" y="2000250"/>
            <a:ext cx="5590773" cy="3657600"/>
          </a:xfrm>
          <a:prstGeom prst="rect">
            <a:avLst/>
          </a:prstGeom>
        </p:spPr>
      </p:pic>
      <p:sp>
        <p:nvSpPr>
          <p:cNvPr id="33" name="圆角矩形 17">
            <a:extLst>
              <a:ext uri="{FF2B5EF4-FFF2-40B4-BE49-F238E27FC236}">
                <a16:creationId xmlns:a16="http://schemas.microsoft.com/office/drawing/2014/main" id="{CCCA412E-C31B-DC95-E465-5B46AF29B178}"/>
              </a:ext>
            </a:extLst>
          </p:cNvPr>
          <p:cNvSpPr/>
          <p:nvPr/>
        </p:nvSpPr>
        <p:spPr>
          <a:xfrm>
            <a:off x="698500" y="171450"/>
            <a:ext cx="10553700" cy="1428750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38948D-4FD4-21E4-538F-5475AEA0E5EB}"/>
              </a:ext>
            </a:extLst>
          </p:cNvPr>
          <p:cNvSpPr txBox="1"/>
          <p:nvPr/>
        </p:nvSpPr>
        <p:spPr>
          <a:xfrm>
            <a:off x="698500" y="147401"/>
            <a:ext cx="10452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nêu tên một số nấm ăn khác và </a:t>
            </a:r>
          </a:p>
          <a:p>
            <a:pPr algn="ctr"/>
            <a:r>
              <a:rPr lang="vi-VN" sz="4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với các bạn theo sơ đồ dưới đây?</a:t>
            </a:r>
            <a:endParaRPr lang="en-SG" sz="4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1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43F780-9089-4EB9-9CDA-CBCFC93AB5D3}"/>
              </a:ext>
            </a:extLst>
          </p:cNvPr>
          <p:cNvSpPr/>
          <p:nvPr/>
        </p:nvSpPr>
        <p:spPr>
          <a:xfrm>
            <a:off x="3338945" y="907473"/>
            <a:ext cx="5922819" cy="9421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onstantia" panose="02030602050306030303" pitchFamily="18" charset="0"/>
              </a:rPr>
              <a:t>YÊU CẦU CẦN ĐẠT</a:t>
            </a:r>
            <a:endParaRPr lang="en-US" sz="4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D8021A-44D2-43F2-BDD2-9D8BC17C3A87}"/>
              </a:ext>
            </a:extLst>
          </p:cNvPr>
          <p:cNvSpPr/>
          <p:nvPr/>
        </p:nvSpPr>
        <p:spPr>
          <a:xfrm>
            <a:off x="1420091" y="2265218"/>
            <a:ext cx="9933709" cy="37753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vi-VN" sz="2800" dirty="0">
                <a:latin typeface="+mj-lt"/>
              </a:rPr>
              <a:t>Nêu được tên và một số đặc điểm (hình dạng, màu sắc) của nấm được dùng làm thức ăn qua quan sát tranh ảnh hoặc video. 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latin typeface="+mj-lt"/>
              </a:rPr>
              <a:t>Kể tên được một số loại nấm gia đình và bản thân đã từng sử dụng. 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latin typeface="+mj-lt"/>
              </a:rPr>
              <a:t>Chia sẻ cho người thân và bạn bè nghe về các món ăn được làm từ nấm. 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latin typeface="+mj-lt"/>
              </a:rPr>
              <a:t>Vận dụng vào thực tiễn cuộc sống.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85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73C282EC-3D02-DB4F-931A-252DA108C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8" y="1438944"/>
            <a:ext cx="5314843" cy="541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3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34934852-52B5-491C-9A44-BF13ADFD1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/>
        </p:blipFill>
        <p:spPr>
          <a:xfrm>
            <a:off x="51035" y="118520"/>
            <a:ext cx="12206961" cy="6946900"/>
          </a:xfrm>
          <a:prstGeom prst="rect">
            <a:avLst/>
          </a:prstGeom>
        </p:spPr>
      </p:pic>
      <p:sp>
        <p:nvSpPr>
          <p:cNvPr id="18" name="文本框 21">
            <a:extLst>
              <a:ext uri="{FF2B5EF4-FFF2-40B4-BE49-F238E27FC236}">
                <a16:creationId xmlns:a16="http://schemas.microsoft.com/office/drawing/2014/main" id="{26BA8315-5929-7146-81AB-03CA2E49A4DE}"/>
              </a:ext>
            </a:extLst>
          </p:cNvPr>
          <p:cNvSpPr txBox="1"/>
          <p:nvPr/>
        </p:nvSpPr>
        <p:spPr>
          <a:xfrm>
            <a:off x="965200" y="2314697"/>
            <a:ext cx="10736607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Kể tên một số loài nấm em đã được ăn?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4570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E9F0A-54DA-1FF9-C1FA-E821ECE6E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051" y="1181100"/>
            <a:ext cx="7429500" cy="5472266"/>
          </a:xfrm>
          <a:prstGeom prst="rect">
            <a:avLst/>
          </a:prstGeom>
        </p:spPr>
      </p:pic>
      <p:sp>
        <p:nvSpPr>
          <p:cNvPr id="4" name="圆角矩形 17">
            <a:extLst>
              <a:ext uri="{FF2B5EF4-FFF2-40B4-BE49-F238E27FC236}">
                <a16:creationId xmlns:a16="http://schemas.microsoft.com/office/drawing/2014/main" id="{75D1ABAD-E1E6-D32B-1A47-45A455D7AD75}"/>
              </a:ext>
            </a:extLst>
          </p:cNvPr>
          <p:cNvSpPr/>
          <p:nvPr/>
        </p:nvSpPr>
        <p:spPr>
          <a:xfrm>
            <a:off x="1" y="0"/>
            <a:ext cx="12192000" cy="1168400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5" name="文本框 21">
            <a:extLst>
              <a:ext uri="{FF2B5EF4-FFF2-40B4-BE49-F238E27FC236}">
                <a16:creationId xmlns:a16="http://schemas.microsoft.com/office/drawing/2014/main" id="{BF2A7BE7-D9E8-B466-3BBA-64E53034A700}"/>
              </a:ext>
            </a:extLst>
          </p:cNvPr>
          <p:cNvSpPr txBox="1"/>
          <p:nvPr/>
        </p:nvSpPr>
        <p:spPr>
          <a:xfrm>
            <a:off x="209549" y="12700"/>
            <a:ext cx="11772901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Hãy xác định tên của một số loại nấm có trong hình 3 dựa vào các cụm từ dưới đây: </a:t>
            </a:r>
            <a:r>
              <a:rPr kumimoji="0" lang="vi-VN" altLang="zh-CN" sz="3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nấm đùi gà, nấm mỡ, nấm rơm.</a:t>
            </a: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4705A2-86BD-8E76-F816-F3FFC32AA4F9}"/>
              </a:ext>
            </a:extLst>
          </p:cNvPr>
          <p:cNvSpPr/>
          <p:nvPr/>
        </p:nvSpPr>
        <p:spPr>
          <a:xfrm>
            <a:off x="3345526" y="3527160"/>
            <a:ext cx="2940974" cy="780145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đùi gà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34E1C4-9555-E627-6E35-A92FBDC425D8}"/>
              </a:ext>
            </a:extLst>
          </p:cNvPr>
          <p:cNvSpPr/>
          <p:nvPr/>
        </p:nvSpPr>
        <p:spPr>
          <a:xfrm>
            <a:off x="6915289" y="3527159"/>
            <a:ext cx="2940974" cy="780145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rơm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C57416-1C09-BAA5-6E8A-64E817742BD9}"/>
              </a:ext>
            </a:extLst>
          </p:cNvPr>
          <p:cNvSpPr/>
          <p:nvPr/>
        </p:nvSpPr>
        <p:spPr>
          <a:xfrm>
            <a:off x="4997589" y="5885921"/>
            <a:ext cx="2940974" cy="780145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mỡ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09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1">
            <a:extLst>
              <a:ext uri="{FF2B5EF4-FFF2-40B4-BE49-F238E27FC236}">
                <a16:creationId xmlns:a16="http://schemas.microsoft.com/office/drawing/2014/main" id="{9E6CB597-1DAB-7E1C-817C-921E4DF24478}"/>
              </a:ext>
            </a:extLst>
          </p:cNvPr>
          <p:cNvSpPr txBox="1"/>
          <p:nvPr/>
        </p:nvSpPr>
        <p:spPr>
          <a:xfrm>
            <a:off x="419099" y="2159000"/>
            <a:ext cx="11772901" cy="30931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Hãy chia sẻ các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món ăn làm từ nấm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mà em biết?</a:t>
            </a:r>
            <a:endParaRPr kumimoji="0" lang="en-US" altLang="zh-CN" sz="6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083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wl of mushrooms and green onions&#10;&#10;Description automatically generated">
            <a:extLst>
              <a:ext uri="{FF2B5EF4-FFF2-40B4-BE49-F238E27FC236}">
                <a16:creationId xmlns:a16="http://schemas.microsoft.com/office/drawing/2014/main" id="{7D46E077-CA92-95A6-C871-23879198C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000"/>
            <a:ext cx="5318906" cy="3729000"/>
          </a:xfrm>
          <a:prstGeom prst="rect">
            <a:avLst/>
          </a:prstGeom>
        </p:spPr>
      </p:pic>
      <p:pic>
        <p:nvPicPr>
          <p:cNvPr id="13" name="Picture 12" descr="A plate of food on a table&#10;&#10;Description automatically generated">
            <a:extLst>
              <a:ext uri="{FF2B5EF4-FFF2-40B4-BE49-F238E27FC236}">
                <a16:creationId xmlns:a16="http://schemas.microsoft.com/office/drawing/2014/main" id="{317ED6E9-6BFB-B545-DB68-E993C7C2F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2646982"/>
            <a:ext cx="5981700" cy="3912918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980AD3A8-F946-19C4-BFEA-0A0FED0EA545}"/>
              </a:ext>
            </a:extLst>
          </p:cNvPr>
          <p:cNvSpPr/>
          <p:nvPr/>
        </p:nvSpPr>
        <p:spPr>
          <a:xfrm>
            <a:off x="1625515" y="1678515"/>
            <a:ext cx="3749411" cy="829929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xào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6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980AD3A8-F946-19C4-BFEA-0A0FED0EA545}"/>
              </a:ext>
            </a:extLst>
          </p:cNvPr>
          <p:cNvSpPr/>
          <p:nvPr/>
        </p:nvSpPr>
        <p:spPr>
          <a:xfrm>
            <a:off x="495215" y="2043413"/>
            <a:ext cx="3749411" cy="829929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Cháo nấu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bowl of soup with mushrooms and a spoon&#10;&#10;Description automatically generated">
            <a:extLst>
              <a:ext uri="{FF2B5EF4-FFF2-40B4-BE49-F238E27FC236}">
                <a16:creationId xmlns:a16="http://schemas.microsoft.com/office/drawing/2014/main" id="{1F980C2A-F369-9613-6466-0F2E36CB3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41"/>
            <a:ext cx="5168900" cy="4091747"/>
          </a:xfrm>
          <a:prstGeom prst="rect">
            <a:avLst/>
          </a:prstGeom>
        </p:spPr>
      </p:pic>
      <p:pic>
        <p:nvPicPr>
          <p:cNvPr id="17" name="Picture 16" descr="A bowl of soup with seafood and a spoon&#10;&#10;Description automatically generated">
            <a:extLst>
              <a:ext uri="{FF2B5EF4-FFF2-40B4-BE49-F238E27FC236}">
                <a16:creationId xmlns:a16="http://schemas.microsoft.com/office/drawing/2014/main" id="{520C1ABD-CE6D-FE75-EB1B-DC26951C3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-37173"/>
            <a:ext cx="7950200" cy="5295900"/>
          </a:xfrm>
          <a:prstGeom prst="rect">
            <a:avLst/>
          </a:prstGeom>
        </p:spPr>
      </p:pic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61722BA-C373-8F74-2613-FADCA613821D}"/>
              </a:ext>
            </a:extLst>
          </p:cNvPr>
          <p:cNvSpPr/>
          <p:nvPr/>
        </p:nvSpPr>
        <p:spPr>
          <a:xfrm>
            <a:off x="5295900" y="5258727"/>
            <a:ext cx="6731000" cy="1220487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Lẩu nấm tôm yum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4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n of food with meat and vegetables&#10;&#10;Description automatically generated">
            <a:extLst>
              <a:ext uri="{FF2B5EF4-FFF2-40B4-BE49-F238E27FC236}">
                <a16:creationId xmlns:a16="http://schemas.microsoft.com/office/drawing/2014/main" id="{BCD80201-2C97-787B-4CAF-47A826ECFF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/>
          <a:stretch/>
        </p:blipFill>
        <p:spPr>
          <a:xfrm>
            <a:off x="596506" y="152400"/>
            <a:ext cx="5353860" cy="5650808"/>
          </a:xfrm>
          <a:prstGeom prst="rect">
            <a:avLst/>
          </a:prstGeom>
        </p:spPr>
      </p:pic>
      <p:pic>
        <p:nvPicPr>
          <p:cNvPr id="11" name="Picture 10" descr="A person holding chopsticks over a bowl of noodles&#10;&#10;Description automatically generated">
            <a:extLst>
              <a:ext uri="{FF2B5EF4-FFF2-40B4-BE49-F238E27FC236}">
                <a16:creationId xmlns:a16="http://schemas.microsoft.com/office/drawing/2014/main" id="{69C8B994-243C-4F63-A080-2E0E1A238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2"/>
          <a:stretch/>
        </p:blipFill>
        <p:spPr>
          <a:xfrm>
            <a:off x="6304740" y="1562100"/>
            <a:ext cx="4940975" cy="5207000"/>
          </a:xfrm>
          <a:prstGeom prst="rect">
            <a:avLst/>
          </a:prstGeom>
        </p:spPr>
      </p:pic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D563B2CB-5687-084C-FC98-EB20CBD9176D}"/>
              </a:ext>
            </a:extLst>
          </p:cNvPr>
          <p:cNvSpPr/>
          <p:nvPr/>
        </p:nvSpPr>
        <p:spPr>
          <a:xfrm>
            <a:off x="6096000" y="152400"/>
            <a:ext cx="5016500" cy="1220487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 xào nấm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1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photo top view over hotpot dishes">
            <a:extLst>
              <a:ext uri="{FF2B5EF4-FFF2-40B4-BE49-F238E27FC236}">
                <a16:creationId xmlns:a16="http://schemas.microsoft.com/office/drawing/2014/main" id="{42939C64-8A4C-73D3-AC85-A238EBFC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04" y="147637"/>
            <a:ext cx="4942796" cy="67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48F9D91F-A527-4509-B13E-F6D11C6FB289}"/>
              </a:ext>
            </a:extLst>
          </p:cNvPr>
          <p:cNvSpPr/>
          <p:nvPr/>
        </p:nvSpPr>
        <p:spPr>
          <a:xfrm>
            <a:off x="6464300" y="2476500"/>
            <a:ext cx="4665662" cy="1485899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Lẩu nấm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81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9">
            <a:extLst>
              <a:ext uri="{FF2B5EF4-FFF2-40B4-BE49-F238E27FC236}">
                <a16:creationId xmlns:a16="http://schemas.microsoft.com/office/drawing/2014/main" id="{1D9235B0-D92A-A972-CAD0-BF285623A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317265" y="222250"/>
            <a:ext cx="12206961" cy="694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D4BC0-B236-A365-4323-8A197B624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053" y="1466817"/>
            <a:ext cx="4720547" cy="2724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A033D-E530-C3B6-FBB2-CD1E811225C6}"/>
              </a:ext>
            </a:extLst>
          </p:cNvPr>
          <p:cNvSpPr txBox="1"/>
          <p:nvPr/>
        </p:nvSpPr>
        <p:spPr>
          <a:xfrm>
            <a:off x="620380" y="4235248"/>
            <a:ext cx="103316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chi,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4),...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圆角矩形 17">
            <a:extLst>
              <a:ext uri="{FF2B5EF4-FFF2-40B4-BE49-F238E27FC236}">
                <a16:creationId xmlns:a16="http://schemas.microsoft.com/office/drawing/2014/main" id="{C320B824-1114-63B8-CBB7-FC625D591432}"/>
              </a:ext>
            </a:extLst>
          </p:cNvPr>
          <p:cNvSpPr/>
          <p:nvPr/>
        </p:nvSpPr>
        <p:spPr>
          <a:xfrm>
            <a:off x="2565400" y="178012"/>
            <a:ext cx="5537200" cy="1015662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B6498-902A-4FE5-970F-BA4C435A2833}"/>
              </a:ext>
            </a:extLst>
          </p:cNvPr>
          <p:cNvSpPr txBox="1"/>
          <p:nvPr/>
        </p:nvSpPr>
        <p:spPr>
          <a:xfrm>
            <a:off x="2687297" y="222250"/>
            <a:ext cx="637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200" b="1" dirty="0"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#9Slide07 IcielPony" panose="02000000000000000000" pitchFamily="2" charset="0"/>
                <a:ea typeface="微软雅黑" panose="020B0503020204020204" pitchFamily="34" charset="-122"/>
                <a:sym typeface="FZFangSong-Z02S" panose="02010601030101010101" pitchFamily="2" charset="-122"/>
              </a:rPr>
              <a:t>EM CÓ BIẾT</a:t>
            </a:r>
            <a:endParaRPr lang="en-SG" sz="7200" dirty="0"/>
          </a:p>
        </p:txBody>
      </p:sp>
    </p:spTree>
    <p:extLst>
      <p:ext uri="{BB962C8B-B14F-4D97-AF65-F5344CB8AC3E}">
        <p14:creationId xmlns:p14="http://schemas.microsoft.com/office/powerpoint/2010/main" val="160469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Graphic 4">
            <a:extLst>
              <a:ext uri="{FF2B5EF4-FFF2-40B4-BE49-F238E27FC236}">
                <a16:creationId xmlns:a16="http://schemas.microsoft.com/office/drawing/2014/main" id="{008E5BC8-75C8-5759-853E-82750A9FEC4F}"/>
              </a:ext>
            </a:extLst>
          </p:cNvPr>
          <p:cNvGrpSpPr/>
          <p:nvPr/>
        </p:nvGrpSpPr>
        <p:grpSpPr>
          <a:xfrm>
            <a:off x="4572129" y="1800464"/>
            <a:ext cx="6552347" cy="2917423"/>
            <a:chOff x="5610688" y="1031736"/>
            <a:chExt cx="5879305" cy="398052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40A1BD-DF20-F45E-BAD6-041A0B666094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1DCF60-00B4-270A-8624-1813E585B0B4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ECF6A5BC-2CBD-C343-2F51-687129926C7D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07046D9-57B2-D50A-E335-45B554BC2F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53C8D6C-0D06-DACD-21E0-A7A096590321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3BC51B6-8436-CF64-DCFA-B9B6CE90476D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453C492-055A-A273-EE87-A048ED72F23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EA6D8B3-317C-0855-A9CD-8F2E285117E1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86C5ED2-7A5B-F4BD-F1C9-04330133FF59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09"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8FB556-EC51-968C-6B35-43FCF6139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214" y="2171869"/>
            <a:ext cx="6156692" cy="2139602"/>
          </a:xfrm>
          <a:prstGeom prst="rect">
            <a:avLst/>
          </a:prstGeom>
        </p:spPr>
      </p:pic>
      <p:pic>
        <p:nvPicPr>
          <p:cNvPr id="5" name="Picture 4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89199E02-3BD3-58F0-EC85-5B617ACB6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9" y="2762250"/>
            <a:ext cx="3747656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834797A8-3367-1010-E97F-B8D272369AC7}"/>
              </a:ext>
            </a:extLst>
          </p:cNvPr>
          <p:cNvSpPr txBox="1"/>
          <p:nvPr/>
        </p:nvSpPr>
        <p:spPr>
          <a:xfrm>
            <a:off x="2774232" y="2797044"/>
            <a:ext cx="7141700" cy="1631216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0000" b="1" dirty="0"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#9Slide07 IcielPony" panose="02000000000000000000" pitchFamily="2" charset="0"/>
                <a:ea typeface="微软雅黑" panose="020B0503020204020204" pitchFamily="34" charset="-122"/>
                <a:sym typeface="FZFangSong-Z02S" panose="02010601030101010101" pitchFamily="2" charset="-122"/>
              </a:rPr>
              <a:t>KHỞI ĐỘNG</a:t>
            </a:r>
            <a:endParaRPr kumimoji="0" lang="vi-VN" altLang="zh-CN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#9Slide07 IcielPony" panose="02000000000000000000" pitchFamily="2" charset="0"/>
              <a:ea typeface="微软雅黑" panose="020B0503020204020204" pitchFamily="34" charset="-122"/>
              <a:cs typeface="+mn-cs"/>
              <a:sym typeface="FZFangSong-Z02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044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5904" y="1249942"/>
            <a:ext cx="7189076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 “Hoa đẹp bốn phương”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Các nhóm thi nhau đưa ra những nấm có thể ăn được và những nấm không thể ăn được. Mỗi lần đưa ra câu đúng sẽ được nhận 1 hoa dán vào vị trí nhóm. Sau 2 phút, nhóm nào nhiều hoa nhất nhóm đó thắng cuộc.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0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1" lang="vi-VN" altLang="zh-CN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1" lang="en-US" altLang="zh-CN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ăn</a:t>
            </a:r>
            <a:r>
              <a:rPr kumimoji="1" lang="vi-VN" altLang="zh-CN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là nguồn thực phẩm có giá trị dinh dưỡng cao, cung cấp nhiều loại vi – ta- min , chất xơ, chất đạm,... </a:t>
            </a:r>
            <a:r>
              <a:rPr kumimoji="1" lang="en-US" altLang="zh-CN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 lợi cho sức khỏe của con người.</a:t>
            </a:r>
            <a:endParaRPr kumimoji="1" lang="zh-CN" altLang="en-US" b="1" dirty="0">
              <a:solidFill>
                <a:srgbClr val="FFFFFF"/>
              </a:solidFill>
              <a:latin typeface="Cambria" panose="02040503050406030204" pitchFamily="18" charset="0"/>
              <a:ea typeface="字魂152号-机甲超级黑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89199E02-3BD3-58F0-EC85-5B617ACB6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9" y="4461641"/>
            <a:ext cx="2076073" cy="21106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9989" y="493197"/>
            <a:ext cx="109607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1.Nấm dùng làm thức ăn (nấm ăn)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Nấm ăn là nguồn thực phẩm có giá trị dinh dưỡng cao, cung cấp nhiều loại vi – ta – min, chất xơ, chất đạm ... 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 lợi cho sức khỏe con người.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63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1386209" y="-58442"/>
            <a:ext cx="9630134" cy="6916442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31" y="2790371"/>
            <a:ext cx="3904706" cy="38992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114FCE-02D8-8F7D-BEFD-B7F1948C0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469" y="1264732"/>
            <a:ext cx="8248603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87B44A6-E3BB-DDB2-3F2E-B5997420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02" y="1487909"/>
            <a:ext cx="4936450" cy="4631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6D53E-4833-DE7E-0369-73A0F99BF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431" y="1012080"/>
            <a:ext cx="3883489" cy="1609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030A6-CEA3-A5E9-8E5A-92A3BA5EA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0" y="2145734"/>
            <a:ext cx="6385468" cy="331553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6E4A5E5-9823-1730-5B7D-51C0876AD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985" y="5411893"/>
            <a:ext cx="16826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8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9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âu hỏi">
            <a:extLst>
              <a:ext uri="{FF2B5EF4-FFF2-40B4-BE49-F238E27FC236}">
                <a16:creationId xmlns:a16="http://schemas.microsoft.com/office/drawing/2014/main" id="{6E8AB525-1089-DDED-055C-853438700DA7}"/>
              </a:ext>
            </a:extLst>
          </p:cNvPr>
          <p:cNvGrpSpPr/>
          <p:nvPr/>
        </p:nvGrpSpPr>
        <p:grpSpPr>
          <a:xfrm>
            <a:off x="860864" y="385871"/>
            <a:ext cx="10000823" cy="2643993"/>
            <a:chOff x="985532" y="165766"/>
            <a:chExt cx="10000823" cy="2643993"/>
          </a:xfrm>
        </p:grpSpPr>
        <p:grpSp>
          <p:nvGrpSpPr>
            <p:cNvPr id="19" name="Graphic 3797">
              <a:extLst>
                <a:ext uri="{FF2B5EF4-FFF2-40B4-BE49-F238E27FC236}">
                  <a16:creationId xmlns:a16="http://schemas.microsoft.com/office/drawing/2014/main" id="{D260222C-B759-7386-6117-2C7838EEC93E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21" name="Graphic 3797">
                <a:extLst>
                  <a:ext uri="{FF2B5EF4-FFF2-40B4-BE49-F238E27FC236}">
                    <a16:creationId xmlns:a16="http://schemas.microsoft.com/office/drawing/2014/main" id="{2A69107B-74ED-4EA0-CE3D-C80174E7A43A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E1DB1F0-D9CF-463C-FECB-904816747803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CCC859A9-4261-7CFD-46BD-B2B0EF335212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7" name="Graphic 3797">
                <a:extLst>
                  <a:ext uri="{FF2B5EF4-FFF2-40B4-BE49-F238E27FC236}">
                    <a16:creationId xmlns:a16="http://schemas.microsoft.com/office/drawing/2014/main" id="{FFD6F501-785D-92C4-587C-6C81B336ED1C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325C0885-FA9E-9CAF-7918-0BA67DA9A83B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D92AC302-16CF-3DF0-6B24-2A7F16FBB3B0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8" name="Graphic 3797">
                <a:extLst>
                  <a:ext uri="{FF2B5EF4-FFF2-40B4-BE49-F238E27FC236}">
                    <a16:creationId xmlns:a16="http://schemas.microsoft.com/office/drawing/2014/main" id="{7EE1955C-C410-6C11-DD5B-CFC86FFAD18E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4B413F4-9E69-889E-F9D2-76C8FA3C40F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1FB80072-471B-3CD6-5477-11D4DA97E55A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83240D-58EA-A3A8-F8C5-07D9D04AB568}"/>
                </a:ext>
              </a:extLst>
            </p:cNvPr>
            <p:cNvSpPr txBox="1"/>
            <p:nvPr/>
          </p:nvSpPr>
          <p:spPr>
            <a:xfrm>
              <a:off x="2096553" y="367096"/>
              <a:ext cx="7476727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hiển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là:</a:t>
              </a:r>
              <a:endPara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A">
            <a:extLst>
              <a:ext uri="{FF2B5EF4-FFF2-40B4-BE49-F238E27FC236}">
                <a16:creationId xmlns:a16="http://schemas.microsoft.com/office/drawing/2014/main" id="{CD7D582A-0C69-5FA3-CA37-E631A7F286EE}"/>
              </a:ext>
            </a:extLst>
          </p:cNvPr>
          <p:cNvGrpSpPr/>
          <p:nvPr/>
        </p:nvGrpSpPr>
        <p:grpSpPr>
          <a:xfrm>
            <a:off x="570196" y="3010819"/>
            <a:ext cx="5009148" cy="1323439"/>
            <a:chOff x="873492" y="2471845"/>
            <a:chExt cx="5009148" cy="1323439"/>
          </a:xfrm>
        </p:grpSpPr>
        <p:grpSp>
          <p:nvGrpSpPr>
            <p:cNvPr id="37" name="Nhóm 21">
              <a:extLst>
                <a:ext uri="{FF2B5EF4-FFF2-40B4-BE49-F238E27FC236}">
                  <a16:creationId xmlns:a16="http://schemas.microsoft.com/office/drawing/2014/main" id="{CB041D61-DD1C-F6EC-2C27-56D46D80BB6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9" name="Hình chữ nhật: Góc Tròn 11">
                <a:extLst>
                  <a:ext uri="{FF2B5EF4-FFF2-40B4-BE49-F238E27FC236}">
                    <a16:creationId xmlns:a16="http://schemas.microsoft.com/office/drawing/2014/main" id="{C933FDD6-4A7B-9D86-6A12-08879449D6BD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Đồ họa 7">
                <a:extLst>
                  <a:ext uri="{FF2B5EF4-FFF2-40B4-BE49-F238E27FC236}">
                    <a16:creationId xmlns:a16="http://schemas.microsoft.com/office/drawing/2014/main" id="{43C9951F-26B8-0029-4137-A59D11830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" name="Hộp Văn bản 42">
              <a:extLst>
                <a:ext uri="{FF2B5EF4-FFF2-40B4-BE49-F238E27FC236}">
                  <a16:creationId xmlns:a16="http://schemas.microsoft.com/office/drawing/2014/main" id="{2731675C-438C-2B34-72F5-7E87300EAC20}"/>
                </a:ext>
              </a:extLst>
            </p:cNvPr>
            <p:cNvSpPr txBox="1"/>
            <p:nvPr/>
          </p:nvSpPr>
          <p:spPr>
            <a:xfrm>
              <a:off x="1993520" y="2471845"/>
              <a:ext cx="36452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mốc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men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B">
            <a:extLst>
              <a:ext uri="{FF2B5EF4-FFF2-40B4-BE49-F238E27FC236}">
                <a16:creationId xmlns:a16="http://schemas.microsoft.com/office/drawing/2014/main" id="{904FE9ED-A08B-390B-E3F2-677D69DB1831}"/>
              </a:ext>
            </a:extLst>
          </p:cNvPr>
          <p:cNvGrpSpPr/>
          <p:nvPr/>
        </p:nvGrpSpPr>
        <p:grpSpPr>
          <a:xfrm>
            <a:off x="6563602" y="2973636"/>
            <a:ext cx="4735035" cy="1323439"/>
            <a:chOff x="6372683" y="2950847"/>
            <a:chExt cx="4735035" cy="1323439"/>
          </a:xfrm>
        </p:grpSpPr>
        <p:grpSp>
          <p:nvGrpSpPr>
            <p:cNvPr id="42" name="Nhóm 22">
              <a:extLst>
                <a:ext uri="{FF2B5EF4-FFF2-40B4-BE49-F238E27FC236}">
                  <a16:creationId xmlns:a16="http://schemas.microsoft.com/office/drawing/2014/main" id="{7FBA964B-DAA3-140C-5AFE-3D98C70CB85E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44" name="Hình chữ nhật: Góc Tròn 12">
                <a:extLst>
                  <a:ext uri="{FF2B5EF4-FFF2-40B4-BE49-F238E27FC236}">
                    <a16:creationId xmlns:a16="http://schemas.microsoft.com/office/drawing/2014/main" id="{7498FE9C-DBD3-0236-BA80-B1C0A0354654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14">
                <a:extLst>
                  <a:ext uri="{FF2B5EF4-FFF2-40B4-BE49-F238E27FC236}">
                    <a16:creationId xmlns:a16="http://schemas.microsoft.com/office/drawing/2014/main" id="{83CFF890-8C47-5D3A-3E5D-18ED4BD72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86852520-4728-C6A2-D758-5991DE27E1F3}"/>
                </a:ext>
              </a:extLst>
            </p:cNvPr>
            <p:cNvSpPr txBox="1"/>
            <p:nvPr/>
          </p:nvSpPr>
          <p:spPr>
            <a:xfrm>
              <a:off x="7203634" y="2950847"/>
              <a:ext cx="390408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tai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châm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C">
            <a:extLst>
              <a:ext uri="{FF2B5EF4-FFF2-40B4-BE49-F238E27FC236}">
                <a16:creationId xmlns:a16="http://schemas.microsoft.com/office/drawing/2014/main" id="{60F6E0CA-184A-175C-8B72-4CF1E0484A45}"/>
              </a:ext>
            </a:extLst>
          </p:cNvPr>
          <p:cNvGrpSpPr/>
          <p:nvPr/>
        </p:nvGrpSpPr>
        <p:grpSpPr>
          <a:xfrm>
            <a:off x="570196" y="4958188"/>
            <a:ext cx="4924401" cy="1323439"/>
            <a:chOff x="379277" y="4409136"/>
            <a:chExt cx="4924401" cy="1323439"/>
          </a:xfrm>
        </p:grpSpPr>
        <p:grpSp>
          <p:nvGrpSpPr>
            <p:cNvPr id="47" name="Nhóm 23">
              <a:extLst>
                <a:ext uri="{FF2B5EF4-FFF2-40B4-BE49-F238E27FC236}">
                  <a16:creationId xmlns:a16="http://schemas.microsoft.com/office/drawing/2014/main" id="{1F4BBA4C-DAE4-B9B5-A808-10D7364D461D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49" name="Hình chữ nhật: Góc Tròn 19">
                <a:extLst>
                  <a:ext uri="{FF2B5EF4-FFF2-40B4-BE49-F238E27FC236}">
                    <a16:creationId xmlns:a16="http://schemas.microsoft.com/office/drawing/2014/main" id="{36D89699-5555-EFFC-A7BA-65A398B03A61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18">
                <a:extLst>
                  <a:ext uri="{FF2B5EF4-FFF2-40B4-BE49-F238E27FC236}">
                    <a16:creationId xmlns:a16="http://schemas.microsoft.com/office/drawing/2014/main" id="{E061AD1C-0A80-3F37-4318-C3733F6C8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42">
              <a:extLst>
                <a:ext uri="{FF2B5EF4-FFF2-40B4-BE49-F238E27FC236}">
                  <a16:creationId xmlns:a16="http://schemas.microsoft.com/office/drawing/2014/main" id="{C03C07DA-F00D-590F-0D29-5237ED5681E7}"/>
                </a:ext>
              </a:extLst>
            </p:cNvPr>
            <p:cNvSpPr txBox="1"/>
            <p:nvPr/>
          </p:nvSpPr>
          <p:spPr>
            <a:xfrm>
              <a:off x="1669436" y="4409136"/>
              <a:ext cx="34904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 hương, nấm rơm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D">
            <a:extLst>
              <a:ext uri="{FF2B5EF4-FFF2-40B4-BE49-F238E27FC236}">
                <a16:creationId xmlns:a16="http://schemas.microsoft.com/office/drawing/2014/main" id="{E9D6AC90-6075-C334-7B9F-2C0F5330CDB2}"/>
              </a:ext>
            </a:extLst>
          </p:cNvPr>
          <p:cNvGrpSpPr/>
          <p:nvPr/>
        </p:nvGrpSpPr>
        <p:grpSpPr>
          <a:xfrm>
            <a:off x="6563603" y="4601488"/>
            <a:ext cx="5370735" cy="1969485"/>
            <a:chOff x="6372683" y="4578700"/>
            <a:chExt cx="4776288" cy="1754298"/>
          </a:xfrm>
        </p:grpSpPr>
        <p:grpSp>
          <p:nvGrpSpPr>
            <p:cNvPr id="52" name="Nhóm 24">
              <a:extLst>
                <a:ext uri="{FF2B5EF4-FFF2-40B4-BE49-F238E27FC236}">
                  <a16:creationId xmlns:a16="http://schemas.microsoft.com/office/drawing/2014/main" id="{CC30E54C-7E31-F345-DC01-5851ACCB6A68}"/>
                </a:ext>
              </a:extLst>
            </p:cNvPr>
            <p:cNvGrpSpPr/>
            <p:nvPr/>
          </p:nvGrpSpPr>
          <p:grpSpPr>
            <a:xfrm>
              <a:off x="6372683" y="4578700"/>
              <a:ext cx="4665161" cy="1632054"/>
              <a:chOff x="6309362" y="4396423"/>
              <a:chExt cx="4665161" cy="1632054"/>
            </a:xfrm>
          </p:grpSpPr>
          <p:sp>
            <p:nvSpPr>
              <p:cNvPr id="54" name="Hình chữ nhật: Góc Tròn 20">
                <a:extLst>
                  <a:ext uri="{FF2B5EF4-FFF2-40B4-BE49-F238E27FC236}">
                    <a16:creationId xmlns:a16="http://schemas.microsoft.com/office/drawing/2014/main" id="{6AE49A6B-C77F-2890-6237-1089BD213EB6}"/>
                  </a:ext>
                </a:extLst>
              </p:cNvPr>
              <p:cNvSpPr/>
              <p:nvPr/>
            </p:nvSpPr>
            <p:spPr>
              <a:xfrm>
                <a:off x="6618657" y="4910902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16">
                <a:extLst>
                  <a:ext uri="{FF2B5EF4-FFF2-40B4-BE49-F238E27FC236}">
                    <a16:creationId xmlns:a16="http://schemas.microsoft.com/office/drawing/2014/main" id="{6B12B131-FC49-C694-1301-6C35FE752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2">
              <a:extLst>
                <a:ext uri="{FF2B5EF4-FFF2-40B4-BE49-F238E27FC236}">
                  <a16:creationId xmlns:a16="http://schemas.microsoft.com/office/drawing/2014/main" id="{5F8410BF-B061-B121-77B7-E4E041FB62BA}"/>
                </a:ext>
              </a:extLst>
            </p:cNvPr>
            <p:cNvSpPr txBox="1"/>
            <p:nvPr/>
          </p:nvSpPr>
          <p:spPr>
            <a:xfrm>
              <a:off x="7426501" y="5017084"/>
              <a:ext cx="3722470" cy="1315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linh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endPara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men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9" name="Graphic 28">
            <a:hlinkClick r:id="rId11" action="ppaction://hlinksldjump"/>
            <a:extLst>
              <a:ext uri="{FF2B5EF4-FFF2-40B4-BE49-F238E27FC236}">
                <a16:creationId xmlns:a16="http://schemas.microsoft.com/office/drawing/2014/main" id="{DDFEC0B3-E8B6-8974-A810-7266DE4DBB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19940" y="304008"/>
            <a:ext cx="745031" cy="22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E747B5A-3AE9-A737-5F68-B928D696FDE1}"/>
              </a:ext>
            </a:extLst>
          </p:cNvPr>
          <p:cNvGrpSpPr/>
          <p:nvPr/>
        </p:nvGrpSpPr>
        <p:grpSpPr>
          <a:xfrm>
            <a:off x="1836855" y="2228711"/>
            <a:ext cx="4076265" cy="3837709"/>
            <a:chOff x="678615" y="2767191"/>
            <a:chExt cx="4076265" cy="3837709"/>
          </a:xfrm>
        </p:grpSpPr>
        <p:pic>
          <p:nvPicPr>
            <p:cNvPr id="2" name="Graphic 27">
              <a:extLst>
                <a:ext uri="{FF2B5EF4-FFF2-40B4-BE49-F238E27FC236}">
                  <a16:creationId xmlns:a16="http://schemas.microsoft.com/office/drawing/2014/main" id="{299D5C2A-F997-7936-8C23-ECC062FD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81353" y="3789266"/>
              <a:ext cx="652783" cy="1956121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5239C2D-D2B8-1D7D-5037-E96B78EB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78615" y="2767191"/>
              <a:ext cx="4076265" cy="3837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6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388 0.00139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âu hỏi">
            <a:extLst>
              <a:ext uri="{FF2B5EF4-FFF2-40B4-BE49-F238E27FC236}">
                <a16:creationId xmlns:a16="http://schemas.microsoft.com/office/drawing/2014/main" id="{FBD86561-134C-A7E9-560D-9DCEEE164F1C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19" name="Graphic 3797">
              <a:extLst>
                <a:ext uri="{FF2B5EF4-FFF2-40B4-BE49-F238E27FC236}">
                  <a16:creationId xmlns:a16="http://schemas.microsoft.com/office/drawing/2014/main" id="{A02A4943-BD85-5C11-C958-149D780B5029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21" name="Graphic 3797">
                <a:extLst>
                  <a:ext uri="{FF2B5EF4-FFF2-40B4-BE49-F238E27FC236}">
                    <a16:creationId xmlns:a16="http://schemas.microsoft.com/office/drawing/2014/main" id="{E0444877-4C0A-0AF7-C75F-F290805A5002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6E6F900-A99C-B1E7-726B-B40A5E6C64DC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889603D0-8265-1EAA-F454-F829B52026F8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7" name="Graphic 3797">
                <a:extLst>
                  <a:ext uri="{FF2B5EF4-FFF2-40B4-BE49-F238E27FC236}">
                    <a16:creationId xmlns:a16="http://schemas.microsoft.com/office/drawing/2014/main" id="{FD2BFF55-601C-7DE4-7413-AFF5D24E045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33CA580D-A21A-21B8-A996-D9B495BA9673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1C7D5AF1-BD32-EB42-0E7F-749192BA2349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8" name="Graphic 3797">
                <a:extLst>
                  <a:ext uri="{FF2B5EF4-FFF2-40B4-BE49-F238E27FC236}">
                    <a16:creationId xmlns:a16="http://schemas.microsoft.com/office/drawing/2014/main" id="{44A2762D-9C40-62CC-2EC2-126E57348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2D471792-D328-F077-3C66-ECE379FEE9CF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3A33F84-7857-DB41-1BB8-41C3C8D1BCD8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784EAE-8829-6105-A70E-0FBC2CE6288A}"/>
                </a:ext>
              </a:extLst>
            </p:cNvPr>
            <p:cNvSpPr txBox="1"/>
            <p:nvPr/>
          </p:nvSpPr>
          <p:spPr>
            <a:xfrm>
              <a:off x="3724448" y="936383"/>
              <a:ext cx="582319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A">
            <a:extLst>
              <a:ext uri="{FF2B5EF4-FFF2-40B4-BE49-F238E27FC236}">
                <a16:creationId xmlns:a16="http://schemas.microsoft.com/office/drawing/2014/main" id="{B88A5E33-1520-59EA-38CB-2C87F8BDA39A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37" name="Nhóm 21">
              <a:extLst>
                <a:ext uri="{FF2B5EF4-FFF2-40B4-BE49-F238E27FC236}">
                  <a16:creationId xmlns:a16="http://schemas.microsoft.com/office/drawing/2014/main" id="{BB0DEE6F-C367-F11D-DF28-9364AB0BC4A0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9" name="Hình chữ nhật: Góc Tròn 11">
                <a:extLst>
                  <a:ext uri="{FF2B5EF4-FFF2-40B4-BE49-F238E27FC236}">
                    <a16:creationId xmlns:a16="http://schemas.microsoft.com/office/drawing/2014/main" id="{8E1B8461-E2AC-A423-4828-E9F885B3004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Đồ họa 7">
                <a:extLst>
                  <a:ext uri="{FF2B5EF4-FFF2-40B4-BE49-F238E27FC236}">
                    <a16:creationId xmlns:a16="http://schemas.microsoft.com/office/drawing/2014/main" id="{4DF46C56-0EB2-A193-5CC8-9F038E9167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" name="Hộp Văn bản 42">
              <a:extLst>
                <a:ext uri="{FF2B5EF4-FFF2-40B4-BE49-F238E27FC236}">
                  <a16:creationId xmlns:a16="http://schemas.microsoft.com/office/drawing/2014/main" id="{3F79769A-D0B7-E54E-42D2-7C4C4B8AEBC4}"/>
                </a:ext>
              </a:extLst>
            </p:cNvPr>
            <p:cNvSpPr txBox="1"/>
            <p:nvPr/>
          </p:nvSpPr>
          <p:spPr>
            <a:xfrm>
              <a:off x="2654825" y="2763911"/>
              <a:ext cx="227177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B">
            <a:extLst>
              <a:ext uri="{FF2B5EF4-FFF2-40B4-BE49-F238E27FC236}">
                <a16:creationId xmlns:a16="http://schemas.microsoft.com/office/drawing/2014/main" id="{EE0A30C5-75CC-4532-9526-ACEBD3316AA3}"/>
              </a:ext>
            </a:extLst>
          </p:cNvPr>
          <p:cNvGrpSpPr/>
          <p:nvPr/>
        </p:nvGrpSpPr>
        <p:grpSpPr>
          <a:xfrm>
            <a:off x="6563602" y="3012302"/>
            <a:ext cx="4734694" cy="1153657"/>
            <a:chOff x="6372683" y="2989513"/>
            <a:chExt cx="4734694" cy="1153657"/>
          </a:xfrm>
        </p:grpSpPr>
        <p:grpSp>
          <p:nvGrpSpPr>
            <p:cNvPr id="42" name="Nhóm 22">
              <a:extLst>
                <a:ext uri="{FF2B5EF4-FFF2-40B4-BE49-F238E27FC236}">
                  <a16:creationId xmlns:a16="http://schemas.microsoft.com/office/drawing/2014/main" id="{F5DC7E45-B4BE-592F-26D0-CCAEA90B1CEC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44" name="Hình chữ nhật: Góc Tròn 12">
                <a:extLst>
                  <a:ext uri="{FF2B5EF4-FFF2-40B4-BE49-F238E27FC236}">
                    <a16:creationId xmlns:a16="http://schemas.microsoft.com/office/drawing/2014/main" id="{CA5E9ABB-CA46-FA72-E3E1-5521FBF6922F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14">
                <a:extLst>
                  <a:ext uri="{FF2B5EF4-FFF2-40B4-BE49-F238E27FC236}">
                    <a16:creationId xmlns:a16="http://schemas.microsoft.com/office/drawing/2014/main" id="{C28CA997-3E0F-67B9-FB21-C042BDAF1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2C501709-181A-1472-A67C-28DF17ECFC78}"/>
                </a:ext>
              </a:extLst>
            </p:cNvPr>
            <p:cNvSpPr txBox="1"/>
            <p:nvPr/>
          </p:nvSpPr>
          <p:spPr>
            <a:xfrm>
              <a:off x="7657636" y="3281396"/>
              <a:ext cx="259410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Thức ăn</a:t>
              </a:r>
            </a:p>
          </p:txBody>
        </p:sp>
      </p:grpSp>
      <p:grpSp>
        <p:nvGrpSpPr>
          <p:cNvPr id="46" name="C">
            <a:extLst>
              <a:ext uri="{FF2B5EF4-FFF2-40B4-BE49-F238E27FC236}">
                <a16:creationId xmlns:a16="http://schemas.microsoft.com/office/drawing/2014/main" id="{9B7A6E40-F2C1-B3CC-4BF8-FA867AEB530B}"/>
              </a:ext>
            </a:extLst>
          </p:cNvPr>
          <p:cNvGrpSpPr/>
          <p:nvPr/>
        </p:nvGrpSpPr>
        <p:grpSpPr>
          <a:xfrm>
            <a:off x="570196" y="4567117"/>
            <a:ext cx="4924401" cy="1210536"/>
            <a:chOff x="379277" y="4544328"/>
            <a:chExt cx="4924401" cy="1210536"/>
          </a:xfrm>
        </p:grpSpPr>
        <p:grpSp>
          <p:nvGrpSpPr>
            <p:cNvPr id="47" name="Nhóm 23">
              <a:extLst>
                <a:ext uri="{FF2B5EF4-FFF2-40B4-BE49-F238E27FC236}">
                  <a16:creationId xmlns:a16="http://schemas.microsoft.com/office/drawing/2014/main" id="{1B41B980-B74E-798A-5EC7-A4B4DC763F1F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49" name="Hình chữ nhật: Góc Tròn 19">
                <a:extLst>
                  <a:ext uri="{FF2B5EF4-FFF2-40B4-BE49-F238E27FC236}">
                    <a16:creationId xmlns:a16="http://schemas.microsoft.com/office/drawing/2014/main" id="{2A41D247-C2E7-294F-3C9E-44633B875958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18">
                <a:extLst>
                  <a:ext uri="{FF2B5EF4-FFF2-40B4-BE49-F238E27FC236}">
                    <a16:creationId xmlns:a16="http://schemas.microsoft.com/office/drawing/2014/main" id="{995EB074-634F-E318-90DD-D13C507BE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42">
              <a:extLst>
                <a:ext uri="{FF2B5EF4-FFF2-40B4-BE49-F238E27FC236}">
                  <a16:creationId xmlns:a16="http://schemas.microsoft.com/office/drawing/2014/main" id="{3FF7403A-FABB-4010-2C29-675EC4BC59C9}"/>
                </a:ext>
              </a:extLst>
            </p:cNvPr>
            <p:cNvSpPr txBox="1"/>
            <p:nvPr/>
          </p:nvSpPr>
          <p:spPr>
            <a:xfrm>
              <a:off x="1414368" y="4893090"/>
              <a:ext cx="376885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Rơm rạ mục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D">
            <a:extLst>
              <a:ext uri="{FF2B5EF4-FFF2-40B4-BE49-F238E27FC236}">
                <a16:creationId xmlns:a16="http://schemas.microsoft.com/office/drawing/2014/main" id="{F2EC06A9-AD09-2659-B67F-B6072E583121}"/>
              </a:ext>
            </a:extLst>
          </p:cNvPr>
          <p:cNvGrpSpPr/>
          <p:nvPr/>
        </p:nvGrpSpPr>
        <p:grpSpPr>
          <a:xfrm>
            <a:off x="6563602" y="4600220"/>
            <a:ext cx="4734694" cy="1153269"/>
            <a:chOff x="6372683" y="4577431"/>
            <a:chExt cx="4734694" cy="1153269"/>
          </a:xfrm>
        </p:grpSpPr>
        <p:grpSp>
          <p:nvGrpSpPr>
            <p:cNvPr id="52" name="Nhóm 24">
              <a:extLst>
                <a:ext uri="{FF2B5EF4-FFF2-40B4-BE49-F238E27FC236}">
                  <a16:creationId xmlns:a16="http://schemas.microsoft.com/office/drawing/2014/main" id="{F0ABE997-1812-639B-0997-A9B279D9FD99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54" name="Hình chữ nhật: Góc Tròn 20">
                <a:extLst>
                  <a:ext uri="{FF2B5EF4-FFF2-40B4-BE49-F238E27FC236}">
                    <a16:creationId xmlns:a16="http://schemas.microsoft.com/office/drawing/2014/main" id="{B9F61B95-CFC7-646E-469F-42CFE81F3A3A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16">
                <a:extLst>
                  <a:ext uri="{FF2B5EF4-FFF2-40B4-BE49-F238E27FC236}">
                    <a16:creationId xmlns:a16="http://schemas.microsoft.com/office/drawing/2014/main" id="{0D7C137B-3E94-F88D-BE28-393C40B20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2">
              <a:extLst>
                <a:ext uri="{FF2B5EF4-FFF2-40B4-BE49-F238E27FC236}">
                  <a16:creationId xmlns:a16="http://schemas.microsoft.com/office/drawing/2014/main" id="{6D5E613A-BC17-A31D-3A92-ABD08398B600}"/>
                </a:ext>
              </a:extLst>
            </p:cNvPr>
            <p:cNvSpPr txBox="1"/>
            <p:nvPr/>
          </p:nvSpPr>
          <p:spPr>
            <a:xfrm>
              <a:off x="7594324" y="4858718"/>
              <a:ext cx="282000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 A, B, C</a:t>
              </a:r>
            </a:p>
          </p:txBody>
        </p:sp>
      </p:grpSp>
      <p:pic>
        <p:nvPicPr>
          <p:cNvPr id="29" name="Graphic 28">
            <a:hlinkClick r:id="rId10" action="ppaction://hlinksldjump"/>
            <a:extLst>
              <a:ext uri="{FF2B5EF4-FFF2-40B4-BE49-F238E27FC236}">
                <a16:creationId xmlns:a16="http://schemas.microsoft.com/office/drawing/2014/main" id="{6CC9E4DD-3D97-950F-15AD-1196886739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73989" y="617230"/>
            <a:ext cx="1398074" cy="181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9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hlinkClick r:id="rId2" action="ppaction://hlinksldjump"/>
            <a:extLst>
              <a:ext uri="{FF2B5EF4-FFF2-40B4-BE49-F238E27FC236}">
                <a16:creationId xmlns:a16="http://schemas.microsoft.com/office/drawing/2014/main" id="{BB0567EE-FD97-3736-DE0D-7B8A14F4074B}"/>
              </a:ext>
            </a:extLst>
          </p:cNvPr>
          <p:cNvSpPr/>
          <p:nvPr/>
        </p:nvSpPr>
        <p:spPr>
          <a:xfrm>
            <a:off x="6700186" y="1889760"/>
            <a:ext cx="2640361" cy="29260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0" name="Slide Zoom 49">
                <a:extLst>
                  <a:ext uri="{FF2B5EF4-FFF2-40B4-BE49-F238E27FC236}">
                    <a16:creationId xmlns:a16="http://schemas.microsoft.com/office/drawing/2014/main" id="{F95BC522-A163-173E-83E1-A361297F0B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10132" y="1889760"/>
              <a:ext cx="2730415" cy="2324448"/>
            </p:xfrm>
            <a:graphic>
              <a:graphicData uri="http://schemas.microsoft.com/office/powerpoint/2016/slidezoom">
                <pslz:sldZm>
                  <pslz:sldZmObj sldId="290" cId="3515795628">
                    <pslz:zmPr id="{21424364-F48A-4E78-B8BF-924BE615F22C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30415" cy="232444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0" name="Slide Zoom 49">
                <a:hlinkClick r:id="" action="ppaction://noaction"/>
                <a:extLst>
                  <a:ext uri="{FF2B5EF4-FFF2-40B4-BE49-F238E27FC236}">
                    <a16:creationId xmlns:pslz="http://schemas.microsoft.com/office/powerpoint/2016/slidezoom" xmlns="" xmlns:a16="http://schemas.microsoft.com/office/drawing/2014/main" id="{F95BC522-A163-173E-83E1-A361297F0B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0132" y="1889760"/>
                <a:ext cx="2730415" cy="232444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2" name="Slide Zoom 51">
                <a:extLst>
                  <a:ext uri="{FF2B5EF4-FFF2-40B4-BE49-F238E27FC236}">
                    <a16:creationId xmlns:a16="http://schemas.microsoft.com/office/drawing/2014/main" id="{F3242EBA-41C3-8D27-6E90-95BD42F1231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51453" y="2121398"/>
              <a:ext cx="3650436" cy="2374268"/>
            </p:xfrm>
            <a:graphic>
              <a:graphicData uri="http://schemas.microsoft.com/office/powerpoint/2016/slidezoom">
                <pslz:sldZm>
                  <pslz:sldZmObj sldId="289" cId="811013706">
                    <pslz:zmPr id="{11F7950C-62CD-4923-BAB7-6F40AE9C9E6D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50436" cy="237426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2" name="Slide Zoom 51">
                <a:hlinkClick r:id="" action="ppaction://noaction"/>
                <a:extLst>
                  <a:ext uri="{FF2B5EF4-FFF2-40B4-BE49-F238E27FC236}">
                    <a16:creationId xmlns:pslz="http://schemas.microsoft.com/office/powerpoint/2016/slidezoom" xmlns="" xmlns:a16="http://schemas.microsoft.com/office/drawing/2014/main" id="{F3242EBA-41C3-8D27-6E90-95BD42F123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1453" y="2121398"/>
                <a:ext cx="3650436" cy="237426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grpSp>
        <p:nvGrpSpPr>
          <p:cNvPr id="13" name="Nhóm 12">
            <a:extLst>
              <a:ext uri="{FF2B5EF4-FFF2-40B4-BE49-F238E27FC236}">
                <a16:creationId xmlns:a16="http://schemas.microsoft.com/office/drawing/2014/main" id="{A4F8D808-3E74-C029-AF96-48363CEAC31F}"/>
              </a:ext>
            </a:extLst>
          </p:cNvPr>
          <p:cNvGrpSpPr/>
          <p:nvPr/>
        </p:nvGrpSpPr>
        <p:grpSpPr>
          <a:xfrm>
            <a:off x="4730436" y="2121398"/>
            <a:ext cx="4076265" cy="3837709"/>
            <a:chOff x="4120404" y="2210062"/>
            <a:chExt cx="4076265" cy="3837709"/>
          </a:xfrm>
        </p:grpSpPr>
        <p:pic>
          <p:nvPicPr>
            <p:cNvPr id="11" name="Graphic 27">
              <a:extLst>
                <a:ext uri="{FF2B5EF4-FFF2-40B4-BE49-F238E27FC236}">
                  <a16:creationId xmlns:a16="http://schemas.microsoft.com/office/drawing/2014/main" id="{DDE7B125-2784-D033-DF0F-EC73ED235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23142" y="3232137"/>
              <a:ext cx="652783" cy="1956121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8B08C8C1-A519-3CB2-CF1E-7882A843C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01043" y="3791606"/>
              <a:ext cx="1018779" cy="1325050"/>
            </a:xfrm>
            <a:prstGeom prst="rect">
              <a:avLst/>
            </a:prstGeom>
          </p:spPr>
        </p:pic>
        <p:pic>
          <p:nvPicPr>
            <p:cNvPr id="12" name="Graphic 2">
              <a:extLst>
                <a:ext uri="{FF2B5EF4-FFF2-40B4-BE49-F238E27FC236}">
                  <a16:creationId xmlns:a16="http://schemas.microsoft.com/office/drawing/2014/main" id="{7BB45333-2E0B-AA36-FC8F-5D8DE631F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4120404" y="2210062"/>
              <a:ext cx="4076265" cy="3837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2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21094 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</Words>
  <Application>Microsoft Office PowerPoint</Application>
  <PresentationFormat>Widescreen</PresentationFormat>
  <Paragraphs>69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等线</vt:lpstr>
      <vt:lpstr>#9Slide07 IcielPony</vt:lpstr>
      <vt:lpstr>Arial</vt:lpstr>
      <vt:lpstr>Calibri</vt:lpstr>
      <vt:lpstr>Calibri Light</vt:lpstr>
      <vt:lpstr>Cambria</vt:lpstr>
      <vt:lpstr>Constantia</vt:lpstr>
      <vt:lpstr>FandolFang R</vt:lpstr>
      <vt:lpstr>Times New Roman</vt:lpstr>
      <vt:lpstr>字魂127号-月岩体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ngọc nguyễn</cp:lastModifiedBy>
  <cp:revision>1</cp:revision>
  <dcterms:created xsi:type="dcterms:W3CDTF">2024-01-19T06:25:42Z</dcterms:created>
  <dcterms:modified xsi:type="dcterms:W3CDTF">2024-01-19T06:25:52Z</dcterms:modified>
</cp:coreProperties>
</file>