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5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3C18-0F64-177A-B815-6714D8159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AECEF-4F7D-815F-7937-647921E6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33F8-5598-AFC8-7347-2A486636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A2AA7-3A64-C409-7B9F-A340DA2D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8A6E-839C-3E24-537C-0D286985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3F1A-54D8-0608-49FD-1E1E6485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5FC5-65E3-DA61-56DE-075470EF4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F47BC-870D-F9F4-1D56-C1378080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75A47-E98A-E6EB-8F35-2E04E00F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FD16-A5D6-F523-7C36-2BE3ED21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8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FCCC7-7C10-8C60-064A-6BB9EC1A8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ADAF0-5DCD-C790-2A8F-E712FDB39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584E0-69B9-5E74-5157-C6688CC6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B7934-095F-A918-1235-D777E196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9DF03-C753-9F0D-2B00-371384DB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0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0AF0-41F6-6039-4AE4-1AAF121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028E-C160-140D-4AB4-B5DCCEC85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B981-64D0-14EB-DEC1-093BE700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5F698-FC6C-314D-8CC7-63E95A95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AF384-3203-A573-F8C0-7D1B7421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5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4352-EBED-175E-7E2E-97BD80F1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0DF58-0E14-6976-5238-E438E0E6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F4FBF-91F1-4EB9-16E8-59C9052C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8D166-6E6F-6279-8852-360CC972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0F8DA-0E64-6431-B89B-CC2CE3D5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681B-6002-B3B9-A5E7-46102A88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855F-8421-0321-54A9-51D1A7994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A5CB-78BF-7265-28B7-8FDEE367F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68A7-76FE-A504-EBC5-AA1F790C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837C-7FF1-237A-8AE6-53DFF7C1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C31E-CAEE-370C-1CD7-A1B0F4EA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32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8F14-19F7-F6E5-A947-6C2ED9572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6D11D-EB11-7711-9836-F085120C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120D9-87F7-DC4E-2A35-C8971B11A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8296C-8024-933D-72EA-46E74FF08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EB021-5588-5FC6-55C5-E2C7AC32E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050E8-7C0A-5EFC-6EEC-E9780224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1C1F6-49ED-64D9-905D-0E24A10D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F7E3B-5A4C-F39F-1853-CC5BA97F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3807-3B43-B0E2-D1B5-DB400504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64C7A-C759-3988-18A4-4FCA87D1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B1754-C93C-0C9A-BA9D-1B212FA9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7E727-FC36-AF72-CCC1-D6CCED09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6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D7450-38AE-B9DB-3866-5F969AE3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8B683-1278-330B-63FB-325A87885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F9334-89B3-FB7B-D083-407EDD84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D5A6-4AAC-2DE5-2F9C-A054A8AC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2DDDF-1765-6E9A-C96A-F84C53CC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EADC-914C-FA91-06FB-83C7E873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5B8F2-5245-F371-8975-0983C00A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346DB-9551-E349-8E7E-45CAB274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9BCD6-1D37-18B5-E38C-DE528859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8407-4043-61BB-B498-C7F40093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EDCDA-735C-CFE9-6283-258392278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33050-5923-728C-8B2F-234B8872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F964B-CFB4-6C77-B0B4-29D7F744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53476-712D-A573-91B7-106CEF34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DA591-AFFF-2CF6-107B-16DE507C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68DFA-A2EB-6DCB-D8F6-B0C54F50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24C7-F197-028B-9CFF-73720659F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6DF84-6E69-6146-0973-96294BB07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32A29-F9AA-4A7C-9C43-57E210554A2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18FE8-70F4-9C85-7AE7-445F64F4C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1E53-BB0D-4B78-D249-25A69E0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D7EA-CD2A-41FB-9BEC-8D24EF60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0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6.svg"/><Relationship Id="rId7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6.sv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7181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134 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134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469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= 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709" y="685800"/>
            <a:ext cx="13269417" cy="9321766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871" y="704337"/>
            <a:ext cx="1555183" cy="1555183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58" y="2259520"/>
            <a:ext cx="6214188" cy="5131883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83AE0-54DD-94F1-A52D-550A229F6874}"/>
              </a:ext>
            </a:extLst>
          </p:cNvPr>
          <p:cNvGrpSpPr/>
          <p:nvPr/>
        </p:nvGrpSpPr>
        <p:grpSpPr>
          <a:xfrm>
            <a:off x="6130299" y="3008890"/>
            <a:ext cx="5208889" cy="1466494"/>
            <a:chOff x="1363084" y="1618664"/>
            <a:chExt cx="2144425" cy="146649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3031504-5755-3A57-51E7-A2BE323B025E}"/>
                </a:ext>
              </a:extLst>
            </p:cNvPr>
            <p:cNvSpPr/>
            <p:nvPr/>
          </p:nvSpPr>
          <p:spPr>
            <a:xfrm>
              <a:off x="1418434" y="1618664"/>
              <a:ext cx="2033724" cy="1421083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6E7C583-7679-584B-8A9A-189479F8E86D}"/>
                </a:ext>
              </a:extLst>
            </p:cNvPr>
            <p:cNvSpPr txBox="1"/>
            <p:nvPr/>
          </p:nvSpPr>
          <p:spPr>
            <a:xfrm>
              <a:off x="1363084" y="1711705"/>
              <a:ext cx="2144425" cy="1373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B1B0D-5293-3D29-B03C-F54998655466}"/>
              </a:ext>
            </a:extLst>
          </p:cNvPr>
          <p:cNvGrpSpPr/>
          <p:nvPr/>
        </p:nvGrpSpPr>
        <p:grpSpPr>
          <a:xfrm>
            <a:off x="7127621" y="4755700"/>
            <a:ext cx="5603088" cy="746130"/>
            <a:chOff x="1418434" y="1793395"/>
            <a:chExt cx="2306711" cy="74613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8FE1EA5-A9C6-C68C-BF1E-040DFC7A579A}"/>
                </a:ext>
              </a:extLst>
            </p:cNvPr>
            <p:cNvSpPr/>
            <p:nvPr/>
          </p:nvSpPr>
          <p:spPr>
            <a:xfrm>
              <a:off x="1418434" y="1793395"/>
              <a:ext cx="2033724" cy="746130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6B80BB5-D738-D2B8-745C-CC830895C0D2}"/>
                </a:ext>
              </a:extLst>
            </p:cNvPr>
            <p:cNvSpPr txBox="1"/>
            <p:nvPr/>
          </p:nvSpPr>
          <p:spPr>
            <a:xfrm>
              <a:off x="1580720" y="1793395"/>
              <a:ext cx="2144425" cy="65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E0CD9A-D5CF-36B3-A5B7-16EAEFFB6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560" y="587368"/>
            <a:ext cx="6060121" cy="2806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3" t="-16641" r="-1216" b="-126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82167" y="205813"/>
            <a:ext cx="6446375" cy="64463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63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860282" y="1298717"/>
            <a:ext cx="4090145" cy="4260567"/>
          </a:xfrm>
          <a:custGeom>
            <a:avLst/>
            <a:gdLst/>
            <a:ahLst/>
            <a:cxnLst/>
            <a:rect l="l" t="t" r="r" b="b"/>
            <a:pathLst>
              <a:path w="6135217" h="6390851">
                <a:moveTo>
                  <a:pt x="0" y="0"/>
                </a:moveTo>
                <a:lnTo>
                  <a:pt x="6135217" y="0"/>
                </a:lnTo>
                <a:lnTo>
                  <a:pt x="6135217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071" y="-2958162"/>
            <a:ext cx="12984761" cy="10006391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476" r="-23413" b="-5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1130" y="4632286"/>
            <a:ext cx="10820400" cy="2394013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91624">
            <a:off x="-1067603" y="-4563698"/>
            <a:ext cx="18363297" cy="12900216"/>
          </a:xfrm>
          <a:custGeom>
            <a:avLst/>
            <a:gdLst/>
            <a:ahLst/>
            <a:cxnLst/>
            <a:rect l="l" t="t" r="r" b="b"/>
            <a:pathLst>
              <a:path w="27544945" h="19350324">
                <a:moveTo>
                  <a:pt x="0" y="0"/>
                </a:moveTo>
                <a:lnTo>
                  <a:pt x="27544945" y="0"/>
                </a:lnTo>
                <a:lnTo>
                  <a:pt x="27544945" y="19350323"/>
                </a:lnTo>
                <a:lnTo>
                  <a:pt x="0" y="19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49483" y="2299035"/>
            <a:ext cx="6160253" cy="485890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49"/>
                </a:lnTo>
                <a:lnTo>
                  <a:pt x="0" y="728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CB16-F13C-C3FE-0E84-77FA77C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92" y="826735"/>
            <a:ext cx="6486706" cy="145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19258-378B-3C83-EDCD-37F440515D21}"/>
              </a:ext>
            </a:extLst>
          </p:cNvPr>
          <p:cNvSpPr txBox="1"/>
          <p:nvPr/>
        </p:nvSpPr>
        <p:spPr>
          <a:xfrm>
            <a:off x="4310770" y="1886410"/>
            <a:ext cx="7356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tích riêng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phép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5AB66-C177-7372-55FC-90874908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943" y="779940"/>
            <a:ext cx="5977355" cy="4588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Widescreen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Bold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ngọc nguyễn</cp:lastModifiedBy>
  <cp:revision>1</cp:revision>
  <dcterms:created xsi:type="dcterms:W3CDTF">2024-01-26T05:43:34Z</dcterms:created>
  <dcterms:modified xsi:type="dcterms:W3CDTF">2024-01-26T05:43:43Z</dcterms:modified>
</cp:coreProperties>
</file>