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0" r:id="rId4"/>
    <p:sldId id="261" r:id="rId5"/>
    <p:sldId id="265" r:id="rId6"/>
    <p:sldId id="266" r:id="rId7"/>
    <p:sldId id="267" r:id="rId8"/>
    <p:sldId id="268" r:id="rId9"/>
    <p:sldId id="262" r:id="rId10"/>
    <p:sldId id="271" r:id="rId11"/>
    <p:sldId id="270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58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9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7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7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1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5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5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1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1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22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3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5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63950" y="-536099"/>
            <a:ext cx="3370348" cy="3572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5651" y="6649464"/>
            <a:ext cx="2811916" cy="308705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63855" y="8507140"/>
            <a:ext cx="922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641993" y="-536099"/>
            <a:ext cx="3309240" cy="11430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2322" y="9004150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742307" y="2494078"/>
            <a:ext cx="492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1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3.xml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5" Type="http://schemas.openxmlformats.org/officeDocument/2006/relationships/image" Target="../media/image34.png"/><Relationship Id="rId2" Type="http://schemas.openxmlformats.org/officeDocument/2006/relationships/tags" Target="../tags/tag2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2.xml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50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.xml"/><Relationship Id="rId7" Type="http://schemas.openxmlformats.org/officeDocument/2006/relationships/image" Target="../media/image3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42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42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42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9.xml"/><Relationship Id="rId7" Type="http://schemas.openxmlformats.org/officeDocument/2006/relationships/image" Target="../media/image3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677326" y="-571499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288069" y="291501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88069" y="2900440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    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bao thóc = Số bao thóc tẻ + Số bao thóc </a:t>
            </a: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8050" y="2787560"/>
            <a:ext cx="9421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2</a:t>
            </a:r>
            <a:endParaRPr lang="en-US" sz="72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smtClean="0"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597414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tổng hai số của Mai và Rô-bốt viết = Số trung bình cộng x 2</a:t>
            </a:r>
            <a:endParaRPr lang="en-US" sz="44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352" y="3394714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của Rô-bốt viết = Tổng hai số của Mai và Rô-bốt viết – số Mai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89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</a:t>
              </a:r>
              <a:r>
                <a:rPr lang="vi-VN" sz="40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3: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em Mai,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Hoa,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Thịnh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844</Words>
  <Application>Microsoft Office PowerPoint</Application>
  <PresentationFormat>Widescreen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#9Slide05 Bodega Script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UTM Avo</vt:lpstr>
      <vt:lpstr>思源黑体 CN Regular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Laptop T&amp;T</cp:lastModifiedBy>
  <cp:revision>37</cp:revision>
  <dcterms:created xsi:type="dcterms:W3CDTF">2023-12-27T01:09:55Z</dcterms:created>
  <dcterms:modified xsi:type="dcterms:W3CDTF">2024-01-15T15:14:58Z</dcterms:modified>
</cp:coreProperties>
</file>