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0"/>
  </p:notesMasterIdLst>
  <p:sldIdLst>
    <p:sldId id="257" r:id="rId5"/>
    <p:sldId id="260" r:id="rId6"/>
    <p:sldId id="322" r:id="rId7"/>
    <p:sldId id="340" r:id="rId8"/>
    <p:sldId id="341" r:id="rId9"/>
    <p:sldId id="306" r:id="rId10"/>
    <p:sldId id="258" r:id="rId11"/>
    <p:sldId id="2666" r:id="rId12"/>
    <p:sldId id="2652" r:id="rId13"/>
    <p:sldId id="2664" r:id="rId14"/>
    <p:sldId id="2658" r:id="rId15"/>
    <p:sldId id="256" r:id="rId16"/>
    <p:sldId id="2667" r:id="rId17"/>
    <p:sldId id="27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13</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1/15/2024</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1/15/2024</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49.xml"/><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8.wdp"/><Relationship Id="rId4" Type="http://schemas.openxmlformats.org/officeDocument/2006/relationships/image" Target="../media/image18.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2.wdp"/><Relationship Id="rId18" Type="http://schemas.openxmlformats.org/officeDocument/2006/relationships/image" Target="../media/image31.png"/><Relationship Id="rId3" Type="http://schemas.openxmlformats.org/officeDocument/2006/relationships/image" Target="../media/image24.png"/><Relationship Id="rId7" Type="http://schemas.microsoft.com/office/2007/relationships/hdphoto" Target="../media/hdphoto10.wdp"/><Relationship Id="rId12" Type="http://schemas.openxmlformats.org/officeDocument/2006/relationships/image" Target="../media/image28.png"/><Relationship Id="rId17" Type="http://schemas.microsoft.com/office/2007/relationships/hdphoto" Target="../media/hdphoto14.wdp"/><Relationship Id="rId2" Type="http://schemas.openxmlformats.org/officeDocument/2006/relationships/notesSlide" Target="../notesSlides/notesSlide11.xml"/><Relationship Id="rId16"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image" Target="../media/image26.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7.png"/><Relationship Id="rId19" Type="http://schemas.microsoft.com/office/2007/relationships/hdphoto" Target="../media/hdphoto15.wdp"/><Relationship Id="rId4" Type="http://schemas.openxmlformats.org/officeDocument/2006/relationships/image" Target="../media/image25.png"/><Relationship Id="rId9" Type="http://schemas.microsoft.com/office/2007/relationships/hdphoto" Target="../media/hdphoto7.wdp"/><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33.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microsoft.com/office/2007/relationships/hdphoto" Target="../media/hdphoto17.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jpe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a:t>
            </a:r>
            <a:r>
              <a:rPr lang="en-US" sz="28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21 </a:t>
            </a:r>
            <a:r>
              <a:rPr lang="en-US" sz="2800" b="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28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 </a:t>
            </a:r>
            <a:r>
              <a:rPr lang="en-US" sz="2800" b="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a:t>
            </a:r>
            <a:r>
              <a:rPr lang="en-US" sz="28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20 </a:t>
            </a:r>
            <a:r>
              <a:rPr lang="en-US" sz="2800" b="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28 </a:t>
            </a:r>
            <a:r>
              <a:rPr lang="en-US" sz="2800" b="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366</Words>
  <Application>Microsoft Office PowerPoint</Application>
  <PresentationFormat>Widescreen</PresentationFormat>
  <Paragraphs>90</Paragraphs>
  <Slides>15</Slides>
  <Notes>13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#9Slide05 Garris</vt:lpstr>
      <vt:lpstr>Arial</vt:lpstr>
      <vt:lpstr>Calibri</vt:lpstr>
      <vt:lpstr>Calibri Light</vt:lpstr>
      <vt:lpstr>Cambria</vt:lpstr>
      <vt:lpstr>Caveat Brush</vt:lpstr>
      <vt:lpstr>Comfortaa Medium</vt:lpstr>
      <vt:lpstr>Rubik Black</vt:lpstr>
      <vt:lpstr>Times New Roman</vt:lpstr>
      <vt:lpstr>Math Subject for High School - 10th Grade: Circles by Slidesgo</vt:lpstr>
      <vt:lpstr>Kawaii Bubble Tea Bran MK Plan by Slidesgo</vt:lpstr>
      <vt:lpstr>1_Office Theme</vt:lpstr>
      <vt:lpstr>Office Theme</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Kieu Chinh</cp:lastModifiedBy>
  <cp:revision>21</cp:revision>
  <dcterms:created xsi:type="dcterms:W3CDTF">2023-12-04T14:04:25Z</dcterms:created>
  <dcterms:modified xsi:type="dcterms:W3CDTF">2024-01-15T02:23:32Z</dcterms:modified>
</cp:coreProperties>
</file>