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256" r:id="rId2"/>
    <p:sldId id="258" r:id="rId3"/>
    <p:sldId id="270" r:id="rId4"/>
    <p:sldId id="271" r:id="rId5"/>
    <p:sldId id="272" r:id="rId6"/>
    <p:sldId id="273" r:id="rId7"/>
    <p:sldId id="274" r:id="rId8"/>
    <p:sldId id="276" r:id="rId9"/>
    <p:sldId id="261" r:id="rId10"/>
    <p:sldId id="262" r:id="rId11"/>
    <p:sldId id="263" r:id="rId12"/>
    <p:sldId id="264" r:id="rId13"/>
    <p:sldId id="268" r:id="rId14"/>
    <p:sldId id="269" r:id="rId15"/>
    <p:sldId id="266" r:id="rId16"/>
  </p:sldIdLst>
  <p:sldSz cx="18288000" cy="10287000"/>
  <p:notesSz cx="6858000" cy="9144000"/>
  <p:embeddedFontLst>
    <p:embeddedFont>
      <p:font typeface="#9Slide03 AmpleSoft Bold" panose="02000000000000000000" pitchFamily="2" charset="77"/>
      <p:regular r:id="rId18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Repo Bold Bold" panose="02000503040000020004" pitchFamily="2" charset="0"/>
      <p:regular r:id="rId29"/>
      <p:bold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6E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 autoAdjust="0"/>
    <p:restoredTop sz="94609" autoAdjust="0"/>
  </p:normalViewPr>
  <p:slideViewPr>
    <p:cSldViewPr>
      <p:cViewPr>
        <p:scale>
          <a:sx n="33" d="100"/>
          <a:sy n="33" d="100"/>
        </p:scale>
        <p:origin x="2904" y="12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F92B4C-8789-4101-95D7-25A7061776F2}" type="datetimeFigureOut">
              <a:rPr lang="en-US" smtClean="0"/>
              <a:t>3/25/24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C4ABC7-4F8F-4935-9590-576D2026AD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084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0982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716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choột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A,B,C,D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đúng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qua </a:t>
            </a:r>
            <a:r>
              <a:rPr lang="en-US" dirty="0" err="1"/>
              <a:t>cầu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 slide </a:t>
            </a:r>
            <a:r>
              <a:rPr lang="en-US" dirty="0" err="1"/>
              <a:t>mới,nếu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 </a:t>
            </a:r>
            <a:r>
              <a:rPr lang="en-US" dirty="0" err="1"/>
              <a:t>khỉ</a:t>
            </a:r>
            <a:r>
              <a:rPr lang="en-US" dirty="0"/>
              <a:t> </a:t>
            </a:r>
            <a:r>
              <a:rPr lang="en-US" dirty="0" err="1"/>
              <a:t>rơi</a:t>
            </a:r>
            <a:r>
              <a:rPr lang="en-US" dirty="0"/>
              <a:t> </a:t>
            </a:r>
            <a:r>
              <a:rPr lang="en-US" dirty="0" err="1"/>
              <a:t>xuống</a:t>
            </a:r>
            <a:r>
              <a:rPr lang="en-US" dirty="0"/>
              <a:t> </a:t>
            </a:r>
            <a:r>
              <a:rPr lang="en-US" dirty="0" err="1"/>
              <a:t>sông</a:t>
            </a:r>
            <a:r>
              <a:rPr lang="en-US" dirty="0"/>
              <a:t>.</a:t>
            </a:r>
            <a:endParaRPr lang="vi-VN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3DA5B0-F30D-4897-AD43-DC293DA386D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661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3/25/24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7.png"/><Relationship Id="rId3" Type="http://schemas.openxmlformats.org/officeDocument/2006/relationships/image" Target="../media/image8.png"/><Relationship Id="rId7" Type="http://schemas.openxmlformats.org/officeDocument/2006/relationships/image" Target="../media/image41.svg"/><Relationship Id="rId12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55.png"/><Relationship Id="rId5" Type="http://schemas.openxmlformats.org/officeDocument/2006/relationships/image" Target="../media/image53.png"/><Relationship Id="rId4" Type="http://schemas.openxmlformats.org/officeDocument/2006/relationships/image" Target="../media/image9.sv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svg"/><Relationship Id="rId26" Type="http://schemas.openxmlformats.org/officeDocument/2006/relationships/image" Target="../media/image71.png"/><Relationship Id="rId3" Type="http://schemas.openxmlformats.org/officeDocument/2006/relationships/image" Target="../media/image59.png"/><Relationship Id="rId21" Type="http://schemas.openxmlformats.org/officeDocument/2006/relationships/image" Target="../media/image660.png"/><Relationship Id="rId7" Type="http://schemas.openxmlformats.org/officeDocument/2006/relationships/image" Target="../media/image63.svg"/><Relationship Id="rId12" Type="http://schemas.openxmlformats.org/officeDocument/2006/relationships/image" Target="../media/image68.png"/><Relationship Id="rId25" Type="http://schemas.openxmlformats.org/officeDocument/2006/relationships/image" Target="../media/image70.png"/><Relationship Id="rId2" Type="http://schemas.openxmlformats.org/officeDocument/2006/relationships/image" Target="../media/image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11" Type="http://schemas.openxmlformats.org/officeDocument/2006/relationships/image" Target="../media/image67.svg"/><Relationship Id="rId24" Type="http://schemas.openxmlformats.org/officeDocument/2006/relationships/image" Target="../media/image69.png"/><Relationship Id="rId5" Type="http://schemas.openxmlformats.org/officeDocument/2006/relationships/image" Target="../media/image61.svg"/><Relationship Id="rId23" Type="http://schemas.openxmlformats.org/officeDocument/2006/relationships/image" Target="../media/image680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svg"/><Relationship Id="rId22" Type="http://schemas.openxmlformats.org/officeDocument/2006/relationships/image" Target="../media/image6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26" Type="http://schemas.openxmlformats.org/officeDocument/2006/relationships/image" Target="../media/image760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5" Type="http://schemas.openxmlformats.org/officeDocument/2006/relationships/image" Target="../media/image75.png"/><Relationship Id="rId33" Type="http://schemas.openxmlformats.org/officeDocument/2006/relationships/image" Target="../media/image83.png"/><Relationship Id="rId2" Type="http://schemas.openxmlformats.org/officeDocument/2006/relationships/image" Target="../media/image1.png"/><Relationship Id="rId29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11" Type="http://schemas.openxmlformats.org/officeDocument/2006/relationships/image" Target="../media/image76.png"/><Relationship Id="rId32" Type="http://schemas.openxmlformats.org/officeDocument/2006/relationships/image" Target="../media/image82.png"/><Relationship Id="rId5" Type="http://schemas.openxmlformats.org/officeDocument/2006/relationships/image" Target="../media/image68.png"/><Relationship Id="rId28" Type="http://schemas.openxmlformats.org/officeDocument/2006/relationships/image" Target="../media/image78.png"/><Relationship Id="rId10" Type="http://schemas.openxmlformats.org/officeDocument/2006/relationships/image" Target="../media/image41.svg"/><Relationship Id="rId31" Type="http://schemas.openxmlformats.org/officeDocument/2006/relationships/image" Target="../media/image81.png"/><Relationship Id="rId4" Type="http://schemas.openxmlformats.org/officeDocument/2006/relationships/image" Target="../media/image73.svg"/><Relationship Id="rId9" Type="http://schemas.openxmlformats.org/officeDocument/2006/relationships/image" Target="../media/image40.png"/><Relationship Id="rId27" Type="http://schemas.openxmlformats.org/officeDocument/2006/relationships/image" Target="../media/image77.png"/><Relationship Id="rId30" Type="http://schemas.openxmlformats.org/officeDocument/2006/relationships/image" Target="../media/image8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88.png"/><Relationship Id="rId26" Type="http://schemas.openxmlformats.org/officeDocument/2006/relationships/image" Target="../media/image900.png"/><Relationship Id="rId3" Type="http://schemas.openxmlformats.org/officeDocument/2006/relationships/image" Target="../media/image21.png"/><Relationship Id="rId21" Type="http://schemas.openxmlformats.org/officeDocument/2006/relationships/image" Target="../media/image8.png"/><Relationship Id="rId7" Type="http://schemas.openxmlformats.org/officeDocument/2006/relationships/image" Target="../media/image62.png"/><Relationship Id="rId12" Type="http://schemas.openxmlformats.org/officeDocument/2006/relationships/image" Target="../media/image87.svg"/><Relationship Id="rId25" Type="http://schemas.openxmlformats.org/officeDocument/2006/relationships/image" Target="../media/image90.png"/><Relationship Id="rId2" Type="http://schemas.openxmlformats.org/officeDocument/2006/relationships/image" Target="../media/image1.png"/><Relationship Id="rId20" Type="http://schemas.openxmlformats.org/officeDocument/2006/relationships/image" Target="../media/image8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86.png"/><Relationship Id="rId24" Type="http://schemas.openxmlformats.org/officeDocument/2006/relationships/image" Target="../media/image20.svg"/><Relationship Id="rId5" Type="http://schemas.openxmlformats.org/officeDocument/2006/relationships/image" Target="../media/image17.png"/><Relationship Id="rId23" Type="http://schemas.openxmlformats.org/officeDocument/2006/relationships/image" Target="../media/image19.png"/><Relationship Id="rId10" Type="http://schemas.openxmlformats.org/officeDocument/2006/relationships/image" Target="../media/image85.svg"/><Relationship Id="rId19" Type="http://schemas.openxmlformats.org/officeDocument/2006/relationships/image" Target="../media/image87.png"/><Relationship Id="rId4" Type="http://schemas.openxmlformats.org/officeDocument/2006/relationships/image" Target="../media/image22.svg"/><Relationship Id="rId9" Type="http://schemas.openxmlformats.org/officeDocument/2006/relationships/image" Target="../media/image84.png"/><Relationship Id="rId14" Type="http://schemas.openxmlformats.org/officeDocument/2006/relationships/image" Target="../media/image89.svg"/><Relationship Id="rId22" Type="http://schemas.openxmlformats.org/officeDocument/2006/relationships/image" Target="../media/image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svg"/><Relationship Id="rId26" Type="http://schemas.microsoft.com/office/2007/relationships/hdphoto" Target="../media/hdphoto4.wdp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5" Type="http://schemas.openxmlformats.org/officeDocument/2006/relationships/image" Target="../media/image9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24" Type="http://schemas.openxmlformats.org/officeDocument/2006/relationships/image" Target="../media/image92.png"/><Relationship Id="rId5" Type="http://schemas.openxmlformats.org/officeDocument/2006/relationships/image" Target="../media/image68.png"/><Relationship Id="rId23" Type="http://schemas.openxmlformats.org/officeDocument/2006/relationships/image" Target="../media/image91.png"/><Relationship Id="rId28" Type="http://schemas.openxmlformats.org/officeDocument/2006/relationships/image" Target="../media/image95.png"/><Relationship Id="rId4" Type="http://schemas.openxmlformats.org/officeDocument/2006/relationships/image" Target="../media/image73.svg"/><Relationship Id="rId27" Type="http://schemas.openxmlformats.org/officeDocument/2006/relationships/image" Target="../media/image9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sv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svg"/><Relationship Id="rId5" Type="http://schemas.openxmlformats.org/officeDocument/2006/relationships/image" Target="../media/image98.png"/><Relationship Id="rId10" Type="http://schemas.openxmlformats.org/officeDocument/2006/relationships/image" Target="../media/image73.svg"/><Relationship Id="rId4" Type="http://schemas.openxmlformats.org/officeDocument/2006/relationships/image" Target="../media/image97.svg"/><Relationship Id="rId9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4.png"/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5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29.png"/><Relationship Id="rId5" Type="http://schemas.openxmlformats.org/officeDocument/2006/relationships/audio" Target="../media/audio3.wav"/><Relationship Id="rId1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20.png"/><Relationship Id="rId18" Type="http://schemas.openxmlformats.org/officeDocument/2006/relationships/image" Target="../media/image36.png"/><Relationship Id="rId3" Type="http://schemas.openxmlformats.org/officeDocument/2006/relationships/audio" Target="../media/audio1.wav"/><Relationship Id="rId21" Type="http://schemas.openxmlformats.org/officeDocument/2006/relationships/image" Target="../media/image35.gif"/><Relationship Id="rId7" Type="http://schemas.openxmlformats.org/officeDocument/2006/relationships/image" Target="../media/image31.png"/><Relationship Id="rId12" Type="http://schemas.openxmlformats.org/officeDocument/2006/relationships/image" Target="../media/image310.png"/><Relationship Id="rId17" Type="http://schemas.microsoft.com/office/2007/relationships/hdphoto" Target="../media/hdphoto1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slide" Target="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6.png"/><Relationship Id="rId5" Type="http://schemas.openxmlformats.org/officeDocument/2006/relationships/audio" Target="../media/audio3.wav"/><Relationship Id="rId15" Type="http://schemas.openxmlformats.org/officeDocument/2006/relationships/image" Target="../media/image340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18" Type="http://schemas.openxmlformats.org/officeDocument/2006/relationships/image" Target="../media/image34.png"/><Relationship Id="rId3" Type="http://schemas.openxmlformats.org/officeDocument/2006/relationships/audio" Target="../media/audio1.wav"/><Relationship Id="rId21" Type="http://schemas.openxmlformats.org/officeDocument/2006/relationships/image" Target="../media/image35.gif"/><Relationship Id="rId7" Type="http://schemas.openxmlformats.org/officeDocument/2006/relationships/image" Target="../media/image31.png"/><Relationship Id="rId12" Type="http://schemas.openxmlformats.org/officeDocument/2006/relationships/image" Target="../media/image360.png"/><Relationship Id="rId17" Type="http://schemas.microsoft.com/office/2007/relationships/hdphoto" Target="../media/hdphoto1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9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50.png"/><Relationship Id="rId5" Type="http://schemas.openxmlformats.org/officeDocument/2006/relationships/audio" Target="../media/audio3.wav"/><Relationship Id="rId15" Type="http://schemas.openxmlformats.org/officeDocument/2006/relationships/image" Target="../media/image39.png"/><Relationship Id="rId10" Type="http://schemas.microsoft.com/office/2007/relationships/hdphoto" Target="../media/hdphoto2.wdp"/><Relationship Id="rId19" Type="http://schemas.microsoft.com/office/2007/relationships/hdphoto" Target="../media/hdphoto3.wdp"/><Relationship Id="rId4" Type="http://schemas.openxmlformats.org/officeDocument/2006/relationships/audio" Target="../media/audio2.wav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13" Type="http://schemas.openxmlformats.org/officeDocument/2006/relationships/image" Target="../media/image27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5.png"/><Relationship Id="rId3" Type="http://schemas.openxmlformats.org/officeDocument/2006/relationships/image" Target="../media/image40.png"/><Relationship Id="rId21" Type="http://schemas.openxmlformats.org/officeDocument/2006/relationships/image" Target="../media/image48.png"/><Relationship Id="rId17" Type="http://schemas.openxmlformats.org/officeDocument/2006/relationships/image" Target="../media/image44.png"/><Relationship Id="rId25" Type="http://schemas.openxmlformats.org/officeDocument/2006/relationships/image" Target="../media/image52.png"/><Relationship Id="rId2" Type="http://schemas.openxmlformats.org/officeDocument/2006/relationships/image" Target="../media/image1.png"/><Relationship Id="rId16" Type="http://schemas.openxmlformats.org/officeDocument/2006/relationships/image" Target="../media/image43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24" Type="http://schemas.openxmlformats.org/officeDocument/2006/relationships/image" Target="../media/image51.png"/><Relationship Id="rId5" Type="http://schemas.openxmlformats.org/officeDocument/2006/relationships/image" Target="../media/image42.png"/><Relationship Id="rId15" Type="http://schemas.openxmlformats.org/officeDocument/2006/relationships/image" Target="../media/image420.png"/><Relationship Id="rId23" Type="http://schemas.openxmlformats.org/officeDocument/2006/relationships/image" Target="../media/image50.png"/><Relationship Id="rId19" Type="http://schemas.openxmlformats.org/officeDocument/2006/relationships/image" Target="../media/image46.png"/><Relationship Id="rId4" Type="http://schemas.openxmlformats.org/officeDocument/2006/relationships/image" Target="../media/image41.svg"/><Relationship Id="rId22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1633642" y="23461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481242" y="2193766"/>
            <a:ext cx="15325516" cy="5747068"/>
          </a:xfrm>
          <a:custGeom>
            <a:avLst/>
            <a:gdLst/>
            <a:ahLst/>
            <a:cxnLst/>
            <a:rect l="l" t="t" r="r" b="b"/>
            <a:pathLst>
              <a:path w="15325516" h="5747068">
                <a:moveTo>
                  <a:pt x="0" y="0"/>
                </a:moveTo>
                <a:lnTo>
                  <a:pt x="15325516" y="0"/>
                </a:lnTo>
                <a:lnTo>
                  <a:pt x="15325516" y="5747068"/>
                </a:lnTo>
                <a:lnTo>
                  <a:pt x="0" y="574706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 rot="1280600">
            <a:off x="-2095788" y="7351783"/>
            <a:ext cx="6248976" cy="3442617"/>
          </a:xfrm>
          <a:custGeom>
            <a:avLst/>
            <a:gdLst/>
            <a:ahLst/>
            <a:cxnLst/>
            <a:rect l="l" t="t" r="r" b="b"/>
            <a:pathLst>
              <a:path w="6248976" h="3442617">
                <a:moveTo>
                  <a:pt x="0" y="0"/>
                </a:moveTo>
                <a:lnTo>
                  <a:pt x="6248976" y="0"/>
                </a:lnTo>
                <a:lnTo>
                  <a:pt x="6248976" y="3442618"/>
                </a:lnTo>
                <a:lnTo>
                  <a:pt x="0" y="34426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935593">
            <a:off x="13604796" y="-974843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Freeform 7"/>
          <p:cNvSpPr/>
          <p:nvPr/>
        </p:nvSpPr>
        <p:spPr>
          <a:xfrm>
            <a:off x="13541350" y="1836103"/>
            <a:ext cx="5438226" cy="6224007"/>
          </a:xfrm>
          <a:custGeom>
            <a:avLst/>
            <a:gdLst/>
            <a:ahLst/>
            <a:cxnLst/>
            <a:rect l="l" t="t" r="r" b="b"/>
            <a:pathLst>
              <a:path w="5438226" h="6224007">
                <a:moveTo>
                  <a:pt x="0" y="0"/>
                </a:moveTo>
                <a:lnTo>
                  <a:pt x="5438226" y="0"/>
                </a:lnTo>
                <a:lnTo>
                  <a:pt x="5438226" y="6224007"/>
                </a:lnTo>
                <a:lnTo>
                  <a:pt x="0" y="6224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-244568" y="1138506"/>
            <a:ext cx="4809948" cy="577194"/>
          </a:xfrm>
          <a:custGeom>
            <a:avLst/>
            <a:gdLst/>
            <a:ahLst/>
            <a:cxnLst/>
            <a:rect l="l" t="t" r="r" b="b"/>
            <a:pathLst>
              <a:path w="4809948" h="577194">
                <a:moveTo>
                  <a:pt x="0" y="0"/>
                </a:moveTo>
                <a:lnTo>
                  <a:pt x="4809948" y="0"/>
                </a:lnTo>
                <a:lnTo>
                  <a:pt x="4809948" y="577194"/>
                </a:lnTo>
                <a:lnTo>
                  <a:pt x="0" y="57719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111" y="4973854"/>
            <a:ext cx="2872610" cy="287261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557" y="6113463"/>
            <a:ext cx="11794885" cy="418528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5793" y="6764674"/>
            <a:ext cx="932769" cy="9571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379119" y="2356223"/>
            <a:ext cx="14108256" cy="549024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 rot="935593">
            <a:off x="13372849" y="-517525"/>
            <a:ext cx="6158232" cy="3392626"/>
          </a:xfrm>
          <a:custGeom>
            <a:avLst/>
            <a:gdLst/>
            <a:ahLst/>
            <a:cxnLst/>
            <a:rect l="l" t="t" r="r" b="b"/>
            <a:pathLst>
              <a:path w="6158232" h="3392626">
                <a:moveTo>
                  <a:pt x="0" y="0"/>
                </a:moveTo>
                <a:lnTo>
                  <a:pt x="6158232" y="0"/>
                </a:lnTo>
                <a:lnTo>
                  <a:pt x="6158232" y="3392626"/>
                </a:lnTo>
                <a:lnTo>
                  <a:pt x="0" y="33926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82" y="408966"/>
            <a:ext cx="14692633" cy="1993565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13883322" y="57150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18002" y="2220285"/>
            <a:ext cx="10766301" cy="62047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60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0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0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068" y="7855204"/>
                <a:ext cx="4588732" cy="207467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0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6000" b="1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6000" b="1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59798" y="7855204"/>
                <a:ext cx="4272836" cy="207467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solidFill>
                <a:srgbClr val="00B050"/>
              </a:solidFill>
              <a:ln w="57150"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6600" b="1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6600" b="1" i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6600" b="1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72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3833" y="7855203"/>
                <a:ext cx="3911775" cy="192873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57150"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Rounded Rectangle 44"/>
          <p:cNvSpPr/>
          <p:nvPr/>
        </p:nvSpPr>
        <p:spPr>
          <a:xfrm>
            <a:off x="6117524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12190455" y="8425051"/>
            <a:ext cx="963550" cy="96342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?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66" y="3861271"/>
            <a:ext cx="4357553" cy="32718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959" y="1108564"/>
            <a:ext cx="8583912" cy="8396038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 rot="1683888">
            <a:off x="15804645" y="5661472"/>
            <a:ext cx="2909310" cy="6226150"/>
          </a:xfrm>
          <a:custGeom>
            <a:avLst/>
            <a:gdLst/>
            <a:ahLst/>
            <a:cxnLst/>
            <a:rect l="l" t="t" r="r" b="b"/>
            <a:pathLst>
              <a:path w="2909310" h="6226150">
                <a:moveTo>
                  <a:pt x="0" y="0"/>
                </a:moveTo>
                <a:lnTo>
                  <a:pt x="2909310" y="0"/>
                </a:lnTo>
                <a:lnTo>
                  <a:pt x="2909310" y="6226149"/>
                </a:lnTo>
                <a:lnTo>
                  <a:pt x="0" y="62261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4" name="Group 4"/>
          <p:cNvGrpSpPr/>
          <p:nvPr/>
        </p:nvGrpSpPr>
        <p:grpSpPr>
          <a:xfrm>
            <a:off x="1413925" y="1096701"/>
            <a:ext cx="7965635" cy="2475186"/>
            <a:chOff x="0" y="0"/>
            <a:chExt cx="3627015" cy="112703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1708742">
            <a:off x="9301665" y="2731755"/>
            <a:ext cx="2380205" cy="1193143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0"/>
                </a:moveTo>
                <a:lnTo>
                  <a:pt x="2899314" y="0"/>
                </a:lnTo>
                <a:lnTo>
                  <a:pt x="2899314" y="1309640"/>
                </a:lnTo>
                <a:lnTo>
                  <a:pt x="0" y="13096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 rot="18464806" flipV="1">
            <a:off x="9278007" y="7384518"/>
            <a:ext cx="2899314" cy="1309640"/>
          </a:xfrm>
          <a:custGeom>
            <a:avLst/>
            <a:gdLst/>
            <a:ahLst/>
            <a:cxnLst/>
            <a:rect l="l" t="t" r="r" b="b"/>
            <a:pathLst>
              <a:path w="2899314" h="1309640">
                <a:moveTo>
                  <a:pt x="0" y="1309640"/>
                </a:moveTo>
                <a:lnTo>
                  <a:pt x="2899314" y="1309640"/>
                </a:lnTo>
                <a:lnTo>
                  <a:pt x="2899314" y="0"/>
                </a:lnTo>
                <a:lnTo>
                  <a:pt x="0" y="0"/>
                </a:lnTo>
                <a:lnTo>
                  <a:pt x="0" y="130964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9" name="Group 19"/>
          <p:cNvGrpSpPr/>
          <p:nvPr/>
        </p:nvGrpSpPr>
        <p:grpSpPr>
          <a:xfrm>
            <a:off x="1413925" y="4058577"/>
            <a:ext cx="7965635" cy="2475186"/>
            <a:chOff x="0" y="0"/>
            <a:chExt cx="3627015" cy="112703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413924" y="7029416"/>
            <a:ext cx="7965635" cy="2475186"/>
            <a:chOff x="0" y="0"/>
            <a:chExt cx="3627015" cy="1127034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627015" cy="1127034"/>
            </a:xfrm>
            <a:custGeom>
              <a:avLst/>
              <a:gdLst/>
              <a:ahLst/>
              <a:cxnLst/>
              <a:rect l="l" t="t" r="r" b="b"/>
              <a:pathLst>
                <a:path w="3627015" h="1127034">
                  <a:moveTo>
                    <a:pt x="33045" y="0"/>
                  </a:moveTo>
                  <a:lnTo>
                    <a:pt x="3593970" y="0"/>
                  </a:lnTo>
                  <a:cubicBezTo>
                    <a:pt x="3612221" y="0"/>
                    <a:pt x="3627015" y="14795"/>
                    <a:pt x="3627015" y="33045"/>
                  </a:cubicBezTo>
                  <a:lnTo>
                    <a:pt x="3627015" y="1093988"/>
                  </a:lnTo>
                  <a:cubicBezTo>
                    <a:pt x="3627015" y="1112239"/>
                    <a:pt x="3612221" y="1127034"/>
                    <a:pt x="3593970" y="1127034"/>
                  </a:cubicBezTo>
                  <a:lnTo>
                    <a:pt x="33045" y="1127034"/>
                  </a:lnTo>
                  <a:cubicBezTo>
                    <a:pt x="14795" y="1127034"/>
                    <a:pt x="0" y="1112239"/>
                    <a:pt x="0" y="1093988"/>
                  </a:cubicBezTo>
                  <a:lnTo>
                    <a:pt x="0" y="33045"/>
                  </a:lnTo>
                  <a:cubicBezTo>
                    <a:pt x="0" y="14795"/>
                    <a:pt x="14795" y="0"/>
                    <a:pt x="3304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9525"/>
              <a:ext cx="3627015" cy="1136559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9681095" y="5224244"/>
            <a:ext cx="1556866" cy="710320"/>
          </a:xfrm>
          <a:custGeom>
            <a:avLst/>
            <a:gdLst/>
            <a:ahLst/>
            <a:cxnLst/>
            <a:rect l="l" t="t" r="r" b="b"/>
            <a:pathLst>
              <a:path w="1556866" h="710320">
                <a:moveTo>
                  <a:pt x="0" y="0"/>
                </a:moveTo>
                <a:lnTo>
                  <a:pt x="1556866" y="0"/>
                </a:lnTo>
                <a:lnTo>
                  <a:pt x="1556866" y="710320"/>
                </a:lnTo>
                <a:lnTo>
                  <a:pt x="0" y="7103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6" name="Freeform 36"/>
          <p:cNvSpPr/>
          <p:nvPr/>
        </p:nvSpPr>
        <p:spPr>
          <a:xfrm rot="1683888">
            <a:off x="-602227" y="-928825"/>
            <a:ext cx="2635955" cy="5641148"/>
          </a:xfrm>
          <a:custGeom>
            <a:avLst/>
            <a:gdLst/>
            <a:ahLst/>
            <a:cxnLst/>
            <a:rect l="l" t="t" r="r" b="b"/>
            <a:pathLst>
              <a:path w="2635955" h="5641148">
                <a:moveTo>
                  <a:pt x="0" y="0"/>
                </a:moveTo>
                <a:lnTo>
                  <a:pt x="2635955" y="0"/>
                </a:lnTo>
                <a:lnTo>
                  <a:pt x="2635955" y="5641148"/>
                </a:lnTo>
                <a:lnTo>
                  <a:pt x="0" y="564114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7" name="Freeform 37"/>
          <p:cNvSpPr/>
          <p:nvPr/>
        </p:nvSpPr>
        <p:spPr>
          <a:xfrm>
            <a:off x="16343506" y="-685341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3" y="0"/>
                </a:lnTo>
                <a:lnTo>
                  <a:pt x="3664013" y="3564085"/>
                </a:lnTo>
                <a:lnTo>
                  <a:pt x="0" y="356408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3286" y="1522492"/>
                <a:ext cx="4588732" cy="165968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𝟓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  <m: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𝟏</m:t>
                              </m:r>
                            </m:num>
                            <m:den>
                              <m:r>
                                <a:rPr lang="en-US" sz="4800" b="1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  <m:t>𝟗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8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0602" y="4479061"/>
                <a:ext cx="3419077" cy="165968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</m:den>
                      </m:f>
                      <m:r>
                        <a:rPr lang="en-US" sz="48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54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072" y="7565631"/>
                <a:ext cx="2848985" cy="1402756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Rounded Rectangle 53"/>
          <p:cNvSpPr/>
          <p:nvPr/>
        </p:nvSpPr>
        <p:spPr>
          <a:xfrm>
            <a:off x="8093584" y="1608652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ounded Rectangle 54"/>
          <p:cNvSpPr/>
          <p:nvPr/>
        </p:nvSpPr>
        <p:spPr>
          <a:xfrm>
            <a:off x="8223260" y="4604869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ounded Rectangle 55"/>
          <p:cNvSpPr/>
          <p:nvPr/>
        </p:nvSpPr>
        <p:spPr>
          <a:xfrm>
            <a:off x="7845002" y="7562291"/>
            <a:ext cx="767709" cy="146706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64309" y="1608652"/>
                <a:ext cx="4588732" cy="1467068"/>
              </a:xfrm>
              <a:prstGeom prst="rect">
                <a:avLst/>
              </a:prstGeom>
              <a:blipFill>
                <a:blip r:embed="rId23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6600" b="1" i="0">
                        <a:solidFill>
                          <a:schemeClr val="tx2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600" b="1" i="1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6600" b="1" i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7765" y="4583950"/>
                <a:ext cx="4588732" cy="1467068"/>
              </a:xfrm>
              <a:prstGeom prst="rect">
                <a:avLst/>
              </a:prstGeom>
              <a:blipFill>
                <a:blip r:embed="rId24"/>
                <a:stretch>
                  <a:fillRect l="-11023" t="-1245" b="-1950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600" b="1" dirty="0">
                    <a:solidFill>
                      <a:schemeClr val="tx2">
                        <a:lumMod val="75000"/>
                      </a:schemeClr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chemeClr val="tx2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m:rPr>
                        <m:nor/>
                      </m:rPr>
                      <a:rPr lang="en-US" sz="6600" b="1" dirty="0">
                        <a:solidFill>
                          <a:schemeClr val="tx2">
                            <a:lumMod val="7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6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66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6725" y="7554757"/>
                <a:ext cx="4588732" cy="1482137"/>
              </a:xfrm>
              <a:prstGeom prst="rect">
                <a:avLst/>
              </a:prstGeom>
              <a:blipFill>
                <a:blip r:embed="rId25"/>
                <a:stretch>
                  <a:fillRect l="-11170" b="-20165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d>
                      <m:dPr>
                        <m:ctrlPr>
                          <a:rPr lang="en-US" sz="5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  <m:r>
                      <a:rPr lang="en-US" sz="5400" b="1" i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5400" b="1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5400" b="1" dirty="0">
                    <a:solidFill>
                      <a:schemeClr val="bg1"/>
                    </a:solidFill>
                  </a:rPr>
                  <a:t> </a:t>
                </a:r>
              </a:p>
              <a:p>
                <a:pPr algn="ctr"/>
                <a:r>
                  <a:rPr lang="en-US" sz="5400" b="1" dirty="0">
                    <a:solidFill>
                      <a:schemeClr val="bg1"/>
                    </a:solidFill>
                  </a:rPr>
                  <a:t>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5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  <m:r>
                      <a:rPr lang="en-US" sz="5400" b="1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45987" y="4008692"/>
                <a:ext cx="5235289" cy="3678828"/>
              </a:xfrm>
              <a:prstGeom prst="rect">
                <a:avLst/>
              </a:prstGeom>
              <a:blipFill>
                <a:blip r:embed="rId26"/>
                <a:stretch>
                  <a:fillRect b="-64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9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1"/>
      <p:bldP spid="49" grpId="1"/>
      <p:bldP spid="50" grpId="1"/>
      <p:bldP spid="54" grpId="0" animBg="1"/>
      <p:bldP spid="55" grpId="0" animBg="1"/>
      <p:bldP spid="56" grpId="0" animBg="1"/>
      <p:bldP spid="51" grpId="0"/>
      <p:bldP spid="52" grpId="0"/>
      <p:bldP spid="53" grpId="0"/>
      <p:bldP spid="5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>
            <a:off x="16163156" y="914627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1" y="0"/>
                </a:lnTo>
                <a:lnTo>
                  <a:pt x="912581" y="228146"/>
                </a:lnTo>
                <a:lnTo>
                  <a:pt x="0" y="228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55" name="Picture 5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6320" y="381377"/>
            <a:ext cx="12558848" cy="21398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Box 58"/>
              <p:cNvSpPr txBox="1"/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820" y="2150541"/>
                <a:ext cx="5631350" cy="1600375"/>
              </a:xfrm>
              <a:prstGeom prst="rect">
                <a:avLst/>
              </a:prstGeom>
              <a:blipFill>
                <a:blip r:embed="rId25"/>
                <a:stretch>
                  <a:fillRect l="-7476" b="-610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/>
              <p:cNvSpPr txBox="1"/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54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0" name="TextBox 5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31762" y="2150541"/>
                <a:ext cx="5669822" cy="1612621"/>
              </a:xfrm>
              <a:prstGeom prst="rect">
                <a:avLst/>
              </a:prstGeom>
              <a:blipFill>
                <a:blip r:embed="rId26"/>
                <a:stretch>
                  <a:fillRect l="-7312" b="-6061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d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4245891"/>
                <a:ext cx="6196761" cy="1658211"/>
              </a:xfrm>
              <a:prstGeom prst="rect">
                <a:avLst/>
              </a:prstGeom>
              <a:blipFill>
                <a:blip r:embed="rId27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TextBox 61"/>
              <p:cNvSpPr txBox="1"/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2" name="TextBox 6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6089037"/>
                <a:ext cx="3383940" cy="1600375"/>
              </a:xfrm>
              <a:prstGeom prst="rect">
                <a:avLst/>
              </a:prstGeom>
              <a:blipFill>
                <a:blip r:embed="rId28"/>
                <a:stretch>
                  <a:fillRect l="-16216" t="-1145" b="-19466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𝟐𝟕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4350" y="7915290"/>
                <a:ext cx="1476366" cy="1600375"/>
              </a:xfrm>
              <a:prstGeom prst="rect">
                <a:avLst/>
              </a:prstGeom>
              <a:blipFill>
                <a:blip r:embed="rId29"/>
                <a:stretch>
                  <a:fillRect l="-37190" t="-760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58192" y="7915290"/>
                <a:ext cx="1072409" cy="1600375"/>
              </a:xfrm>
              <a:prstGeom prst="rect">
                <a:avLst/>
              </a:prstGeom>
              <a:blipFill>
                <a:blip r:embed="rId30"/>
                <a:stretch>
                  <a:fillRect l="-51705" t="-760" r="-13068" b="-1939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TextBox 64"/>
              <p:cNvSpPr txBox="1"/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𝟏𝟕</m:t>
                            </m:r>
                          </m:den>
                        </m:f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𝟏𝟑</m:t>
                            </m:r>
                          </m:num>
                          <m:den>
                            <m:r>
                              <a:rPr lang="en-US" sz="7200" b="1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7200" b="1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</m:e>
                    </m:d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5" name="TextBox 6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4245891"/>
                <a:ext cx="6196761" cy="1658211"/>
              </a:xfrm>
              <a:prstGeom prst="rect">
                <a:avLst/>
              </a:prstGeom>
              <a:blipFill>
                <a:blip r:embed="rId31"/>
                <a:stretch>
                  <a:fillRect l="-8850" b="-16912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6" name="TextBox 65"/>
              <p:cNvSpPr txBox="1"/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00206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7200" b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7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𝟐𝟎</m:t>
                        </m:r>
                      </m:num>
                      <m:den>
                        <m:r>
                          <a:rPr lang="en-US" sz="72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66" name="TextBox 6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6089037"/>
                <a:ext cx="3383940" cy="1616853"/>
              </a:xfrm>
              <a:prstGeom prst="rect">
                <a:avLst/>
              </a:prstGeom>
              <a:blipFill>
                <a:blip r:embed="rId32"/>
                <a:stretch>
                  <a:fillRect l="-16216" t="-377" b="-18868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/>
              <p:cNvSpPr txBox="1"/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noFill/>
              <a:ln w="57150"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7200" b="1" dirty="0">
                    <a:solidFill>
                      <a:srgbClr val="C0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num>
                      <m:den>
                        <m:r>
                          <a:rPr lang="en-US" sz="72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72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lang="en-US" sz="8000" b="1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7" name="TextBox 6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7862" y="7915290"/>
                <a:ext cx="1476366" cy="1616853"/>
              </a:xfrm>
              <a:prstGeom prst="rect">
                <a:avLst/>
              </a:prstGeom>
              <a:blipFill>
                <a:blip r:embed="rId33"/>
                <a:stretch>
                  <a:fillRect l="-37190" b="-18797"/>
                </a:stretch>
              </a:blipFill>
              <a:ln w="57150"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4813659" y="106845"/>
            <a:ext cx="12712341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0585250" y="5037922"/>
            <a:ext cx="8716094" cy="5689232"/>
          </a:xfrm>
          <a:custGeom>
            <a:avLst/>
            <a:gdLst/>
            <a:ahLst/>
            <a:cxnLst/>
            <a:rect l="l" t="t" r="r" b="b"/>
            <a:pathLst>
              <a:path w="8716094" h="5689232">
                <a:moveTo>
                  <a:pt x="0" y="0"/>
                </a:moveTo>
                <a:lnTo>
                  <a:pt x="8716094" y="0"/>
                </a:lnTo>
                <a:lnTo>
                  <a:pt x="8716094" y="5689232"/>
                </a:lnTo>
                <a:lnTo>
                  <a:pt x="0" y="56892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794741" y="5381515"/>
            <a:ext cx="5060685" cy="4605223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4" y="0"/>
                </a:lnTo>
                <a:lnTo>
                  <a:pt x="5060684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>
            <a:off x="6133818" y="4896285"/>
            <a:ext cx="11491169" cy="5167825"/>
          </a:xfrm>
          <a:custGeom>
            <a:avLst/>
            <a:gdLst/>
            <a:ahLst/>
            <a:cxnLst/>
            <a:rect l="l" t="t" r="r" b="b"/>
            <a:pathLst>
              <a:path w="5060685" h="4605223">
                <a:moveTo>
                  <a:pt x="0" y="0"/>
                </a:moveTo>
                <a:lnTo>
                  <a:pt x="5060685" y="0"/>
                </a:lnTo>
                <a:lnTo>
                  <a:pt x="5060685" y="4605223"/>
                </a:lnTo>
                <a:lnTo>
                  <a:pt x="0" y="46052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8" name="Freeform 8"/>
          <p:cNvSpPr/>
          <p:nvPr/>
        </p:nvSpPr>
        <p:spPr>
          <a:xfrm rot="7499656" flipV="1">
            <a:off x="2361550" y="4301638"/>
            <a:ext cx="2397621" cy="1083022"/>
          </a:xfrm>
          <a:custGeom>
            <a:avLst/>
            <a:gdLst/>
            <a:ahLst/>
            <a:cxnLst/>
            <a:rect l="l" t="t" r="r" b="b"/>
            <a:pathLst>
              <a:path w="2397621" h="1083022">
                <a:moveTo>
                  <a:pt x="0" y="1083022"/>
                </a:moveTo>
                <a:lnTo>
                  <a:pt x="2397621" y="1083022"/>
                </a:lnTo>
                <a:lnTo>
                  <a:pt x="2397621" y="0"/>
                </a:lnTo>
                <a:lnTo>
                  <a:pt x="0" y="0"/>
                </a:lnTo>
                <a:lnTo>
                  <a:pt x="0" y="1083022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9" name="Freeform 9"/>
          <p:cNvSpPr/>
          <p:nvPr/>
        </p:nvSpPr>
        <p:spPr>
          <a:xfrm>
            <a:off x="1868320" y="1820178"/>
            <a:ext cx="2038529" cy="2419648"/>
          </a:xfrm>
          <a:custGeom>
            <a:avLst/>
            <a:gdLst/>
            <a:ahLst/>
            <a:cxnLst/>
            <a:rect l="l" t="t" r="r" b="b"/>
            <a:pathLst>
              <a:path w="1040792" h="1080924">
                <a:moveTo>
                  <a:pt x="0" y="0"/>
                </a:moveTo>
                <a:lnTo>
                  <a:pt x="1040791" y="0"/>
                </a:lnTo>
                <a:lnTo>
                  <a:pt x="1040791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4424041">
            <a:off x="4515877" y="5990717"/>
            <a:ext cx="840865" cy="1080924"/>
          </a:xfrm>
          <a:custGeom>
            <a:avLst/>
            <a:gdLst/>
            <a:ahLst/>
            <a:cxnLst/>
            <a:rect l="l" t="t" r="r" b="b"/>
            <a:pathLst>
              <a:path w="840865" h="1080924">
                <a:moveTo>
                  <a:pt x="0" y="0"/>
                </a:moveTo>
                <a:lnTo>
                  <a:pt x="840865" y="0"/>
                </a:lnTo>
                <a:lnTo>
                  <a:pt x="840865" y="1080924"/>
                </a:lnTo>
                <a:lnTo>
                  <a:pt x="0" y="108092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3" name="Freeform 13"/>
          <p:cNvSpPr/>
          <p:nvPr/>
        </p:nvSpPr>
        <p:spPr>
          <a:xfrm rot="8446158">
            <a:off x="16079272" y="4315460"/>
            <a:ext cx="2069356" cy="1178230"/>
          </a:xfrm>
          <a:custGeom>
            <a:avLst/>
            <a:gdLst/>
            <a:ahLst/>
            <a:cxnLst/>
            <a:rect l="l" t="t" r="r" b="b"/>
            <a:pathLst>
              <a:path w="2069356" h="1178230">
                <a:moveTo>
                  <a:pt x="0" y="0"/>
                </a:moveTo>
                <a:lnTo>
                  <a:pt x="2069356" y="0"/>
                </a:lnTo>
                <a:lnTo>
                  <a:pt x="2069356" y="1178229"/>
                </a:lnTo>
                <a:lnTo>
                  <a:pt x="0" y="117822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4"/>
              <p:cNvSpPr txBox="1"/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>
                  <a:spcBef>
                    <a:spcPct val="0"/>
                  </a:spcBef>
                </a:pPr>
                <a:r>
                  <a:rPr lang="en-US" sz="3600" b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3600" b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36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u="none" strike="noStrike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0">
                  <a:spcBef>
                    <a:spcPct val="0"/>
                  </a:spcBef>
                </a:pPr>
                <a:r>
                  <a:rPr lang="en-US" sz="3600" b="1" i="1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b="1" i="1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.?.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6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6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3600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4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680" y="6769548"/>
                <a:ext cx="4712426" cy="2676117"/>
              </a:xfrm>
              <a:prstGeom prst="rect">
                <a:avLst/>
              </a:prstGeom>
              <a:blipFill>
                <a:blip r:embed="rId19"/>
                <a:stretch>
                  <a:fillRect l="-5951" t="-1595" b="-9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5"/>
          <p:cNvSpPr txBox="1"/>
          <p:nvPr/>
        </p:nvSpPr>
        <p:spPr>
          <a:xfrm>
            <a:off x="2303352" y="6015284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Tóm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tắt</a:t>
            </a:r>
            <a:endParaRPr lang="en-US" sz="4000" dirty="0">
              <a:solidFill>
                <a:srgbClr val="000000"/>
              </a:solidFill>
              <a:latin typeface="#9Slide03 AmpleSoft Bold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9"/>
              <p:cNvSpPr txBox="1"/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just">
                  <a:spcBef>
                    <a:spcPct val="0"/>
                  </a:spcBef>
                </a:pP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u="none" strike="noStrike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quyển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Sau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đó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bạn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ấy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thêm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bao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nhiêu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none" strike="noStrike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u="none" strike="noStrike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mc:Choice>
        <mc:Fallback xmlns="">
          <p:sp>
            <p:nvSpPr>
              <p:cNvPr id="19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8931" y="776292"/>
                <a:ext cx="11870370" cy="3307059"/>
              </a:xfrm>
              <a:prstGeom prst="rect">
                <a:avLst/>
              </a:prstGeom>
              <a:blipFill>
                <a:blip r:embed="rId20"/>
                <a:stretch>
                  <a:fillRect l="-2825" t="-1473" r="-2876" b="-81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Freeform 21"/>
          <p:cNvSpPr/>
          <p:nvPr/>
        </p:nvSpPr>
        <p:spPr>
          <a:xfrm rot="7282648">
            <a:off x="-1792404" y="516566"/>
            <a:ext cx="5115649" cy="2818257"/>
          </a:xfrm>
          <a:custGeom>
            <a:avLst/>
            <a:gdLst/>
            <a:ahLst/>
            <a:cxnLst/>
            <a:rect l="l" t="t" r="r" b="b"/>
            <a:pathLst>
              <a:path w="5115649" h="2818257">
                <a:moveTo>
                  <a:pt x="0" y="0"/>
                </a:moveTo>
                <a:lnTo>
                  <a:pt x="5115649" y="0"/>
                </a:lnTo>
                <a:lnTo>
                  <a:pt x="5115649" y="2818257"/>
                </a:lnTo>
                <a:lnTo>
                  <a:pt x="0" y="2818257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22" name="Freeform 22"/>
          <p:cNvSpPr/>
          <p:nvPr/>
        </p:nvSpPr>
        <p:spPr>
          <a:xfrm>
            <a:off x="15895616" y="8945111"/>
            <a:ext cx="2966186" cy="2885291"/>
          </a:xfrm>
          <a:custGeom>
            <a:avLst/>
            <a:gdLst/>
            <a:ahLst/>
            <a:cxnLst/>
            <a:rect l="l" t="t" r="r" b="b"/>
            <a:pathLst>
              <a:path w="2966186" h="2885291">
                <a:moveTo>
                  <a:pt x="0" y="0"/>
                </a:moveTo>
                <a:lnTo>
                  <a:pt x="2966187" y="0"/>
                </a:lnTo>
                <a:lnTo>
                  <a:pt x="2966187" y="2885290"/>
                </a:lnTo>
                <a:lnTo>
                  <a:pt x="0" y="288529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64242" y="90006"/>
            <a:ext cx="3656933" cy="1700694"/>
          </a:xfrm>
          <a:prstGeom prst="rect">
            <a:avLst/>
          </a:prstGeom>
        </p:spPr>
      </p:pic>
      <p:sp>
        <p:nvSpPr>
          <p:cNvPr id="25" name="TextBox 15"/>
          <p:cNvSpPr txBox="1"/>
          <p:nvPr/>
        </p:nvSpPr>
        <p:spPr>
          <a:xfrm>
            <a:off x="10585250" y="5559449"/>
            <a:ext cx="3256664" cy="510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854"/>
              </a:lnSpc>
              <a:spcBef>
                <a:spcPct val="0"/>
              </a:spcBef>
            </a:pP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Bài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#9Slide03 AmpleSoft Bold" panose="02000000000000000000" pitchFamily="2" charset="0"/>
              </a:rPr>
              <a:t>giải</a:t>
            </a:r>
            <a:r>
              <a:rPr lang="en-US" sz="4000" dirty="0">
                <a:solidFill>
                  <a:srgbClr val="000000"/>
                </a:solidFill>
                <a:latin typeface="#9Slide03 AmpleSoft Bold" panose="02000000000000000000" pitchFamily="2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14"/>
              <p:cNvSpPr txBox="1"/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lvl="0" algn="ctr">
                  <a:spcBef>
                    <a:spcPct val="0"/>
                  </a:spcBef>
                </a:pP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Việt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đã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mình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mua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vở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bút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lvl="0" algn="ctr">
                  <a:spcBef>
                    <a:spcPct val="0"/>
                  </a:spcBef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4400" u="none" strike="noStrike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spc="-2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4400" b="0" i="1" spc="-2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(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</a:p>
              <a:p>
                <a:pPr lvl="0" algn="ctr">
                  <a:spcBef>
                    <a:spcPct val="0"/>
                  </a:spcBef>
                </a:pPr>
                <a:r>
                  <a:rPr lang="en-US" sz="4400" u="sng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4400" u="sng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u="sng" spc="-20" dirty="0" err="1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u="sng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US" sz="4400" spc="-2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pc="-2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b="1" spc="-2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spc="-20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tiền</a:t>
                </a:r>
                <a:endParaRPr lang="en-US" sz="4400" b="1" u="none" strike="noStrike" spc="-2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6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5403" y="6298143"/>
                <a:ext cx="10793276" cy="3276025"/>
              </a:xfrm>
              <a:prstGeom prst="rect">
                <a:avLst/>
              </a:prstGeom>
              <a:blipFill>
                <a:blip r:embed="rId26"/>
                <a:stretch>
                  <a:fillRect l="-3106" t="-5204" r="-3049" b="-50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47049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9" grpId="0"/>
      <p:bldP spid="25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6" name="Freeform 6"/>
          <p:cNvSpPr/>
          <p:nvPr/>
        </p:nvSpPr>
        <p:spPr>
          <a:xfrm rot="-1757656">
            <a:off x="13036810" y="8162289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-803307" y="-985123"/>
            <a:ext cx="3664013" cy="3564086"/>
          </a:xfrm>
          <a:custGeom>
            <a:avLst/>
            <a:gdLst/>
            <a:ahLst/>
            <a:cxnLst/>
            <a:rect l="l" t="t" r="r" b="b"/>
            <a:pathLst>
              <a:path w="3664013" h="3564086">
                <a:moveTo>
                  <a:pt x="0" y="0"/>
                </a:moveTo>
                <a:lnTo>
                  <a:pt x="3664014" y="0"/>
                </a:lnTo>
                <a:lnTo>
                  <a:pt x="3664014" y="3564086"/>
                </a:lnTo>
                <a:lnTo>
                  <a:pt x="0" y="356408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4" name="Freeform 54"/>
          <p:cNvSpPr/>
          <p:nvPr/>
        </p:nvSpPr>
        <p:spPr>
          <a:xfrm rot="-2533475">
            <a:off x="15547773" y="5749441"/>
            <a:ext cx="3055929" cy="1683539"/>
          </a:xfrm>
          <a:custGeom>
            <a:avLst/>
            <a:gdLst/>
            <a:ahLst/>
            <a:cxnLst/>
            <a:rect l="l" t="t" r="r" b="b"/>
            <a:pathLst>
              <a:path w="3055929" h="1683539">
                <a:moveTo>
                  <a:pt x="0" y="0"/>
                </a:moveTo>
                <a:lnTo>
                  <a:pt x="3055929" y="0"/>
                </a:lnTo>
                <a:lnTo>
                  <a:pt x="3055929" y="1683539"/>
                </a:lnTo>
                <a:lnTo>
                  <a:pt x="0" y="168353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609600" y="575776"/>
            <a:ext cx="16911065" cy="9139724"/>
            <a:chOff x="0" y="0"/>
            <a:chExt cx="4819745" cy="290092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2900923"/>
            </a:xfrm>
            <a:custGeom>
              <a:avLst/>
              <a:gdLst/>
              <a:ahLst/>
              <a:cxnLst/>
              <a:rect l="l" t="t" r="r" b="b"/>
              <a:pathLst>
                <a:path w="4819745" h="2900923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2876056"/>
                  </a:lnTo>
                  <a:cubicBezTo>
                    <a:pt x="4819745" y="2889790"/>
                    <a:pt x="4808612" y="2900923"/>
                    <a:pt x="4794878" y="2900923"/>
                  </a:cubicBezTo>
                  <a:lnTo>
                    <a:pt x="24868" y="2900923"/>
                  </a:lnTo>
                  <a:cubicBezTo>
                    <a:pt x="11134" y="2900923"/>
                    <a:pt x="0" y="2889790"/>
                    <a:pt x="0" y="2876056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2910448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Các bạn đang pha nước cam cho buổi liên hoan. Mai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Việt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còn Nam pha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800" b="1" i="1" spc="-20" smtClean="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4800" b="1" i="1" spc="-20">
                            <a:solidFill>
                              <a:schemeClr val="accent6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8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8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Tính số lít nước cam cả ba bạn pha được.</a:t>
                </a:r>
                <a:endParaRPr lang="en-US" sz="4800" b="1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3461" y="819606"/>
                <a:ext cx="13119139" cy="3710952"/>
              </a:xfrm>
              <a:prstGeom prst="rect">
                <a:avLst/>
              </a:prstGeom>
              <a:blipFill>
                <a:blip r:embed="rId23"/>
                <a:stretch>
                  <a:fillRect l="-2090" t="-3777" r="-2090" b="-77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11845" y="483849"/>
            <a:ext cx="3688400" cy="25666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9936" r="9903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297" y="2335304"/>
            <a:ext cx="3970468" cy="358869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4495532" y="6896100"/>
            <a:ext cx="2771033" cy="27178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000" b="1" u="sng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4000" b="1" u="sng" dirty="0" err="1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4000" b="1" u="sng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vi-VN" sz="4400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Cả ba bạn pha được số lít nước cam là:</a:t>
                </a:r>
                <a:endParaRPr lang="en-US" sz="4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vi-VN" sz="40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3+10+11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vi-VN" sz="40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24</m:t>
                          </m:r>
                        </m:num>
                        <m:den>
                          <m:r>
                            <a:rPr lang="vi-VN" sz="4000" i="0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vi-VN" sz="4000" i="0" dirty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rgbClr val="00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(</m:t>
                      </m:r>
                      <m:r>
                        <m:rPr>
                          <m:nor/>
                        </m:rPr>
                        <a:rPr lang="en-US" sz="4000" b="1" i="1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l</m:t>
                      </m:r>
                      <m:r>
                        <m:rPr>
                          <m:nor/>
                        </m:rPr>
                        <a:rPr lang="en-US" sz="4000" b="1" i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m:t> ) </m:t>
                      </m:r>
                    </m:oMath>
                  </m:oMathPara>
                </a14:m>
                <a:endParaRPr lang="vi-VN" sz="40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endParaRPr lang="en-US" sz="2400" dirty="0">
                  <a:solidFill>
                    <a:srgbClr val="0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ctr"/>
                <a:r>
                  <a:rPr lang="vi-VN" sz="4000" b="1" i="1" u="sng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 số:</a:t>
                </a:r>
                <a:r>
                  <a:rPr lang="vi-VN" sz="4000" b="1" i="1" dirty="0"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vi-VN" sz="4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  <a:r>
                  <a:rPr lang="en-US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l </a:t>
                </a:r>
                <a:r>
                  <a:rPr lang="vi-VN" sz="4000" b="1" i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vi-VN" sz="4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nước cam.</a:t>
                </a:r>
                <a:endParaRPr lang="vi-VN" sz="40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4621557"/>
                <a:ext cx="13978741" cy="4461927"/>
              </a:xfrm>
              <a:prstGeom prst="rect">
                <a:avLst/>
              </a:prstGeom>
              <a:blipFill>
                <a:blip r:embed="rId28"/>
                <a:stretch>
                  <a:fillRect t="-2459" b="-4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575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3697693" y="2218670"/>
            <a:ext cx="10896012" cy="6728287"/>
          </a:xfrm>
          <a:custGeom>
            <a:avLst/>
            <a:gdLst/>
            <a:ahLst/>
            <a:cxnLst/>
            <a:rect l="l" t="t" r="r" b="b"/>
            <a:pathLst>
              <a:path w="10896012" h="6728287">
                <a:moveTo>
                  <a:pt x="0" y="0"/>
                </a:moveTo>
                <a:lnTo>
                  <a:pt x="10896012" y="0"/>
                </a:lnTo>
                <a:lnTo>
                  <a:pt x="10896012" y="6728287"/>
                </a:lnTo>
                <a:lnTo>
                  <a:pt x="0" y="67282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TextBox 4"/>
          <p:cNvSpPr txBox="1"/>
          <p:nvPr/>
        </p:nvSpPr>
        <p:spPr>
          <a:xfrm>
            <a:off x="4160180" y="3377760"/>
            <a:ext cx="9952531" cy="518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>
                <a:solidFill>
                  <a:srgbClr val="000000"/>
                </a:solidFill>
                <a:latin typeface="Repo Bold Bold"/>
              </a:rPr>
              <a:t>TẠM</a:t>
            </a:r>
          </a:p>
          <a:p>
            <a:pPr marL="0" lvl="0" indent="0" algn="ctr">
              <a:lnSpc>
                <a:spcPts val="20152"/>
              </a:lnSpc>
              <a:spcBef>
                <a:spcPct val="0"/>
              </a:spcBef>
            </a:pPr>
            <a:r>
              <a:rPr lang="en-US" sz="14394" dirty="0">
                <a:solidFill>
                  <a:srgbClr val="000000"/>
                </a:solidFill>
                <a:latin typeface="Repo Bold Bold"/>
              </a:rPr>
              <a:t>BIỆT</a:t>
            </a:r>
          </a:p>
        </p:txBody>
      </p:sp>
      <p:sp>
        <p:nvSpPr>
          <p:cNvPr id="9" name="Freeform 9"/>
          <p:cNvSpPr/>
          <p:nvPr/>
        </p:nvSpPr>
        <p:spPr>
          <a:xfrm rot="-1244255">
            <a:off x="12212738" y="6763050"/>
            <a:ext cx="1064640" cy="1758415"/>
          </a:xfrm>
          <a:custGeom>
            <a:avLst/>
            <a:gdLst/>
            <a:ahLst/>
            <a:cxnLst/>
            <a:rect l="l" t="t" r="r" b="b"/>
            <a:pathLst>
              <a:path w="1064640" h="1758415">
                <a:moveTo>
                  <a:pt x="0" y="0"/>
                </a:moveTo>
                <a:lnTo>
                  <a:pt x="1064640" y="0"/>
                </a:lnTo>
                <a:lnTo>
                  <a:pt x="1064640" y="1758415"/>
                </a:lnTo>
                <a:lnTo>
                  <a:pt x="0" y="17584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>
            <a:off x="14727055" y="5729877"/>
            <a:ext cx="4609198" cy="6434160"/>
          </a:xfrm>
          <a:custGeom>
            <a:avLst/>
            <a:gdLst/>
            <a:ahLst/>
            <a:cxnLst/>
            <a:rect l="l" t="t" r="r" b="b"/>
            <a:pathLst>
              <a:path w="4609198" h="6434160">
                <a:moveTo>
                  <a:pt x="0" y="0"/>
                </a:moveTo>
                <a:lnTo>
                  <a:pt x="4609198" y="0"/>
                </a:lnTo>
                <a:lnTo>
                  <a:pt x="4609198" y="6434160"/>
                </a:lnTo>
                <a:lnTo>
                  <a:pt x="0" y="64341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1" name="Freeform 11"/>
          <p:cNvSpPr/>
          <p:nvPr/>
        </p:nvSpPr>
        <p:spPr>
          <a:xfrm rot="-1757656">
            <a:off x="-2268026" y="-422948"/>
            <a:ext cx="8967709" cy="2903296"/>
          </a:xfrm>
          <a:custGeom>
            <a:avLst/>
            <a:gdLst/>
            <a:ahLst/>
            <a:cxnLst/>
            <a:rect l="l" t="t" r="r" b="b"/>
            <a:pathLst>
              <a:path w="8967709" h="2903296">
                <a:moveTo>
                  <a:pt x="0" y="0"/>
                </a:moveTo>
                <a:lnTo>
                  <a:pt x="8967709" y="0"/>
                </a:lnTo>
                <a:lnTo>
                  <a:pt x="8967709" y="2903296"/>
                </a:lnTo>
                <a:lnTo>
                  <a:pt x="0" y="2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KHỞI 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ĐỘNG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7119" y="391505"/>
            <a:ext cx="6237516" cy="6237516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" y="0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7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363" y="-97780"/>
            <a:ext cx="15161929" cy="34657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632139" y="6207375"/>
            <a:ext cx="6294347" cy="26728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0744200" y="6722936"/>
            <a:ext cx="6151176" cy="2144256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F140FAB-E5D4-6533-9BB1-826AFE09CC7F}"/>
              </a:ext>
            </a:extLst>
          </p:cNvPr>
          <p:cNvSpPr txBox="1"/>
          <p:nvPr/>
        </p:nvSpPr>
        <p:spPr>
          <a:xfrm>
            <a:off x="838200" y="179615"/>
            <a:ext cx="141731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6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  <a:p>
            <a:pPr algn="ctr" defTabSz="1371600"/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Nếu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6000" b="1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i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endParaRPr lang="vi-VN" sz="6000" b="1" i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3BA7FA1-C785-8EB6-50C8-F4CD02A1B07F}"/>
              </a:ext>
            </a:extLst>
          </p:cNvPr>
          <p:cNvSpPr txBox="1"/>
          <p:nvPr/>
        </p:nvSpPr>
        <p:spPr>
          <a:xfrm>
            <a:off x="12899368" y="7034049"/>
            <a:ext cx="322888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Sai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C3B31E-9598-1BB0-8913-FB0ED5A77CA2}"/>
              </a:ext>
            </a:extLst>
          </p:cNvPr>
          <p:cNvSpPr txBox="1"/>
          <p:nvPr/>
        </p:nvSpPr>
        <p:spPr>
          <a:xfrm>
            <a:off x="2647458" y="7312989"/>
            <a:ext cx="34861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9000" b="1" dirty="0" err="1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endParaRPr lang="vi-VN" sz="9000" b="1" dirty="0">
              <a:solidFill>
                <a:srgbClr val="70AD47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15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5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4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8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2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7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9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9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1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114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5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143500"/>
            <a:ext cx="6294347" cy="2444281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451443" y="7615598"/>
            <a:ext cx="6093894" cy="1982493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" y="7849099"/>
            <a:ext cx="6151176" cy="2014168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056551" y="5058617"/>
            <a:ext cx="6488786" cy="2341921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9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002" y="164278"/>
                <a:ext cx="8472693" cy="2113464"/>
              </a:xfrm>
              <a:prstGeom prst="rect">
                <a:avLst/>
              </a:prstGeom>
              <a:blipFill>
                <a:blip r:embed="rId11"/>
                <a:stretch>
                  <a:fillRect l="-7122" b="-144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800" b="1" i="1" dirty="0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vi-VN" sz="48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093444" y="5872075"/>
                <a:ext cx="3228882" cy="148002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86430" y="6156498"/>
                <a:ext cx="2019524" cy="136441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1696" y="8209451"/>
                <a:ext cx="2019524" cy="135832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𝟐𝟎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70646" y="8203360"/>
                <a:ext cx="2019524" cy="136441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9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6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8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4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2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4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37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39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1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3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-900057"/>
            <a:ext cx="18663557" cy="112503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42F7807-493C-5AAA-0A74-AC6130C0C5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6564" y="-97780"/>
            <a:ext cx="13561728" cy="2731348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6E9A4FF9-956E-10B5-9832-02B57B4C9C85}"/>
              </a:ext>
            </a:extLst>
          </p:cNvPr>
          <p:cNvGrpSpPr/>
          <p:nvPr/>
        </p:nvGrpSpPr>
        <p:grpSpPr>
          <a:xfrm>
            <a:off x="-116149" y="5561864"/>
            <a:ext cx="6294347" cy="2025917"/>
            <a:chOff x="-94621" y="3720567"/>
            <a:chExt cx="4196231" cy="1350611"/>
          </a:xfrm>
        </p:grpSpPr>
        <p:sp>
          <p:nvSpPr>
            <p:cNvPr id="13" name="Rectangle 3">
              <a:extLst>
                <a:ext uri="{FF2B5EF4-FFF2-40B4-BE49-F238E27FC236}">
                  <a16:creationId xmlns:a16="http://schemas.microsoft.com/office/drawing/2014/main" id="{CA83A300-502E-2387-9F0C-DAF949404A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7274" y="4332514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7DCAEC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54BBE8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8" name="Picture 17" descr="A picture containing graphics, graphic design, colorfulness, design&#10;&#10;Description automatically generated">
              <a:extLst>
                <a:ext uri="{FF2B5EF4-FFF2-40B4-BE49-F238E27FC236}">
                  <a16:creationId xmlns:a16="http://schemas.microsoft.com/office/drawing/2014/main" id="{F6CFE92E-0F7E-2C87-77AF-6B817056D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56" t="554" r="77256" b="79182"/>
            <a:stretch/>
          </p:blipFill>
          <p:spPr>
            <a:xfrm>
              <a:off x="-94621" y="3720567"/>
              <a:ext cx="1170607" cy="1061147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57A3732-FEC5-93E9-F8E5-05EB6902D5D3}"/>
              </a:ext>
            </a:extLst>
          </p:cNvPr>
          <p:cNvGrpSpPr/>
          <p:nvPr/>
        </p:nvGrpSpPr>
        <p:grpSpPr>
          <a:xfrm>
            <a:off x="11557293" y="7794464"/>
            <a:ext cx="6093894" cy="1652181"/>
            <a:chOff x="7704862" y="5196309"/>
            <a:chExt cx="4062596" cy="110145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293278F-D03A-C161-4B1D-BD483EEBA8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9AAD42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9AAD42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B6DCC0-6123-D038-2DC9-D3C7260EC8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754" t="609" r="36152" b="79272"/>
            <a:stretch/>
          </p:blipFill>
          <p:spPr>
            <a:xfrm>
              <a:off x="7704862" y="5196309"/>
              <a:ext cx="905820" cy="110145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1BCC062-7CFB-BBD4-9E75-9D3FD001CDAE}"/>
              </a:ext>
            </a:extLst>
          </p:cNvPr>
          <p:cNvGrpSpPr/>
          <p:nvPr/>
        </p:nvGrpSpPr>
        <p:grpSpPr>
          <a:xfrm>
            <a:off x="1238" y="8006132"/>
            <a:ext cx="6151176" cy="1601952"/>
            <a:chOff x="825" y="5337422"/>
            <a:chExt cx="4100784" cy="1067968"/>
          </a:xfrm>
        </p:grpSpPr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8AAD9EEB-F209-0708-57BE-6B1F08F73F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0908" y="5556409"/>
              <a:ext cx="3810701" cy="738664"/>
            </a:xfrm>
            <a:custGeom>
              <a:avLst/>
              <a:gdLst>
                <a:gd name="connsiteX0" fmla="*/ 0 w 3810701"/>
                <a:gd name="connsiteY0" fmla="*/ 0 h 738664"/>
                <a:gd name="connsiteX1" fmla="*/ 3810701 w 3810701"/>
                <a:gd name="connsiteY1" fmla="*/ 0 h 738664"/>
                <a:gd name="connsiteX2" fmla="*/ 3810701 w 3810701"/>
                <a:gd name="connsiteY2" fmla="*/ 738664 h 738664"/>
                <a:gd name="connsiteX3" fmla="*/ 0 w 3810701"/>
                <a:gd name="connsiteY3" fmla="*/ 738664 h 738664"/>
                <a:gd name="connsiteX4" fmla="*/ 0 w 3810701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0701" h="738664" fill="none" extrusionOk="0">
                  <a:moveTo>
                    <a:pt x="0" y="0"/>
                  </a:moveTo>
                  <a:cubicBezTo>
                    <a:pt x="1258587" y="34145"/>
                    <a:pt x="2536281" y="-125365"/>
                    <a:pt x="3810701" y="0"/>
                  </a:cubicBezTo>
                  <a:cubicBezTo>
                    <a:pt x="3784873" y="276743"/>
                    <a:pt x="3833300" y="518601"/>
                    <a:pt x="3810701" y="738664"/>
                  </a:cubicBezTo>
                  <a:cubicBezTo>
                    <a:pt x="2879425" y="674198"/>
                    <a:pt x="1894023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810701" h="738664" stroke="0" extrusionOk="0">
                  <a:moveTo>
                    <a:pt x="0" y="0"/>
                  </a:moveTo>
                  <a:cubicBezTo>
                    <a:pt x="750134" y="108135"/>
                    <a:pt x="3020743" y="-162209"/>
                    <a:pt x="3810701" y="0"/>
                  </a:cubicBezTo>
                  <a:cubicBezTo>
                    <a:pt x="3814973" y="176069"/>
                    <a:pt x="3791437" y="392737"/>
                    <a:pt x="3810701" y="738664"/>
                  </a:cubicBezTo>
                  <a:cubicBezTo>
                    <a:pt x="2934724" y="574404"/>
                    <a:pt x="1816311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FC7E17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FC7E17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B37BC307-2B95-B668-ABB3-78146C5AC7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1" t="754" r="63014" b="79128"/>
            <a:stretch/>
          </p:blipFill>
          <p:spPr>
            <a:xfrm>
              <a:off x="825" y="5337422"/>
              <a:ext cx="1038301" cy="1067968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46AC747-FE46-79DE-B7A1-C3FC57CBFC63}"/>
              </a:ext>
            </a:extLst>
          </p:cNvPr>
          <p:cNvGrpSpPr/>
          <p:nvPr/>
        </p:nvGrpSpPr>
        <p:grpSpPr>
          <a:xfrm>
            <a:off x="11162402" y="5462584"/>
            <a:ext cx="6488786" cy="1831988"/>
            <a:chOff x="7575236" y="3720567"/>
            <a:chExt cx="4325857" cy="1221325"/>
          </a:xfrm>
        </p:grpSpPr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C80DAFB0-7582-D229-FCBE-702119444D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56757" y="4203228"/>
              <a:ext cx="3944336" cy="738664"/>
            </a:xfrm>
            <a:custGeom>
              <a:avLst/>
              <a:gdLst>
                <a:gd name="connsiteX0" fmla="*/ 0 w 3944336"/>
                <a:gd name="connsiteY0" fmla="*/ 0 h 738664"/>
                <a:gd name="connsiteX1" fmla="*/ 3944336 w 3944336"/>
                <a:gd name="connsiteY1" fmla="*/ 0 h 738664"/>
                <a:gd name="connsiteX2" fmla="*/ 3944336 w 3944336"/>
                <a:gd name="connsiteY2" fmla="*/ 738664 h 738664"/>
                <a:gd name="connsiteX3" fmla="*/ 0 w 3944336"/>
                <a:gd name="connsiteY3" fmla="*/ 738664 h 738664"/>
                <a:gd name="connsiteX4" fmla="*/ 0 w 3944336"/>
                <a:gd name="connsiteY4" fmla="*/ 0 h 738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4336" h="738664" fill="none" extrusionOk="0">
                  <a:moveTo>
                    <a:pt x="0" y="0"/>
                  </a:moveTo>
                  <a:cubicBezTo>
                    <a:pt x="1761920" y="34145"/>
                    <a:pt x="2955221" y="-125365"/>
                    <a:pt x="3944336" y="0"/>
                  </a:cubicBezTo>
                  <a:cubicBezTo>
                    <a:pt x="3918508" y="276743"/>
                    <a:pt x="3966935" y="518601"/>
                    <a:pt x="3944336" y="738664"/>
                  </a:cubicBezTo>
                  <a:cubicBezTo>
                    <a:pt x="2672233" y="674198"/>
                    <a:pt x="606570" y="644438"/>
                    <a:pt x="0" y="738664"/>
                  </a:cubicBezTo>
                  <a:cubicBezTo>
                    <a:pt x="-49254" y="442480"/>
                    <a:pt x="62595" y="137873"/>
                    <a:pt x="0" y="0"/>
                  </a:cubicBezTo>
                  <a:close/>
                </a:path>
                <a:path w="3944336" h="738664" stroke="0" extrusionOk="0">
                  <a:moveTo>
                    <a:pt x="0" y="0"/>
                  </a:moveTo>
                  <a:cubicBezTo>
                    <a:pt x="1587669" y="108135"/>
                    <a:pt x="2668353" y="-162209"/>
                    <a:pt x="3944336" y="0"/>
                  </a:cubicBezTo>
                  <a:cubicBezTo>
                    <a:pt x="3948608" y="176069"/>
                    <a:pt x="3925072" y="392737"/>
                    <a:pt x="3944336" y="738664"/>
                  </a:cubicBezTo>
                  <a:cubicBezTo>
                    <a:pt x="2349985" y="574404"/>
                    <a:pt x="796128" y="673631"/>
                    <a:pt x="0" y="738664"/>
                  </a:cubicBezTo>
                  <a:cubicBezTo>
                    <a:pt x="-16350" y="662734"/>
                    <a:pt x="10909" y="354530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AD69AD"/>
              </a:solidFill>
              <a:miter lim="800000"/>
              <a:headEnd/>
              <a:tailEnd/>
              <a:extLst>
                <a:ext uri="{C807C97D-BFC1-408E-A445-0C87EB9F89A2}">
                  <ask:lineSketchStyleProps xmlns:ask="http://schemas.microsoft.com/office/drawing/2018/sketchyshapes" sd="1831111025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txBody>
            <a:bodyPr wrap="square">
              <a:spAutoFit/>
            </a:bodyPr>
            <a:lstStyle/>
            <a:p>
              <a:pPr algn="ctr" defTabSz="1371600"/>
              <a:endParaRPr lang="en-US" altLang="en-US" sz="6600" b="1" dirty="0">
                <a:solidFill>
                  <a:srgbClr val="AD69AD"/>
                </a:solidFill>
                <a:latin typeface="Times New Roman" panose="02020603050405020304" pitchFamily="18" charset="0"/>
              </a:endParaRP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3DF9D80A-88A4-5ADE-D2A2-DAEB2CF30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308" t="719" r="50263" b="79856"/>
            <a:stretch/>
          </p:blipFill>
          <p:spPr>
            <a:xfrm>
              <a:off x="7575236" y="3720567"/>
              <a:ext cx="1030312" cy="117420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/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:r>
                  <a:rPr lang="en-US" sz="9000" b="1" dirty="0">
                    <a:solidFill>
                      <a:srgbClr val="70AD47">
                        <a:lumMod val="75000"/>
                      </a:srgb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lang="en-US" sz="9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9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sz="9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vi-VN" sz="9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F140FAB-E5D4-6533-9BB1-826AFE09CC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282" y="67314"/>
                <a:ext cx="8740291" cy="2092881"/>
              </a:xfrm>
              <a:prstGeom prst="rect">
                <a:avLst/>
              </a:prstGeom>
              <a:blipFill>
                <a:blip r:embed="rId11"/>
                <a:stretch>
                  <a:fillRect l="-6909" t="-583" b="-148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/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3BA7FA1-C785-8EB6-50C8-F4CD02A1B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668" y="8133314"/>
                <a:ext cx="3228882" cy="1373774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/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𝟏𝟐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1DC3B31E-9598-1BB0-8913-FB0ED5A77C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82" y="6373068"/>
                <a:ext cx="2019524" cy="1373774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/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𝟐</m:t>
                      </m:r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789E622-BBC0-42F3-29E4-D989CC4D0A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04426" y="6277415"/>
                <a:ext cx="2019524" cy="76944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/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𝟏𝟏</m:t>
                          </m:r>
                        </m:num>
                        <m:den>
                          <m:r>
                            <a:rPr lang="en-US" sz="4400" b="1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vi-VN" sz="4400" b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267A44EA-A65C-FF84-4827-DB7C81FAB4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539199" y="8133314"/>
                <a:ext cx="3369018" cy="1373774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5ABAA703-71E8-4719-9EB2-A8F252CD951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3934"/>
          <a:stretch/>
        </p:blipFill>
        <p:spPr>
          <a:xfrm>
            <a:off x="6808885" y="3673610"/>
            <a:ext cx="5241092" cy="2938476"/>
          </a:xfrm>
          <a:prstGeom prst="rect">
            <a:avLst/>
          </a:prstGeom>
        </p:spPr>
      </p:pic>
      <p:pic>
        <p:nvPicPr>
          <p:cNvPr id="35" name="Picture 4">
            <a:extLst>
              <a:ext uri="{FF2B5EF4-FFF2-40B4-BE49-F238E27FC236}">
                <a16:creationId xmlns:a16="http://schemas.microsoft.com/office/drawing/2014/main" id="{5671493B-7561-61E9-455E-B2018087F1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226" t="27715" r="21326" b="11650"/>
          <a:stretch/>
        </p:blipFill>
        <p:spPr bwMode="auto">
          <a:xfrm>
            <a:off x="6747186" y="4299698"/>
            <a:ext cx="5123247" cy="3397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9" y="1419026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0" name="Picture 39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049CB20A-5C3E-CF0C-515E-41CF319953E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3977" y="1448992"/>
            <a:ext cx="5241092" cy="5241092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43" name="Picture 42" descr="Icon&#10;&#10;Description automatically generated">
            <a:hlinkClick r:id="rId20" action="ppaction://hlinksldjump"/>
            <a:extLst>
              <a:ext uri="{FF2B5EF4-FFF2-40B4-BE49-F238E27FC236}">
                <a16:creationId xmlns:a16="http://schemas.microsoft.com/office/drawing/2014/main" id="{2451AA22-D13D-7512-484B-16E22F09BC9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506" y="9083897"/>
            <a:ext cx="1450991" cy="725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47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6" presetClass="exit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6" dur="2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35" presetClass="path" presetSubtype="0" accel="50000" decel="5000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16667E-6 -1.85185E-6 L -0.38607 -0.15463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10" y="-7731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5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0" presetID="42" presetClass="path" presetSubtype="0" accel="50000" decel="5000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6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5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6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8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8855 -0.1481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27" y="-7407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2" presetClass="exit" presetSubtype="4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70000"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9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8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39623 -0.1375 " pathEditMode="relative" rAng="0" ptsTypes="AA">
                                      <p:cBhvr>
                                        <p:cTn id="1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18" y="-6875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8" presetID="1" presetClass="entr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0" presetID="42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1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2600"/>
                                  </p:stCondLst>
                                  <p:childTnLst>
                                    <p:animMotion origin="layout" path="M 0 0 L 0 0.25 E" pathEditMode="relative" ptsTypes="">
                                      <p:cBhvr>
                                        <p:cTn id="12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ntr" presetSubtype="0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3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5185E-6 L -0.8198 -0.00278 " pathEditMode="relative" rAng="0" ptsTypes="AA">
                                      <p:cBhvr>
                                        <p:cTn id="143" dur="3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990" y="-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4" presetID="32" presetClass="emph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animRot by="120000">
                                      <p:cBhvr>
                                        <p:cTn id="145" dur="3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660" fill="hold">
                                          <p:stCondLst>
                                            <p:cond delay="66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7" dur="660" fill="hold">
                                          <p:stCondLst>
                                            <p:cond delay="132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8" dur="660" fill="hold">
                                          <p:stCondLst>
                                            <p:cond delay="198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9" dur="660" fill="hold">
                                          <p:stCondLst>
                                            <p:cond delay="264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25EE5B9B-BC91-2A98-7627-4B9FD7815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8663557" cy="10105107"/>
          </a:xfrm>
          <a:prstGeom prst="rect">
            <a:avLst/>
          </a:prstGeom>
        </p:spPr>
      </p:pic>
      <p:pic>
        <p:nvPicPr>
          <p:cNvPr id="15" name="Picture 14" descr="A cartoon monkey holding a banana&#10;&#10;Description automatically generated">
            <a:extLst>
              <a:ext uri="{FF2B5EF4-FFF2-40B4-BE49-F238E27FC236}">
                <a16:creationId xmlns:a16="http://schemas.microsoft.com/office/drawing/2014/main" id="{2CA65F03-B06E-4256-6747-3DC1F0B94C0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7952" y="1825689"/>
            <a:ext cx="5105484" cy="51054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0976B12-E747-835C-B414-053B3BB866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0087" y="340875"/>
            <a:ext cx="11344548" cy="4037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29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3" name="Freeform 3"/>
          <p:cNvSpPr/>
          <p:nvPr/>
        </p:nvSpPr>
        <p:spPr>
          <a:xfrm>
            <a:off x="6578623" y="2815166"/>
            <a:ext cx="12283179" cy="8017566"/>
          </a:xfrm>
          <a:custGeom>
            <a:avLst/>
            <a:gdLst/>
            <a:ahLst/>
            <a:cxnLst/>
            <a:rect l="l" t="t" r="r" b="b"/>
            <a:pathLst>
              <a:path w="12283179" h="8017566">
                <a:moveTo>
                  <a:pt x="0" y="0"/>
                </a:moveTo>
                <a:lnTo>
                  <a:pt x="12283180" y="0"/>
                </a:lnTo>
                <a:lnTo>
                  <a:pt x="12283180" y="8017566"/>
                </a:lnTo>
                <a:lnTo>
                  <a:pt x="0" y="801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" name="Freeform 4"/>
          <p:cNvSpPr/>
          <p:nvPr/>
        </p:nvSpPr>
        <p:spPr>
          <a:xfrm>
            <a:off x="15979872" y="7218468"/>
            <a:ext cx="4616256" cy="4490358"/>
          </a:xfrm>
          <a:custGeom>
            <a:avLst/>
            <a:gdLst/>
            <a:ahLst/>
            <a:cxnLst/>
            <a:rect l="l" t="t" r="r" b="b"/>
            <a:pathLst>
              <a:path w="4616256" h="4490358">
                <a:moveTo>
                  <a:pt x="0" y="0"/>
                </a:moveTo>
                <a:lnTo>
                  <a:pt x="4616256" y="0"/>
                </a:lnTo>
                <a:lnTo>
                  <a:pt x="4616256" y="4490358"/>
                </a:lnTo>
                <a:lnTo>
                  <a:pt x="0" y="4490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" name="Freeform 5"/>
          <p:cNvSpPr/>
          <p:nvPr/>
        </p:nvSpPr>
        <p:spPr>
          <a:xfrm>
            <a:off x="2667000" y="1135405"/>
            <a:ext cx="9043516" cy="8229600"/>
          </a:xfrm>
          <a:custGeom>
            <a:avLst/>
            <a:gdLst/>
            <a:ahLst/>
            <a:cxnLst/>
            <a:rect l="l" t="t" r="r" b="b"/>
            <a:pathLst>
              <a:path w="9043516" h="8229600">
                <a:moveTo>
                  <a:pt x="0" y="0"/>
                </a:moveTo>
                <a:lnTo>
                  <a:pt x="9043516" y="0"/>
                </a:lnTo>
                <a:lnTo>
                  <a:pt x="904351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7" name="TextBox 7"/>
          <p:cNvSpPr txBox="1"/>
          <p:nvPr/>
        </p:nvSpPr>
        <p:spPr>
          <a:xfrm>
            <a:off x="3414379" y="3126546"/>
            <a:ext cx="7885181" cy="42473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LUYỆN</a:t>
            </a:r>
          </a:p>
          <a:p>
            <a:pPr marL="0" lvl="0" indent="0" algn="ctr">
              <a:spcBef>
                <a:spcPct val="0"/>
              </a:spcBef>
            </a:pPr>
            <a:r>
              <a:rPr lang="en-US" sz="13800" dirty="0">
                <a:ln w="57150">
                  <a:solidFill>
                    <a:schemeClr val="tx1"/>
                  </a:solidFill>
                </a:ln>
                <a:solidFill>
                  <a:srgbClr val="D66E86"/>
                </a:solidFill>
                <a:latin typeface="Repo Bold Bold"/>
              </a:rPr>
              <a:t>TẬP</a:t>
            </a:r>
          </a:p>
        </p:txBody>
      </p:sp>
      <p:sp>
        <p:nvSpPr>
          <p:cNvPr id="9" name="Freeform 9"/>
          <p:cNvSpPr/>
          <p:nvPr/>
        </p:nvSpPr>
        <p:spPr>
          <a:xfrm rot="1683888">
            <a:off x="12096820" y="6329592"/>
            <a:ext cx="1857988" cy="3976240"/>
          </a:xfrm>
          <a:custGeom>
            <a:avLst/>
            <a:gdLst/>
            <a:ahLst/>
            <a:cxnLst/>
            <a:rect l="l" t="t" r="r" b="b"/>
            <a:pathLst>
              <a:path w="1857988" h="3976240">
                <a:moveTo>
                  <a:pt x="0" y="0"/>
                </a:moveTo>
                <a:lnTo>
                  <a:pt x="1857988" y="0"/>
                </a:lnTo>
                <a:lnTo>
                  <a:pt x="1857988" y="3976240"/>
                </a:lnTo>
                <a:lnTo>
                  <a:pt x="0" y="39762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0" name="Freeform 10"/>
          <p:cNvSpPr/>
          <p:nvPr/>
        </p:nvSpPr>
        <p:spPr>
          <a:xfrm rot="8174348">
            <a:off x="-3201505" y="-569052"/>
            <a:ext cx="8162855" cy="4496991"/>
          </a:xfrm>
          <a:custGeom>
            <a:avLst/>
            <a:gdLst/>
            <a:ahLst/>
            <a:cxnLst/>
            <a:rect l="l" t="t" r="r" b="b"/>
            <a:pathLst>
              <a:path w="8162855" h="4496991">
                <a:moveTo>
                  <a:pt x="0" y="0"/>
                </a:moveTo>
                <a:lnTo>
                  <a:pt x="8162855" y="0"/>
                </a:lnTo>
                <a:lnTo>
                  <a:pt x="8162855" y="4496990"/>
                </a:lnTo>
                <a:lnTo>
                  <a:pt x="0" y="449699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0704" y="413196"/>
            <a:ext cx="5531229" cy="1009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5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3" name="Group 3"/>
          <p:cNvGrpSpPr/>
          <p:nvPr/>
        </p:nvGrpSpPr>
        <p:grpSpPr>
          <a:xfrm>
            <a:off x="7064896" y="573495"/>
            <a:ext cx="11059222" cy="9447154"/>
            <a:chOff x="0" y="0"/>
            <a:chExt cx="4819745" cy="43015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9745" cy="4301599"/>
            </a:xfrm>
            <a:custGeom>
              <a:avLst/>
              <a:gdLst/>
              <a:ahLst/>
              <a:cxnLst/>
              <a:rect l="l" t="t" r="r" b="b"/>
              <a:pathLst>
                <a:path w="4819745" h="4301599">
                  <a:moveTo>
                    <a:pt x="24868" y="0"/>
                  </a:moveTo>
                  <a:lnTo>
                    <a:pt x="4794878" y="0"/>
                  </a:lnTo>
                  <a:cubicBezTo>
                    <a:pt x="4808612" y="0"/>
                    <a:pt x="4819745" y="11134"/>
                    <a:pt x="4819745" y="24868"/>
                  </a:cubicBezTo>
                  <a:lnTo>
                    <a:pt x="4819745" y="4276732"/>
                  </a:lnTo>
                  <a:cubicBezTo>
                    <a:pt x="4819745" y="4290466"/>
                    <a:pt x="4808612" y="4301599"/>
                    <a:pt x="4794878" y="4301599"/>
                  </a:cubicBezTo>
                  <a:lnTo>
                    <a:pt x="24868" y="4301599"/>
                  </a:lnTo>
                  <a:cubicBezTo>
                    <a:pt x="11134" y="4301599"/>
                    <a:pt x="0" y="4290466"/>
                    <a:pt x="0" y="4276732"/>
                  </a:cubicBezTo>
                  <a:lnTo>
                    <a:pt x="0" y="24868"/>
                  </a:lnTo>
                  <a:cubicBezTo>
                    <a:pt x="0" y="11134"/>
                    <a:pt x="11134" y="0"/>
                    <a:pt x="24868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"/>
              <a:ext cx="4819745" cy="4311124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28700" y="1185953"/>
            <a:ext cx="5872315" cy="7819203"/>
            <a:chOff x="0" y="0"/>
            <a:chExt cx="2327098" cy="309861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327098" cy="3098616"/>
            </a:xfrm>
            <a:custGeom>
              <a:avLst/>
              <a:gdLst/>
              <a:ahLst/>
              <a:cxnLst/>
              <a:rect l="l" t="t" r="r" b="b"/>
              <a:pathLst>
                <a:path w="2327098" h="3098616">
                  <a:moveTo>
                    <a:pt x="44825" y="0"/>
                  </a:moveTo>
                  <a:lnTo>
                    <a:pt x="2282273" y="0"/>
                  </a:lnTo>
                  <a:cubicBezTo>
                    <a:pt x="2294161" y="0"/>
                    <a:pt x="2305563" y="4723"/>
                    <a:pt x="2313969" y="13129"/>
                  </a:cubicBezTo>
                  <a:cubicBezTo>
                    <a:pt x="2322375" y="21535"/>
                    <a:pt x="2327098" y="32937"/>
                    <a:pt x="2327098" y="44825"/>
                  </a:cubicBezTo>
                  <a:lnTo>
                    <a:pt x="2327098" y="3053791"/>
                  </a:lnTo>
                  <a:cubicBezTo>
                    <a:pt x="2327098" y="3078547"/>
                    <a:pt x="2307029" y="3098616"/>
                    <a:pt x="2282273" y="3098616"/>
                  </a:cubicBezTo>
                  <a:lnTo>
                    <a:pt x="44825" y="3098616"/>
                  </a:lnTo>
                  <a:cubicBezTo>
                    <a:pt x="20069" y="3098616"/>
                    <a:pt x="0" y="3078547"/>
                    <a:pt x="0" y="3053791"/>
                  </a:cubicBezTo>
                  <a:lnTo>
                    <a:pt x="0" y="44825"/>
                  </a:lnTo>
                  <a:cubicBezTo>
                    <a:pt x="0" y="32937"/>
                    <a:pt x="4723" y="21535"/>
                    <a:pt x="13129" y="13129"/>
                  </a:cubicBezTo>
                  <a:cubicBezTo>
                    <a:pt x="21535" y="4723"/>
                    <a:pt x="32937" y="0"/>
                    <a:pt x="44825" y="0"/>
                  </a:cubicBezTo>
                  <a:close/>
                </a:path>
              </a:pathLst>
            </a:custGeom>
            <a:solidFill>
              <a:srgbClr val="FFFEF7"/>
            </a:solidFill>
            <a:ln w="4762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VN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9525"/>
              <a:ext cx="2327098" cy="3108141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marL="0" lvl="0" indent="0" algn="ctr">
                <a:lnSpc>
                  <a:spcPts val="7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5892327" y="1413923"/>
            <a:ext cx="734337" cy="183584"/>
          </a:xfrm>
          <a:custGeom>
            <a:avLst/>
            <a:gdLst/>
            <a:ahLst/>
            <a:cxnLst/>
            <a:rect l="l" t="t" r="r" b="b"/>
            <a:pathLst>
              <a:path w="734337" h="183584">
                <a:moveTo>
                  <a:pt x="0" y="0"/>
                </a:moveTo>
                <a:lnTo>
                  <a:pt x="734337" y="0"/>
                </a:lnTo>
                <a:lnTo>
                  <a:pt x="734337" y="183584"/>
                </a:lnTo>
                <a:lnTo>
                  <a:pt x="0" y="1835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4" name="Freeform 14"/>
          <p:cNvSpPr/>
          <p:nvPr/>
        </p:nvSpPr>
        <p:spPr>
          <a:xfrm>
            <a:off x="1387333" y="3473094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5" name="Freeform 15"/>
          <p:cNvSpPr/>
          <p:nvPr/>
        </p:nvSpPr>
        <p:spPr>
          <a:xfrm>
            <a:off x="1419435" y="5283781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6" name="Freeform 16"/>
          <p:cNvSpPr/>
          <p:nvPr/>
        </p:nvSpPr>
        <p:spPr>
          <a:xfrm>
            <a:off x="1419435" y="720568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17" name="Freeform 17"/>
          <p:cNvSpPr/>
          <p:nvPr/>
        </p:nvSpPr>
        <p:spPr>
          <a:xfrm>
            <a:off x="16184163" y="808950"/>
            <a:ext cx="912582" cy="228145"/>
          </a:xfrm>
          <a:custGeom>
            <a:avLst/>
            <a:gdLst/>
            <a:ahLst/>
            <a:cxnLst/>
            <a:rect l="l" t="t" r="r" b="b"/>
            <a:pathLst>
              <a:path w="912582" h="228145">
                <a:moveTo>
                  <a:pt x="0" y="0"/>
                </a:moveTo>
                <a:lnTo>
                  <a:pt x="912582" y="0"/>
                </a:lnTo>
                <a:lnTo>
                  <a:pt x="912582" y="228145"/>
                </a:lnTo>
                <a:lnTo>
                  <a:pt x="0" y="22814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grpSp>
        <p:nvGrpSpPr>
          <p:cNvPr id="18" name="Group 18"/>
          <p:cNvGrpSpPr/>
          <p:nvPr/>
        </p:nvGrpSpPr>
        <p:grpSpPr>
          <a:xfrm>
            <a:off x="6324846" y="4391520"/>
            <a:ext cx="1348159" cy="1348159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1533684" y="3486385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a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65786" y="5297072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b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565786" y="721897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c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495086" y="4602653"/>
            <a:ext cx="1007677" cy="925892"/>
            <a:chOff x="0" y="0"/>
            <a:chExt cx="884596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25501"/>
              <a:ext cx="870002" cy="761797"/>
            </a:xfrm>
            <a:custGeom>
              <a:avLst/>
              <a:gdLst/>
              <a:ahLst/>
              <a:cxnLst/>
              <a:rect l="l" t="t" r="r" b="b"/>
              <a:pathLst>
                <a:path w="870002" h="761797">
                  <a:moveTo>
                    <a:pt x="852000" y="348303"/>
                  </a:moveTo>
                  <a:lnTo>
                    <a:pt x="510792" y="7095"/>
                  </a:lnTo>
                  <a:cubicBezTo>
                    <a:pt x="505331" y="1634"/>
                    <a:pt x="497118" y="0"/>
                    <a:pt x="489983" y="2956"/>
                  </a:cubicBezTo>
                  <a:cubicBezTo>
                    <a:pt x="482848" y="5911"/>
                    <a:pt x="478196" y="12874"/>
                    <a:pt x="478196" y="20597"/>
                  </a:cubicBezTo>
                  <a:lnTo>
                    <a:pt x="478196" y="131601"/>
                  </a:lnTo>
                  <a:cubicBezTo>
                    <a:pt x="478196" y="157060"/>
                    <a:pt x="457557" y="177699"/>
                    <a:pt x="432098" y="177699"/>
                  </a:cubicBezTo>
                  <a:lnTo>
                    <a:pt x="46098" y="177699"/>
                  </a:lnTo>
                  <a:cubicBezTo>
                    <a:pt x="20639" y="177699"/>
                    <a:pt x="0" y="198338"/>
                    <a:pt x="0" y="223797"/>
                  </a:cubicBezTo>
                  <a:lnTo>
                    <a:pt x="0" y="538001"/>
                  </a:lnTo>
                  <a:cubicBezTo>
                    <a:pt x="0" y="563460"/>
                    <a:pt x="20639" y="584099"/>
                    <a:pt x="46098" y="584099"/>
                  </a:cubicBezTo>
                  <a:lnTo>
                    <a:pt x="432098" y="584099"/>
                  </a:lnTo>
                  <a:cubicBezTo>
                    <a:pt x="457557" y="584099"/>
                    <a:pt x="478196" y="604738"/>
                    <a:pt x="478196" y="630197"/>
                  </a:cubicBezTo>
                  <a:lnTo>
                    <a:pt x="478196" y="741201"/>
                  </a:lnTo>
                  <a:cubicBezTo>
                    <a:pt x="478196" y="748924"/>
                    <a:pt x="482848" y="755887"/>
                    <a:pt x="489983" y="758842"/>
                  </a:cubicBezTo>
                  <a:cubicBezTo>
                    <a:pt x="497118" y="761798"/>
                    <a:pt x="505331" y="760164"/>
                    <a:pt x="510792" y="754703"/>
                  </a:cubicBezTo>
                  <a:lnTo>
                    <a:pt x="852000" y="413495"/>
                  </a:lnTo>
                  <a:cubicBezTo>
                    <a:pt x="870002" y="395493"/>
                    <a:pt x="870002" y="366305"/>
                    <a:pt x="852000" y="348303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VN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174625"/>
              <a:ext cx="782996" cy="4349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11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7908" y="3096506"/>
                <a:ext cx="2153602" cy="126765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3584" y="4898172"/>
                <a:ext cx="1979132" cy="138768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2150" y="6807135"/>
                <a:ext cx="2347822" cy="1387688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0" name="Picture 39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6678" y="6669578"/>
            <a:ext cx="4757440" cy="384743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505307" y="1106927"/>
            <a:ext cx="6114818" cy="1780186"/>
          </a:xfrm>
          <a:prstGeom prst="rect">
            <a:avLst/>
          </a:prstGeom>
        </p:spPr>
      </p:pic>
      <p:sp>
        <p:nvSpPr>
          <p:cNvPr id="42" name="Freeform 14"/>
          <p:cNvSpPr/>
          <p:nvPr/>
        </p:nvSpPr>
        <p:spPr>
          <a:xfrm>
            <a:off x="7390579" y="1560878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3" name="TextBox 22"/>
          <p:cNvSpPr txBox="1"/>
          <p:nvPr/>
        </p:nvSpPr>
        <p:spPr>
          <a:xfrm>
            <a:off x="7536930" y="1574169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4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44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4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44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44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22111" y="1237894"/>
                <a:ext cx="2153602" cy="1267655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𝟏𝟒</m:t>
                        </m:r>
                      </m:num>
                      <m:den>
                        <m:r>
                          <a:rPr lang="en-US" sz="6000" b="1" i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05545" y="1237894"/>
                <a:ext cx="4950909" cy="1329275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Freeform 15"/>
          <p:cNvSpPr/>
          <p:nvPr/>
        </p:nvSpPr>
        <p:spPr>
          <a:xfrm>
            <a:off x="7716766" y="4520266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47" name="TextBox 23"/>
          <p:cNvSpPr txBox="1"/>
          <p:nvPr/>
        </p:nvSpPr>
        <p:spPr>
          <a:xfrm>
            <a:off x="7863117" y="4533557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b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800" b="1" i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80915" y="4134657"/>
                <a:ext cx="1979132" cy="1387688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16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𝟏𝟔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60987" y="4193070"/>
                <a:ext cx="6757275" cy="1335045"/>
              </a:xfrm>
              <a:prstGeom prst="rect">
                <a:avLst/>
              </a:prstGeom>
              <a:blipFill>
                <a:blip r:embed="rId23"/>
                <a:stretch>
                  <a:fillRect l="-6763" t="-913" b="-191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Freeform 16"/>
          <p:cNvSpPr/>
          <p:nvPr/>
        </p:nvSpPr>
        <p:spPr>
          <a:xfrm>
            <a:off x="7086600" y="7306925"/>
            <a:ext cx="876927" cy="760535"/>
          </a:xfrm>
          <a:custGeom>
            <a:avLst/>
            <a:gdLst/>
            <a:ahLst/>
            <a:cxnLst/>
            <a:rect l="l" t="t" r="r" b="b"/>
            <a:pathLst>
              <a:path w="876927" h="760535">
                <a:moveTo>
                  <a:pt x="0" y="0"/>
                </a:moveTo>
                <a:lnTo>
                  <a:pt x="876927" y="0"/>
                </a:lnTo>
                <a:lnTo>
                  <a:pt x="876927" y="760535"/>
                </a:lnTo>
                <a:lnTo>
                  <a:pt x="0" y="7605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VN"/>
          </a:p>
        </p:txBody>
      </p:sp>
      <p:sp>
        <p:nvSpPr>
          <p:cNvPr id="51" name="TextBox 24"/>
          <p:cNvSpPr txBox="1"/>
          <p:nvPr/>
        </p:nvSpPr>
        <p:spPr>
          <a:xfrm>
            <a:off x="7232951" y="7320216"/>
            <a:ext cx="584224" cy="5591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96"/>
              </a:lnSpc>
              <a:spcBef>
                <a:spcPct val="0"/>
              </a:spcBef>
            </a:pPr>
            <a:r>
              <a:rPr lang="en-US" sz="3426" dirty="0">
                <a:solidFill>
                  <a:srgbClr val="000000"/>
                </a:solidFill>
                <a:latin typeface="Repo Bold Bold"/>
              </a:rPr>
              <a:t>c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/>
              <p:cNvSpPr txBox="1"/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4800" b="1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𝟐𝟎</m:t>
                          </m:r>
                        </m:den>
                      </m:f>
                      <m:r>
                        <a:rPr lang="en-US" sz="4800" b="1" i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800" b="1" i="1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sz="4800" b="1" i="0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4800" b="1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2" name="TextBox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315" y="6908372"/>
                <a:ext cx="2347822" cy="1387688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=</a:t>
                </a:r>
                <a14:m>
                  <m:oMath xmlns:m="http://schemas.openxmlformats.org/officeDocument/2006/math">
                    <m:r>
                      <a:rPr lang="en-US" sz="6000" b="1" i="1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dirty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0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chemeClr val="tx1">
                                <a:lumMod val="75000"/>
                                <a:lumOff val="2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rPr>
                      <m:t>=</m:t>
                    </m:r>
                    <m:f>
                      <m:fPr>
                        <m:ctrlP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6000" b="1" i="1" dirty="0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6255" y="6962425"/>
                <a:ext cx="8237939" cy="1333635"/>
              </a:xfrm>
              <a:prstGeom prst="rect">
                <a:avLst/>
              </a:prstGeom>
              <a:blipFill>
                <a:blip r:embed="rId25"/>
                <a:stretch>
                  <a:fillRect l="-5547" t="-913" b="-196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4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7" grpId="0"/>
      <p:bldP spid="38" grpId="0"/>
      <p:bldP spid="39" grpId="0"/>
      <p:bldP spid="43" grpId="0"/>
      <p:bldP spid="44" grpId="0"/>
      <p:bldP spid="45" grpId="0"/>
      <p:bldP spid="47" grpId="0"/>
      <p:bldP spid="48" grpId="0"/>
      <p:bldP spid="49" grpId="0"/>
      <p:bldP spid="51" grpId="0"/>
      <p:bldP spid="52" grpId="0"/>
      <p:bldP spid="5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504</Words>
  <Application>Microsoft Macintosh PowerPoint</Application>
  <PresentationFormat>Custom</PresentationFormat>
  <Paragraphs>79</Paragraphs>
  <Slides>15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Repo Bold Bold</vt:lpstr>
      <vt:lpstr>Times New Roman</vt:lpstr>
      <vt:lpstr>Calibri</vt:lpstr>
      <vt:lpstr>Cambria Math</vt:lpstr>
      <vt:lpstr>#9Slide03 AmpleSoft Bold</vt:lpstr>
      <vt:lpstr>Cambria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White Creative Doodle Brainstorming Presentation</dc:title>
  <cp:lastModifiedBy>Microsoft Office User</cp:lastModifiedBy>
  <cp:revision>18</cp:revision>
  <dcterms:created xsi:type="dcterms:W3CDTF">2006-08-16T00:00:00Z</dcterms:created>
  <dcterms:modified xsi:type="dcterms:W3CDTF">2024-03-25T15:03:34Z</dcterms:modified>
  <dc:identifier>DAF_lspa-Mk</dc:identifier>
</cp:coreProperties>
</file>