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handoutMasterIdLst>
    <p:handoutMasterId r:id="rId16"/>
  </p:handoutMasterIdLst>
  <p:sldIdLst>
    <p:sldId id="256" r:id="rId2"/>
    <p:sldId id="259" r:id="rId3"/>
    <p:sldId id="262" r:id="rId4"/>
    <p:sldId id="273" r:id="rId5"/>
    <p:sldId id="258" r:id="rId6"/>
    <p:sldId id="265" r:id="rId7"/>
    <p:sldId id="266" r:id="rId8"/>
    <p:sldId id="267" r:id="rId9"/>
    <p:sldId id="264" r:id="rId10"/>
    <p:sldId id="268" r:id="rId11"/>
    <p:sldId id="270" r:id="rId12"/>
    <p:sldId id="261" r:id="rId13"/>
    <p:sldId id="269" r:id="rId14"/>
    <p:sldId id="260" r:id="rId15"/>
  </p:sldIdLst>
  <p:sldSz cx="18288000" cy="10287000"/>
  <p:notesSz cx="6858000" cy="9144000"/>
  <p:embeddedFontLst>
    <p:embeddedFont>
      <p:font typeface="UTM Ambrosia" panose="02040603050506020204" pitchFamily="18" charset="0"/>
      <p:regular r:id="rId17"/>
    </p:embeddedFont>
    <p:embeddedFont>
      <p:font typeface="UTM Avo" panose="02040603050506020204" pitchFamily="18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9906"/>
    <a:srgbClr val="769F19"/>
    <a:srgbClr val="FEC4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87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4" d="100"/>
          <a:sy n="54" d="100"/>
        </p:scale>
        <p:origin x="2898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399B83-2BEF-5810-610A-9D41431673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20504-0E37-52FE-CC3C-D4471705E1F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2D4B40-02E9-4413-BB50-C96B075541C1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2AC902-B152-BE6A-F49D-5C7AD2DC8B9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DAE519-E962-BA74-4114-B806583AF81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44769-F750-424E-9F2F-DCEB7097E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523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17" Type="http://schemas.openxmlformats.org/officeDocument/2006/relationships/image" Target="../media/image21.sv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19.svg"/><Relationship Id="rId10" Type="http://schemas.openxmlformats.org/officeDocument/2006/relationships/image" Target="../media/image14.png"/><Relationship Id="rId19" Type="http://schemas.openxmlformats.org/officeDocument/2006/relationships/image" Target="../media/image23.sv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1"/>
          <p:cNvSpPr/>
          <p:nvPr/>
        </p:nvSpPr>
        <p:spPr>
          <a:xfrm flipH="1">
            <a:off x="538333" y="1190842"/>
            <a:ext cx="1864333" cy="1190842"/>
          </a:xfrm>
          <a:custGeom>
            <a:avLst/>
            <a:gdLst/>
            <a:ahLst/>
            <a:cxnLst/>
            <a:rect l="l" t="t" r="r" b="b"/>
            <a:pathLst>
              <a:path w="1864333" h="1190842">
                <a:moveTo>
                  <a:pt x="1864333" y="0"/>
                </a:moveTo>
                <a:lnTo>
                  <a:pt x="0" y="0"/>
                </a:lnTo>
                <a:lnTo>
                  <a:pt x="0" y="1190843"/>
                </a:lnTo>
                <a:lnTo>
                  <a:pt x="1864333" y="1190843"/>
                </a:lnTo>
                <a:lnTo>
                  <a:pt x="1864333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311" y="515397"/>
            <a:ext cx="9315495" cy="443217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393" y="3273691"/>
            <a:ext cx="13838554" cy="195091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6377" y="-246471"/>
            <a:ext cx="3773751" cy="381033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B47AA5A7-6C53-4991-ABC5-CD0D3A3DF78B}"/>
              </a:ext>
            </a:extLst>
          </p:cNvPr>
          <p:cNvSpPr/>
          <p:nvPr/>
        </p:nvSpPr>
        <p:spPr>
          <a:xfrm>
            <a:off x="5846031" y="3307220"/>
            <a:ext cx="10830236" cy="2742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sz="4000" b="1" dirty="0" err="1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Dựa</a:t>
            </a:r>
            <a:r>
              <a:rPr lang="en-US" sz="4000" b="1" dirty="0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4000" b="1" dirty="0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dàn</a:t>
            </a:r>
            <a:r>
              <a:rPr lang="en-US" sz="4000" b="1" dirty="0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ý </a:t>
            </a:r>
            <a:r>
              <a:rPr lang="en-US" sz="4000" b="1" dirty="0" err="1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4000" b="1" dirty="0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lập</a:t>
            </a:r>
            <a:r>
              <a:rPr lang="en-US" sz="4000" b="1" dirty="0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4000" b="1" dirty="0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4000" b="1" dirty="0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4000" b="1" dirty="0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4000" b="1" dirty="0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sz="4000" b="1" dirty="0" err="1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22, </a:t>
            </a:r>
            <a:r>
              <a:rPr lang="en-US" sz="4000" b="1" dirty="0" err="1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4000" b="1" dirty="0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văn</a:t>
            </a:r>
            <a:r>
              <a:rPr lang="en-US" sz="4000" b="1" dirty="0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4000" b="1" dirty="0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4000" b="1" dirty="0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r>
              <a:rPr lang="en-US" sz="4000" b="1" dirty="0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đề</a:t>
            </a:r>
            <a:r>
              <a:rPr lang="en-US" sz="4000" b="1" dirty="0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4000" b="1" dirty="0">
              <a:solidFill>
                <a:srgbClr val="769F19"/>
              </a:solidFill>
              <a:latin typeface="UTM Avo" panose="020406030505060202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838" y="1093734"/>
            <a:ext cx="16088738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5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62" y="2880006"/>
            <a:ext cx="11601694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87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934E275-A735-4C23-BBE2-D61F14EBE099}"/>
              </a:ext>
            </a:extLst>
          </p:cNvPr>
          <p:cNvSpPr/>
          <p:nvPr/>
        </p:nvSpPr>
        <p:spPr>
          <a:xfrm>
            <a:off x="1890422" y="1273996"/>
            <a:ext cx="108302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2. </a:t>
            </a:r>
            <a:r>
              <a:rPr lang="en-US" sz="4000" b="1" dirty="0" err="1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4000" b="1" dirty="0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soát</a:t>
            </a:r>
            <a:r>
              <a:rPr lang="en-US" sz="4000" b="1" dirty="0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chỉnh</a:t>
            </a:r>
            <a:r>
              <a:rPr lang="en-US" sz="4000" b="1" dirty="0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sửa</a:t>
            </a:r>
            <a:r>
              <a:rPr lang="en-US" sz="4000" b="1" dirty="0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4000" b="1" dirty="0">
              <a:solidFill>
                <a:srgbClr val="769F19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C0ECA5-9541-4DDC-8CD3-32C023C14315}"/>
              </a:ext>
            </a:extLst>
          </p:cNvPr>
          <p:cNvSpPr/>
          <p:nvPr/>
        </p:nvSpPr>
        <p:spPr>
          <a:xfrm>
            <a:off x="1145191" y="2305309"/>
            <a:ext cx="108302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en-US" sz="4000" b="1" dirty="0" err="1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4000" b="1" dirty="0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4000" b="1" dirty="0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4000" b="1" dirty="0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4000" b="1" dirty="0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phát</a:t>
            </a:r>
            <a:r>
              <a:rPr lang="en-US" sz="4000" b="1" dirty="0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4000" b="1" dirty="0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lỗi</a:t>
            </a:r>
            <a:r>
              <a:rPr lang="en-US" sz="4000" b="1" dirty="0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4000" b="1" dirty="0">
              <a:solidFill>
                <a:srgbClr val="FFC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4DEADFE-982C-441B-8A00-147ADF2D53CF}"/>
              </a:ext>
            </a:extLst>
          </p:cNvPr>
          <p:cNvGrpSpPr/>
          <p:nvPr/>
        </p:nvGrpSpPr>
        <p:grpSpPr>
          <a:xfrm>
            <a:off x="1347560" y="4855395"/>
            <a:ext cx="5081630" cy="3124200"/>
            <a:chOff x="1649659" y="3717697"/>
            <a:chExt cx="5081630" cy="3124200"/>
          </a:xfrm>
        </p:grpSpPr>
        <p:sp>
          <p:nvSpPr>
            <p:cNvPr id="17" name="Freeform 2">
              <a:extLst>
                <a:ext uri="{FF2B5EF4-FFF2-40B4-BE49-F238E27FC236}">
                  <a16:creationId xmlns:a16="http://schemas.microsoft.com/office/drawing/2014/main" id="{EA421F9B-A698-4A39-866A-A1DF44F38696}"/>
                </a:ext>
              </a:extLst>
            </p:cNvPr>
            <p:cNvSpPr/>
            <p:nvPr/>
          </p:nvSpPr>
          <p:spPr>
            <a:xfrm>
              <a:off x="1649659" y="3717697"/>
              <a:ext cx="5081630" cy="3124200"/>
            </a:xfrm>
            <a:custGeom>
              <a:avLst/>
              <a:gdLst/>
              <a:ahLst/>
              <a:cxnLst/>
              <a:rect l="l" t="t" r="r" b="b"/>
              <a:pathLst>
                <a:path w="6974237" h="4114800">
                  <a:moveTo>
                    <a:pt x="0" y="0"/>
                  </a:moveTo>
                  <a:lnTo>
                    <a:pt x="6974237" y="0"/>
                  </a:lnTo>
                  <a:lnTo>
                    <a:pt x="6974237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B054A0E-7EA3-47D7-B9CB-267A79ABCAC1}"/>
                </a:ext>
              </a:extLst>
            </p:cNvPr>
            <p:cNvSpPr/>
            <p:nvPr/>
          </p:nvSpPr>
          <p:spPr>
            <a:xfrm>
              <a:off x="2217991" y="4700745"/>
              <a:ext cx="394496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Lỗi</a:t>
              </a:r>
              <a:r>
                <a:rPr lang="en-US" sz="40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sắp</a:t>
              </a:r>
              <a:r>
                <a:rPr lang="en-US" sz="40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xếp</a:t>
              </a:r>
              <a:r>
                <a:rPr lang="en-US" sz="40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ý</a:t>
              </a:r>
              <a:endParaRPr lang="en-US" sz="40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A339090-2AF8-4BF1-BB8D-CDABE0E7208C}"/>
              </a:ext>
            </a:extLst>
          </p:cNvPr>
          <p:cNvGrpSpPr/>
          <p:nvPr/>
        </p:nvGrpSpPr>
        <p:grpSpPr>
          <a:xfrm>
            <a:off x="6042050" y="3179727"/>
            <a:ext cx="5081630" cy="3124200"/>
            <a:chOff x="1649659" y="3717697"/>
            <a:chExt cx="5081630" cy="3124200"/>
          </a:xfrm>
        </p:grpSpPr>
        <p:sp>
          <p:nvSpPr>
            <p:cNvPr id="21" name="Freeform 2">
              <a:extLst>
                <a:ext uri="{FF2B5EF4-FFF2-40B4-BE49-F238E27FC236}">
                  <a16:creationId xmlns:a16="http://schemas.microsoft.com/office/drawing/2014/main" id="{27105CEA-3583-496E-8F0D-3F58218ACF2A}"/>
                </a:ext>
              </a:extLst>
            </p:cNvPr>
            <p:cNvSpPr/>
            <p:nvPr/>
          </p:nvSpPr>
          <p:spPr>
            <a:xfrm>
              <a:off x="1649659" y="3717697"/>
              <a:ext cx="5081630" cy="3124200"/>
            </a:xfrm>
            <a:custGeom>
              <a:avLst/>
              <a:gdLst/>
              <a:ahLst/>
              <a:cxnLst/>
              <a:rect l="l" t="t" r="r" b="b"/>
              <a:pathLst>
                <a:path w="6974237" h="4114800">
                  <a:moveTo>
                    <a:pt x="0" y="0"/>
                  </a:moveTo>
                  <a:lnTo>
                    <a:pt x="6974237" y="0"/>
                  </a:lnTo>
                  <a:lnTo>
                    <a:pt x="6974237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99D44EF-1F5F-4DF4-AC8E-E8AD3FEFB8AF}"/>
                </a:ext>
              </a:extLst>
            </p:cNvPr>
            <p:cNvSpPr/>
            <p:nvPr/>
          </p:nvSpPr>
          <p:spPr>
            <a:xfrm>
              <a:off x="2334714" y="4463636"/>
              <a:ext cx="385136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Lỗi</a:t>
              </a:r>
              <a:r>
                <a:rPr lang="en-US" sz="40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dùng</a:t>
              </a:r>
              <a:r>
                <a:rPr lang="en-US" sz="40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từ</a:t>
              </a:r>
              <a:r>
                <a:rPr lang="en-US" sz="40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40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viết</a:t>
              </a:r>
              <a:r>
                <a:rPr lang="en-US" sz="40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endParaRPr lang="en-US" sz="40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C47B177-F228-40CA-BDD1-5958F2EBD117}"/>
              </a:ext>
            </a:extLst>
          </p:cNvPr>
          <p:cNvGrpSpPr/>
          <p:nvPr/>
        </p:nvGrpSpPr>
        <p:grpSpPr>
          <a:xfrm>
            <a:off x="9603559" y="5940616"/>
            <a:ext cx="5081630" cy="3124200"/>
            <a:chOff x="1649659" y="3717697"/>
            <a:chExt cx="5081630" cy="3124200"/>
          </a:xfrm>
        </p:grpSpPr>
        <p:sp>
          <p:nvSpPr>
            <p:cNvPr id="24" name="Freeform 2">
              <a:extLst>
                <a:ext uri="{FF2B5EF4-FFF2-40B4-BE49-F238E27FC236}">
                  <a16:creationId xmlns:a16="http://schemas.microsoft.com/office/drawing/2014/main" id="{9AC00811-23B1-42ED-843E-CC5CEF86C004}"/>
                </a:ext>
              </a:extLst>
            </p:cNvPr>
            <p:cNvSpPr/>
            <p:nvPr/>
          </p:nvSpPr>
          <p:spPr>
            <a:xfrm>
              <a:off x="1649659" y="3717697"/>
              <a:ext cx="5081630" cy="3124200"/>
            </a:xfrm>
            <a:custGeom>
              <a:avLst/>
              <a:gdLst/>
              <a:ahLst/>
              <a:cxnLst/>
              <a:rect l="l" t="t" r="r" b="b"/>
              <a:pathLst>
                <a:path w="6974237" h="4114800">
                  <a:moveTo>
                    <a:pt x="0" y="0"/>
                  </a:moveTo>
                  <a:lnTo>
                    <a:pt x="6974237" y="0"/>
                  </a:lnTo>
                  <a:lnTo>
                    <a:pt x="6974237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3E4BD3E-1A9A-4A9C-9088-5ABEB9385AA0}"/>
                </a:ext>
              </a:extLst>
            </p:cNvPr>
            <p:cNvSpPr/>
            <p:nvPr/>
          </p:nvSpPr>
          <p:spPr>
            <a:xfrm>
              <a:off x="2006861" y="4598358"/>
              <a:ext cx="442419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Lỗi</a:t>
              </a:r>
              <a:r>
                <a:rPr lang="en-US" sz="40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chính</a:t>
              </a:r>
              <a:r>
                <a:rPr lang="en-US" sz="40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tả</a:t>
              </a:r>
              <a:endParaRPr lang="en-US" sz="40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E0E84C0-A1E8-4706-8458-89D25449F7E8}"/>
              </a:ext>
            </a:extLst>
          </p:cNvPr>
          <p:cNvSpPr/>
          <p:nvPr/>
        </p:nvSpPr>
        <p:spPr>
          <a:xfrm>
            <a:off x="2100210" y="1390192"/>
            <a:ext cx="108302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2. </a:t>
            </a:r>
            <a:r>
              <a:rPr lang="en-US" sz="4000" b="1" dirty="0" err="1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4000" b="1" dirty="0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soát</a:t>
            </a:r>
            <a:r>
              <a:rPr lang="en-US" sz="4000" b="1" dirty="0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chỉnh</a:t>
            </a:r>
            <a:r>
              <a:rPr lang="en-US" sz="4000" b="1" dirty="0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sửa</a:t>
            </a:r>
            <a:r>
              <a:rPr lang="en-US" sz="4000" b="1" dirty="0">
                <a:solidFill>
                  <a:srgbClr val="769F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4000" b="1" dirty="0">
              <a:solidFill>
                <a:srgbClr val="769F19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1DD2E-688A-4481-B911-64D4F2CCC9B1}"/>
              </a:ext>
            </a:extLst>
          </p:cNvPr>
          <p:cNvSpPr/>
          <p:nvPr/>
        </p:nvSpPr>
        <p:spPr>
          <a:xfrm>
            <a:off x="1857765" y="2724008"/>
            <a:ext cx="108302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4000" b="1" dirty="0" err="1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Chỉnh</a:t>
            </a:r>
            <a:r>
              <a:rPr lang="en-US" sz="4000" b="1" dirty="0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sửa</a:t>
            </a:r>
            <a:r>
              <a:rPr lang="en-US" sz="4000" b="1" dirty="0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4000" b="1" dirty="0">
              <a:solidFill>
                <a:srgbClr val="FFC000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80FC455-3835-48BE-BB39-41C330345CEB}"/>
              </a:ext>
            </a:extLst>
          </p:cNvPr>
          <p:cNvSpPr/>
          <p:nvPr/>
        </p:nvSpPr>
        <p:spPr>
          <a:xfrm>
            <a:off x="2818246" y="3703493"/>
            <a:ext cx="94102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Sửa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lỗi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trực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tiếp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hoặc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ghi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sổ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tay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lỗi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sửa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6" name="Freeform 3">
            <a:extLst>
              <a:ext uri="{FF2B5EF4-FFF2-40B4-BE49-F238E27FC236}">
                <a16:creationId xmlns:a16="http://schemas.microsoft.com/office/drawing/2014/main" id="{A5EAE679-AB74-4E5B-96B1-DBF2388A16DB}"/>
              </a:ext>
            </a:extLst>
          </p:cNvPr>
          <p:cNvSpPr/>
          <p:nvPr/>
        </p:nvSpPr>
        <p:spPr>
          <a:xfrm>
            <a:off x="9103139" y="5435020"/>
            <a:ext cx="5085708" cy="4114800"/>
          </a:xfrm>
          <a:custGeom>
            <a:avLst/>
            <a:gdLst/>
            <a:ahLst/>
            <a:cxnLst/>
            <a:rect l="l" t="t" r="r" b="b"/>
            <a:pathLst>
              <a:path w="5085708" h="4114800">
                <a:moveTo>
                  <a:pt x="0" y="0"/>
                </a:moveTo>
                <a:lnTo>
                  <a:pt x="5085708" y="0"/>
                </a:lnTo>
                <a:lnTo>
                  <a:pt x="50857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81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2570537"/>
            <a:ext cx="8974922" cy="257296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0477" y="1536004"/>
            <a:ext cx="10172149" cy="585515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780BBBE-B763-4F0B-A7D1-F1F0A8428686}"/>
              </a:ext>
            </a:extLst>
          </p:cNvPr>
          <p:cNvGrpSpPr/>
          <p:nvPr/>
        </p:nvGrpSpPr>
        <p:grpSpPr>
          <a:xfrm>
            <a:off x="3048000" y="1638301"/>
            <a:ext cx="13878973" cy="3505200"/>
            <a:chOff x="3048000" y="1638301"/>
            <a:chExt cx="13878973" cy="3505200"/>
          </a:xfrm>
        </p:grpSpPr>
        <p:grpSp>
          <p:nvGrpSpPr>
            <p:cNvPr id="3" name="Group 9">
              <a:extLst>
                <a:ext uri="{FF2B5EF4-FFF2-40B4-BE49-F238E27FC236}">
                  <a16:creationId xmlns:a16="http://schemas.microsoft.com/office/drawing/2014/main" id="{BF22BC3A-1912-4AAF-A4D5-B36A283926F5}"/>
                </a:ext>
              </a:extLst>
            </p:cNvPr>
            <p:cNvGrpSpPr/>
            <p:nvPr/>
          </p:nvGrpSpPr>
          <p:grpSpPr>
            <a:xfrm>
              <a:off x="3048000" y="1638301"/>
              <a:ext cx="13878973" cy="3505200"/>
              <a:chOff x="0" y="0"/>
              <a:chExt cx="3115951" cy="1765238"/>
            </a:xfrm>
          </p:grpSpPr>
          <p:sp>
            <p:nvSpPr>
              <p:cNvPr id="4" name="Freeform 10">
                <a:extLst>
                  <a:ext uri="{FF2B5EF4-FFF2-40B4-BE49-F238E27FC236}">
                    <a16:creationId xmlns:a16="http://schemas.microsoft.com/office/drawing/2014/main" id="{FDD4097B-824A-4BFB-BC76-6450FCC9A076}"/>
                  </a:ext>
                </a:extLst>
              </p:cNvPr>
              <p:cNvSpPr/>
              <p:nvPr/>
            </p:nvSpPr>
            <p:spPr>
              <a:xfrm>
                <a:off x="0" y="0"/>
                <a:ext cx="3115951" cy="1765238"/>
              </a:xfrm>
              <a:custGeom>
                <a:avLst/>
                <a:gdLst/>
                <a:ahLst/>
                <a:cxnLst/>
                <a:rect l="l" t="t" r="r" b="b"/>
                <a:pathLst>
                  <a:path w="3115951" h="1765238">
                    <a:moveTo>
                      <a:pt x="26647" y="0"/>
                    </a:moveTo>
                    <a:lnTo>
                      <a:pt x="3089303" y="0"/>
                    </a:lnTo>
                    <a:cubicBezTo>
                      <a:pt x="3096371" y="0"/>
                      <a:pt x="3103149" y="2807"/>
                      <a:pt x="3108146" y="7805"/>
                    </a:cubicBezTo>
                    <a:cubicBezTo>
                      <a:pt x="3113143" y="12802"/>
                      <a:pt x="3115951" y="19580"/>
                      <a:pt x="3115951" y="26647"/>
                    </a:cubicBezTo>
                    <a:lnTo>
                      <a:pt x="3115951" y="1738590"/>
                    </a:lnTo>
                    <a:cubicBezTo>
                      <a:pt x="3115951" y="1753307"/>
                      <a:pt x="3104020" y="1765238"/>
                      <a:pt x="3089303" y="1765238"/>
                    </a:cubicBezTo>
                    <a:lnTo>
                      <a:pt x="26647" y="1765238"/>
                    </a:lnTo>
                    <a:cubicBezTo>
                      <a:pt x="11930" y="1765238"/>
                      <a:pt x="0" y="1753307"/>
                      <a:pt x="0" y="1738590"/>
                    </a:cubicBezTo>
                    <a:lnTo>
                      <a:pt x="0" y="26647"/>
                    </a:lnTo>
                    <a:cubicBezTo>
                      <a:pt x="0" y="11930"/>
                      <a:pt x="11930" y="0"/>
                      <a:pt x="26647" y="0"/>
                    </a:cubicBezTo>
                    <a:close/>
                  </a:path>
                </a:pathLst>
              </a:custGeom>
              <a:solidFill>
                <a:srgbClr val="FAF9F0"/>
              </a:solidFill>
              <a:ln w="95250" cap="rnd">
                <a:solidFill>
                  <a:srgbClr val="9DCD8A"/>
                </a:solidFill>
                <a:prstDash val="solid"/>
                <a:round/>
              </a:ln>
            </p:spPr>
          </p:sp>
          <p:sp>
            <p:nvSpPr>
              <p:cNvPr id="5" name="TextBox 11">
                <a:extLst>
                  <a:ext uri="{FF2B5EF4-FFF2-40B4-BE49-F238E27FC236}">
                    <a16:creationId xmlns:a16="http://schemas.microsoft.com/office/drawing/2014/main" id="{CCF1A525-BEB0-427A-B7F4-2D9329445E3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115951" cy="1803338"/>
              </a:xfrm>
              <a:prstGeom prst="rect">
                <a:avLst/>
              </a:prstGeom>
            </p:spPr>
            <p:txBody>
              <a:bodyPr lIns="19492" tIns="19492" rIns="19492" bIns="19492" rtlCol="0" anchor="ctr"/>
              <a:lstStyle/>
              <a:p>
                <a:pPr algn="ctr">
                  <a:lnSpc>
                    <a:spcPts val="333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EFAAC9D-3F25-4E2F-BF9B-97BE21428B42}"/>
                </a:ext>
              </a:extLst>
            </p:cNvPr>
            <p:cNvSpPr txBox="1"/>
            <p:nvPr/>
          </p:nvSpPr>
          <p:spPr>
            <a:xfrm>
              <a:off x="3276600" y="2400300"/>
              <a:ext cx="1319317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Hãy</a:t>
              </a:r>
              <a:r>
                <a:rPr lang="en-US" sz="60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tìm</a:t>
              </a:r>
              <a:r>
                <a:rPr lang="en-US" sz="60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và</a:t>
              </a:r>
              <a:r>
                <a:rPr lang="en-US" sz="60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nêu</a:t>
              </a:r>
              <a:r>
                <a:rPr lang="en-US" sz="60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tên</a:t>
              </a:r>
              <a:r>
                <a:rPr lang="en-US" sz="60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60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loại</a:t>
              </a:r>
              <a:r>
                <a:rPr lang="en-US" sz="60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cây</a:t>
              </a:r>
              <a:r>
                <a:rPr lang="en-US" sz="60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60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thấy</a:t>
              </a:r>
              <a:r>
                <a:rPr lang="en-US" sz="60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60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tranh</a:t>
              </a:r>
              <a:r>
                <a:rPr lang="en-US" sz="6000" dirty="0">
                  <a:solidFill>
                    <a:srgbClr val="0070C0"/>
                  </a:solidFill>
                  <a:latin typeface="UTM Avo" panose="02040603050506020204" pitchFamily="18" charset="0"/>
                </a:rPr>
                <a:t>.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487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1"/>
          <p:cNvSpPr/>
          <p:nvPr/>
        </p:nvSpPr>
        <p:spPr>
          <a:xfrm flipH="1">
            <a:off x="538333" y="1190842"/>
            <a:ext cx="1864333" cy="1190842"/>
          </a:xfrm>
          <a:custGeom>
            <a:avLst/>
            <a:gdLst/>
            <a:ahLst/>
            <a:cxnLst/>
            <a:rect l="l" t="t" r="r" b="b"/>
            <a:pathLst>
              <a:path w="1864333" h="1190842">
                <a:moveTo>
                  <a:pt x="1864333" y="0"/>
                </a:moveTo>
                <a:lnTo>
                  <a:pt x="0" y="0"/>
                </a:lnTo>
                <a:lnTo>
                  <a:pt x="0" y="1190843"/>
                </a:lnTo>
                <a:lnTo>
                  <a:pt x="1864333" y="1190843"/>
                </a:lnTo>
                <a:lnTo>
                  <a:pt x="1864333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311" y="515397"/>
            <a:ext cx="9315495" cy="443217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393" y="3273691"/>
            <a:ext cx="13838554" cy="195091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6377" y="-246471"/>
            <a:ext cx="3773751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577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flipH="1">
            <a:off x="0" y="7258747"/>
            <a:ext cx="4073883" cy="3028253"/>
          </a:xfrm>
          <a:custGeom>
            <a:avLst/>
            <a:gdLst/>
            <a:ahLst/>
            <a:cxnLst/>
            <a:rect l="l" t="t" r="r" b="b"/>
            <a:pathLst>
              <a:path w="4073883" h="3028253">
                <a:moveTo>
                  <a:pt x="4073883" y="0"/>
                </a:moveTo>
                <a:lnTo>
                  <a:pt x="0" y="0"/>
                </a:lnTo>
                <a:lnTo>
                  <a:pt x="0" y="3028253"/>
                </a:lnTo>
                <a:lnTo>
                  <a:pt x="4073883" y="3028253"/>
                </a:lnTo>
                <a:lnTo>
                  <a:pt x="4073883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8AC7E4B-6B25-4D94-9452-10223753C392}"/>
              </a:ext>
            </a:extLst>
          </p:cNvPr>
          <p:cNvGrpSpPr/>
          <p:nvPr/>
        </p:nvGrpSpPr>
        <p:grpSpPr>
          <a:xfrm>
            <a:off x="2048394" y="1629899"/>
            <a:ext cx="15336790" cy="2822466"/>
            <a:chOff x="2009429" y="2084279"/>
            <a:chExt cx="15336790" cy="2822466"/>
          </a:xfrm>
        </p:grpSpPr>
        <p:sp>
          <p:nvSpPr>
            <p:cNvPr id="12" name="Rounded Rectangle 28">
              <a:extLst>
                <a:ext uri="{FF2B5EF4-FFF2-40B4-BE49-F238E27FC236}">
                  <a16:creationId xmlns:a16="http://schemas.microsoft.com/office/drawing/2014/main" id="{9B1059B5-F06C-4859-88C6-578983927181}"/>
                </a:ext>
              </a:extLst>
            </p:cNvPr>
            <p:cNvSpPr/>
            <p:nvPr/>
          </p:nvSpPr>
          <p:spPr>
            <a:xfrm>
              <a:off x="3661550" y="2377681"/>
              <a:ext cx="13565632" cy="205081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50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b="1">
                <a:latin typeface="UTM Avo" panose="02040603050506020204" pitchFamily="18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1A4797F-D9DF-4379-AFA0-08453DEC4285}"/>
                </a:ext>
              </a:extLst>
            </p:cNvPr>
            <p:cNvGrpSpPr/>
            <p:nvPr/>
          </p:nvGrpSpPr>
          <p:grpSpPr>
            <a:xfrm>
              <a:off x="2009429" y="2084279"/>
              <a:ext cx="3045448" cy="2822466"/>
              <a:chOff x="2036942" y="1395680"/>
              <a:chExt cx="3934719" cy="3747820"/>
            </a:xfrm>
          </p:grpSpPr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id="{A1650606-366E-4928-B65C-06DE237E23C7}"/>
                  </a:ext>
                </a:extLst>
              </p:cNvPr>
              <p:cNvSpPr/>
              <p:nvPr/>
            </p:nvSpPr>
            <p:spPr>
              <a:xfrm>
                <a:off x="2036942" y="1395680"/>
                <a:ext cx="3934719" cy="3747820"/>
              </a:xfrm>
              <a:custGeom>
                <a:avLst/>
                <a:gdLst/>
                <a:ahLst/>
                <a:cxnLst/>
                <a:rect l="l" t="t" r="r" b="b"/>
                <a:pathLst>
                  <a:path w="3934719" h="3747820">
                    <a:moveTo>
                      <a:pt x="0" y="0"/>
                    </a:moveTo>
                    <a:lnTo>
                      <a:pt x="3934719" y="0"/>
                    </a:lnTo>
                    <a:lnTo>
                      <a:pt x="3934719" y="3747820"/>
                    </a:lnTo>
                    <a:lnTo>
                      <a:pt x="0" y="374782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</p:sp>
          <p:sp>
            <p:nvSpPr>
              <p:cNvPr id="24" name="Freeform 14">
                <a:extLst>
                  <a:ext uri="{FF2B5EF4-FFF2-40B4-BE49-F238E27FC236}">
                    <a16:creationId xmlns:a16="http://schemas.microsoft.com/office/drawing/2014/main" id="{035DFF08-5E27-48F5-8DD4-BB70E6288053}"/>
                  </a:ext>
                </a:extLst>
              </p:cNvPr>
              <p:cNvSpPr/>
              <p:nvPr/>
            </p:nvSpPr>
            <p:spPr>
              <a:xfrm>
                <a:off x="3443619" y="2776979"/>
                <a:ext cx="1149428" cy="1155512"/>
              </a:xfrm>
              <a:custGeom>
                <a:avLst/>
                <a:gdLst/>
                <a:ahLst/>
                <a:cxnLst/>
                <a:rect l="l" t="t" r="r" b="b"/>
                <a:pathLst>
                  <a:path w="825335" h="1211501">
                    <a:moveTo>
                      <a:pt x="0" y="0"/>
                    </a:moveTo>
                    <a:lnTo>
                      <a:pt x="825336" y="0"/>
                    </a:lnTo>
                    <a:lnTo>
                      <a:pt x="825336" y="1211501"/>
                    </a:lnTo>
                    <a:lnTo>
                      <a:pt x="0" y="121150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6DC1B2C-5895-41B0-A100-DAC4939CC6E4}"/>
                </a:ext>
              </a:extLst>
            </p:cNvPr>
            <p:cNvSpPr txBox="1"/>
            <p:nvPr/>
          </p:nvSpPr>
          <p:spPr>
            <a:xfrm>
              <a:off x="5207558" y="2667272"/>
              <a:ext cx="1213866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Viết</a:t>
              </a:r>
              <a:r>
                <a:rPr lang="en-US" sz="48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bài</a:t>
              </a:r>
              <a:r>
                <a:rPr lang="en-US" sz="48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văn</a:t>
              </a:r>
              <a:r>
                <a:rPr lang="en-US" sz="48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miêu</a:t>
              </a:r>
              <a:r>
                <a:rPr lang="en-US" sz="48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tả</a:t>
              </a:r>
              <a:r>
                <a:rPr lang="en-US" sz="48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48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cây</a:t>
              </a:r>
              <a:r>
                <a:rPr lang="en-US" sz="48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ăn</a:t>
              </a:r>
              <a:r>
                <a:rPr lang="en-US" sz="48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quả</a:t>
              </a:r>
              <a:r>
                <a:rPr lang="en-US" sz="48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mà</a:t>
              </a:r>
              <a:r>
                <a:rPr lang="en-US" sz="48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48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thích</a:t>
              </a:r>
              <a:r>
                <a:rPr lang="en-US" sz="48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D4C302A-55EB-49A5-ABAF-F5AE970DB837}"/>
              </a:ext>
            </a:extLst>
          </p:cNvPr>
          <p:cNvGrpSpPr/>
          <p:nvPr/>
        </p:nvGrpSpPr>
        <p:grpSpPr>
          <a:xfrm rot="20700954">
            <a:off x="105033" y="392106"/>
            <a:ext cx="5058424" cy="1625298"/>
            <a:chOff x="1186678" y="568990"/>
            <a:chExt cx="5058424" cy="1625298"/>
          </a:xfrm>
        </p:grpSpPr>
        <p:sp>
          <p:nvSpPr>
            <p:cNvPr id="13" name="Freeform 2">
              <a:extLst>
                <a:ext uri="{FF2B5EF4-FFF2-40B4-BE49-F238E27FC236}">
                  <a16:creationId xmlns:a16="http://schemas.microsoft.com/office/drawing/2014/main" id="{F71D11A8-1A17-49D9-93AF-B3D78EE68981}"/>
                </a:ext>
              </a:extLst>
            </p:cNvPr>
            <p:cNvSpPr/>
            <p:nvPr/>
          </p:nvSpPr>
          <p:spPr>
            <a:xfrm>
              <a:off x="1186678" y="998807"/>
              <a:ext cx="1284832" cy="1195481"/>
            </a:xfrm>
            <a:custGeom>
              <a:avLst/>
              <a:gdLst/>
              <a:ahLst/>
              <a:cxnLst/>
              <a:rect l="l" t="t" r="r" b="b"/>
              <a:pathLst>
                <a:path w="3741039" h="4114800">
                  <a:moveTo>
                    <a:pt x="0" y="0"/>
                  </a:moveTo>
                  <a:lnTo>
                    <a:pt x="3741039" y="0"/>
                  </a:lnTo>
                  <a:lnTo>
                    <a:pt x="374103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41B292D1-B1B5-488C-AE2A-F3F241C61BFE}"/>
                </a:ext>
              </a:extLst>
            </p:cNvPr>
            <p:cNvSpPr/>
            <p:nvPr/>
          </p:nvSpPr>
          <p:spPr>
            <a:xfrm>
              <a:off x="2207996" y="913672"/>
              <a:ext cx="1284832" cy="1280616"/>
            </a:xfrm>
            <a:custGeom>
              <a:avLst/>
              <a:gdLst/>
              <a:ahLst/>
              <a:cxnLst/>
              <a:rect l="l" t="t" r="r" b="b"/>
              <a:pathLst>
                <a:path w="3092958" h="4114800">
                  <a:moveTo>
                    <a:pt x="0" y="0"/>
                  </a:moveTo>
                  <a:lnTo>
                    <a:pt x="3092958" y="0"/>
                  </a:lnTo>
                  <a:lnTo>
                    <a:pt x="309295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9AB3C42F-D6FE-487B-A6C7-82FDDF60D255}"/>
                </a:ext>
              </a:extLst>
            </p:cNvPr>
            <p:cNvSpPr/>
            <p:nvPr/>
          </p:nvSpPr>
          <p:spPr>
            <a:xfrm flipH="1">
              <a:off x="2800822" y="786266"/>
              <a:ext cx="737376" cy="497048"/>
            </a:xfrm>
            <a:custGeom>
              <a:avLst/>
              <a:gdLst/>
              <a:ahLst/>
              <a:cxnLst/>
              <a:rect l="l" t="t" r="r" b="b"/>
              <a:pathLst>
                <a:path w="2031005" h="1817750">
                  <a:moveTo>
                    <a:pt x="2031005" y="0"/>
                  </a:moveTo>
                  <a:lnTo>
                    <a:pt x="0" y="0"/>
                  </a:lnTo>
                  <a:lnTo>
                    <a:pt x="0" y="1817750"/>
                  </a:lnTo>
                  <a:lnTo>
                    <a:pt x="2031005" y="1817750"/>
                  </a:lnTo>
                  <a:lnTo>
                    <a:pt x="2031005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25A2BA2F-AF5B-46B9-A369-08C0E2F8BBB7}"/>
                </a:ext>
              </a:extLst>
            </p:cNvPr>
            <p:cNvSpPr/>
            <p:nvPr/>
          </p:nvSpPr>
          <p:spPr>
            <a:xfrm>
              <a:off x="3581400" y="891195"/>
              <a:ext cx="1284832" cy="1280616"/>
            </a:xfrm>
            <a:custGeom>
              <a:avLst/>
              <a:gdLst/>
              <a:ahLst/>
              <a:cxnLst/>
              <a:rect l="l" t="t" r="r" b="b"/>
              <a:pathLst>
                <a:path w="3485578" h="4114800">
                  <a:moveTo>
                    <a:pt x="0" y="0"/>
                  </a:moveTo>
                  <a:lnTo>
                    <a:pt x="3485579" y="0"/>
                  </a:lnTo>
                  <a:lnTo>
                    <a:pt x="348557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AF33C1F6-B395-455B-AEEE-54129BFF4041}"/>
                </a:ext>
              </a:extLst>
            </p:cNvPr>
            <p:cNvSpPr/>
            <p:nvPr/>
          </p:nvSpPr>
          <p:spPr>
            <a:xfrm>
              <a:off x="4648088" y="1061857"/>
              <a:ext cx="1052036" cy="1103346"/>
            </a:xfrm>
            <a:custGeom>
              <a:avLst/>
              <a:gdLst/>
              <a:ahLst/>
              <a:cxnLst/>
              <a:rect l="l" t="t" r="r" b="b"/>
              <a:pathLst>
                <a:path w="3780472" h="4114800">
                  <a:moveTo>
                    <a:pt x="0" y="0"/>
                  </a:moveTo>
                  <a:lnTo>
                    <a:pt x="3780472" y="0"/>
                  </a:lnTo>
                  <a:lnTo>
                    <a:pt x="378047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1B238068-0134-490C-B19D-12EC47139A1D}"/>
                </a:ext>
              </a:extLst>
            </p:cNvPr>
            <p:cNvSpPr/>
            <p:nvPr/>
          </p:nvSpPr>
          <p:spPr>
            <a:xfrm>
              <a:off x="5620738" y="974192"/>
              <a:ext cx="624364" cy="1086547"/>
            </a:xfrm>
            <a:custGeom>
              <a:avLst/>
              <a:gdLst/>
              <a:ahLst/>
              <a:cxnLst/>
              <a:rect l="l" t="t" r="r" b="b"/>
              <a:pathLst>
                <a:path w="2093404" h="4114800">
                  <a:moveTo>
                    <a:pt x="0" y="0"/>
                  </a:moveTo>
                  <a:lnTo>
                    <a:pt x="2093405" y="0"/>
                  </a:lnTo>
                  <a:lnTo>
                    <a:pt x="209340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4">
              <a:extLst>
                <a:ext uri="{FF2B5EF4-FFF2-40B4-BE49-F238E27FC236}">
                  <a16:creationId xmlns:a16="http://schemas.microsoft.com/office/drawing/2014/main" id="{1F2E0A2A-C506-42FC-9FC8-A3CE88ADE0F7}"/>
                </a:ext>
              </a:extLst>
            </p:cNvPr>
            <p:cNvSpPr/>
            <p:nvPr/>
          </p:nvSpPr>
          <p:spPr>
            <a:xfrm flipH="1">
              <a:off x="4914490" y="568990"/>
              <a:ext cx="737376" cy="497048"/>
            </a:xfrm>
            <a:custGeom>
              <a:avLst/>
              <a:gdLst/>
              <a:ahLst/>
              <a:cxnLst/>
              <a:rect l="l" t="t" r="r" b="b"/>
              <a:pathLst>
                <a:path w="2031005" h="1817750">
                  <a:moveTo>
                    <a:pt x="2031005" y="0"/>
                  </a:moveTo>
                  <a:lnTo>
                    <a:pt x="0" y="0"/>
                  </a:lnTo>
                  <a:lnTo>
                    <a:pt x="0" y="1817750"/>
                  </a:lnTo>
                  <a:lnTo>
                    <a:pt x="2031005" y="1817750"/>
                  </a:lnTo>
                  <a:lnTo>
                    <a:pt x="2031005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D3FE206-BDE6-4611-9829-1BEB03C4C510}"/>
              </a:ext>
            </a:extLst>
          </p:cNvPr>
          <p:cNvGrpSpPr/>
          <p:nvPr/>
        </p:nvGrpSpPr>
        <p:grpSpPr>
          <a:xfrm>
            <a:off x="792120" y="4351049"/>
            <a:ext cx="15217753" cy="2822466"/>
            <a:chOff x="832320" y="4655010"/>
            <a:chExt cx="15217753" cy="282246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5490A50-2FCE-40B5-9581-E2CEA334E438}"/>
                </a:ext>
              </a:extLst>
            </p:cNvPr>
            <p:cNvGrpSpPr/>
            <p:nvPr/>
          </p:nvGrpSpPr>
          <p:grpSpPr>
            <a:xfrm>
              <a:off x="832320" y="4655010"/>
              <a:ext cx="15217753" cy="2822466"/>
              <a:chOff x="2009429" y="2084279"/>
              <a:chExt cx="15217753" cy="2822466"/>
            </a:xfrm>
          </p:grpSpPr>
          <p:sp>
            <p:nvSpPr>
              <p:cNvPr id="28" name="Rounded Rectangle 28">
                <a:extLst>
                  <a:ext uri="{FF2B5EF4-FFF2-40B4-BE49-F238E27FC236}">
                    <a16:creationId xmlns:a16="http://schemas.microsoft.com/office/drawing/2014/main" id="{B2A64908-2BF8-4783-959B-A6B374A02C35}"/>
                  </a:ext>
                </a:extLst>
              </p:cNvPr>
              <p:cNvSpPr/>
              <p:nvPr/>
            </p:nvSpPr>
            <p:spPr>
              <a:xfrm>
                <a:off x="3661550" y="2377681"/>
                <a:ext cx="13565632" cy="2050816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accent6">
                    <a:lumMod val="50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 b="1">
                  <a:latin typeface="UTM Avo" panose="02040603050506020204" pitchFamily="18" charset="0"/>
                </a:endParaRPr>
              </a:p>
            </p:txBody>
          </p:sp>
          <p:sp>
            <p:nvSpPr>
              <p:cNvPr id="31" name="Freeform 11">
                <a:extLst>
                  <a:ext uri="{FF2B5EF4-FFF2-40B4-BE49-F238E27FC236}">
                    <a16:creationId xmlns:a16="http://schemas.microsoft.com/office/drawing/2014/main" id="{2FECD495-CAA2-4ECA-9A37-9849DA48D6C2}"/>
                  </a:ext>
                </a:extLst>
              </p:cNvPr>
              <p:cNvSpPr/>
              <p:nvPr/>
            </p:nvSpPr>
            <p:spPr>
              <a:xfrm>
                <a:off x="2009429" y="2084279"/>
                <a:ext cx="3045448" cy="2822466"/>
              </a:xfrm>
              <a:custGeom>
                <a:avLst/>
                <a:gdLst/>
                <a:ahLst/>
                <a:cxnLst/>
                <a:rect l="l" t="t" r="r" b="b"/>
                <a:pathLst>
                  <a:path w="3934719" h="3747820">
                    <a:moveTo>
                      <a:pt x="0" y="0"/>
                    </a:moveTo>
                    <a:lnTo>
                      <a:pt x="3934719" y="0"/>
                    </a:lnTo>
                    <a:lnTo>
                      <a:pt x="3934719" y="3747820"/>
                    </a:lnTo>
                    <a:lnTo>
                      <a:pt x="0" y="374782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904B1F6-DA3E-4055-9370-B9F5AB0DD61C}"/>
                  </a:ext>
                </a:extLst>
              </p:cNvPr>
              <p:cNvSpPr txBox="1"/>
              <p:nvPr/>
            </p:nvSpPr>
            <p:spPr>
              <a:xfrm>
                <a:off x="5072850" y="2581780"/>
                <a:ext cx="12138661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Viết</a:t>
                </a:r>
                <a:r>
                  <a:rPr lang="en-US" sz="48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bài</a:t>
                </a:r>
                <a:r>
                  <a:rPr lang="en-US" sz="48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văn</a:t>
                </a:r>
                <a:r>
                  <a:rPr lang="en-US" sz="48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miêu</a:t>
                </a:r>
                <a:r>
                  <a:rPr lang="en-US" sz="48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tả</a:t>
                </a:r>
                <a:r>
                  <a:rPr lang="en-US" sz="48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một</a:t>
                </a:r>
                <a:r>
                  <a:rPr lang="en-US" sz="48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cây</a:t>
                </a:r>
                <a:r>
                  <a:rPr lang="en-US" sz="48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ở </a:t>
                </a:r>
                <a:r>
                  <a:rPr lang="en-US" sz="48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sân</a:t>
                </a:r>
                <a:r>
                  <a:rPr lang="en-US" sz="48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trường</a:t>
                </a:r>
                <a:r>
                  <a:rPr lang="en-US" sz="48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đã</a:t>
                </a:r>
                <a:r>
                  <a:rPr lang="en-US" sz="48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gắn</a:t>
                </a:r>
                <a:r>
                  <a:rPr lang="en-US" sz="48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bó</a:t>
                </a:r>
                <a:r>
                  <a:rPr lang="en-US" sz="48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với</a:t>
                </a:r>
                <a:r>
                  <a:rPr lang="en-US" sz="48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em</a:t>
                </a:r>
                <a:r>
                  <a:rPr lang="en-US" sz="48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và</a:t>
                </a:r>
                <a:r>
                  <a:rPr lang="en-US" sz="48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bạn</a:t>
                </a:r>
                <a:r>
                  <a:rPr lang="en-US" sz="48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bè</a:t>
                </a:r>
                <a:r>
                  <a:rPr lang="en-US" sz="48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p:grp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E4AEA59C-7B3D-41DB-98F3-1556ECF2F447}"/>
                </a:ext>
              </a:extLst>
            </p:cNvPr>
            <p:cNvSpPr/>
            <p:nvPr/>
          </p:nvSpPr>
          <p:spPr>
            <a:xfrm>
              <a:off x="1889724" y="5609306"/>
              <a:ext cx="1008013" cy="1071300"/>
            </a:xfrm>
            <a:custGeom>
              <a:avLst/>
              <a:gdLst/>
              <a:ahLst/>
              <a:cxnLst/>
              <a:rect l="l" t="t" r="r" b="b"/>
              <a:pathLst>
                <a:path w="2166408" h="2737956">
                  <a:moveTo>
                    <a:pt x="0" y="0"/>
                  </a:moveTo>
                  <a:lnTo>
                    <a:pt x="2166408" y="0"/>
                  </a:lnTo>
                  <a:lnTo>
                    <a:pt x="2166408" y="2737955"/>
                  </a:lnTo>
                  <a:lnTo>
                    <a:pt x="0" y="27379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03EFC3B-8C83-41FB-BE29-6EAC4304C4FC}"/>
              </a:ext>
            </a:extLst>
          </p:cNvPr>
          <p:cNvGrpSpPr/>
          <p:nvPr/>
        </p:nvGrpSpPr>
        <p:grpSpPr>
          <a:xfrm>
            <a:off x="-280439" y="7115558"/>
            <a:ext cx="15357972" cy="2822466"/>
            <a:chOff x="-280439" y="7614587"/>
            <a:chExt cx="15357972" cy="282246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A37B18E-0AB9-4EAE-AA60-5228E2B880D3}"/>
                </a:ext>
              </a:extLst>
            </p:cNvPr>
            <p:cNvGrpSpPr/>
            <p:nvPr/>
          </p:nvGrpSpPr>
          <p:grpSpPr>
            <a:xfrm>
              <a:off x="-280439" y="7614587"/>
              <a:ext cx="15357972" cy="2822466"/>
              <a:chOff x="2009429" y="2084279"/>
              <a:chExt cx="15357972" cy="2822466"/>
            </a:xfrm>
          </p:grpSpPr>
          <p:sp>
            <p:nvSpPr>
              <p:cNvPr id="34" name="Rounded Rectangle 28">
                <a:extLst>
                  <a:ext uri="{FF2B5EF4-FFF2-40B4-BE49-F238E27FC236}">
                    <a16:creationId xmlns:a16="http://schemas.microsoft.com/office/drawing/2014/main" id="{AEE98137-4397-4C09-8AEC-2E8AEDEBDF72}"/>
                  </a:ext>
                </a:extLst>
              </p:cNvPr>
              <p:cNvSpPr/>
              <p:nvPr/>
            </p:nvSpPr>
            <p:spPr>
              <a:xfrm>
                <a:off x="3661550" y="2377681"/>
                <a:ext cx="13565632" cy="2050816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accent6">
                    <a:lumMod val="50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 b="1">
                  <a:latin typeface="UTM Avo" panose="02040603050506020204" pitchFamily="18" charset="0"/>
                </a:endParaRPr>
              </a:p>
            </p:txBody>
          </p:sp>
          <p:sp>
            <p:nvSpPr>
              <p:cNvPr id="37" name="Freeform 11">
                <a:extLst>
                  <a:ext uri="{FF2B5EF4-FFF2-40B4-BE49-F238E27FC236}">
                    <a16:creationId xmlns:a16="http://schemas.microsoft.com/office/drawing/2014/main" id="{0CB91066-7C92-45E9-83BC-F64E83020F12}"/>
                  </a:ext>
                </a:extLst>
              </p:cNvPr>
              <p:cNvSpPr/>
              <p:nvPr/>
            </p:nvSpPr>
            <p:spPr>
              <a:xfrm>
                <a:off x="2009429" y="2084279"/>
                <a:ext cx="3045448" cy="2822466"/>
              </a:xfrm>
              <a:custGeom>
                <a:avLst/>
                <a:gdLst/>
                <a:ahLst/>
                <a:cxnLst/>
                <a:rect l="l" t="t" r="r" b="b"/>
                <a:pathLst>
                  <a:path w="3934719" h="3747820">
                    <a:moveTo>
                      <a:pt x="0" y="0"/>
                    </a:moveTo>
                    <a:lnTo>
                      <a:pt x="3934719" y="0"/>
                    </a:lnTo>
                    <a:lnTo>
                      <a:pt x="3934719" y="3747820"/>
                    </a:lnTo>
                    <a:lnTo>
                      <a:pt x="0" y="374782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C4E1C53-02AC-43C2-8C44-C63EBD781E30}"/>
                  </a:ext>
                </a:extLst>
              </p:cNvPr>
              <p:cNvSpPr txBox="1"/>
              <p:nvPr/>
            </p:nvSpPr>
            <p:spPr>
              <a:xfrm>
                <a:off x="5228740" y="2699501"/>
                <a:ext cx="12138661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Viết</a:t>
                </a:r>
                <a:r>
                  <a:rPr lang="en-US" sz="48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bài</a:t>
                </a:r>
                <a:r>
                  <a:rPr lang="en-US" sz="48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văn</a:t>
                </a:r>
                <a:r>
                  <a:rPr lang="en-US" sz="48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miêu</a:t>
                </a:r>
                <a:r>
                  <a:rPr lang="en-US" sz="48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tả</a:t>
                </a:r>
                <a:r>
                  <a:rPr lang="en-US" sz="48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một</a:t>
                </a:r>
                <a:r>
                  <a:rPr lang="en-US" sz="48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cây</a:t>
                </a:r>
                <a:r>
                  <a:rPr lang="en-US" sz="48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mà</a:t>
                </a:r>
                <a:r>
                  <a:rPr lang="en-US" sz="48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em</a:t>
                </a:r>
                <a:r>
                  <a:rPr lang="en-US" sz="48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biết</a:t>
                </a:r>
                <a:r>
                  <a:rPr lang="en-US" sz="48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qua </a:t>
                </a:r>
                <a:r>
                  <a:rPr lang="en-US" sz="48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phim</a:t>
                </a:r>
                <a:r>
                  <a:rPr lang="en-US" sz="48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ảnh</a:t>
                </a:r>
                <a:r>
                  <a:rPr lang="en-US" sz="48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, </a:t>
                </a:r>
                <a:r>
                  <a:rPr lang="en-US" sz="48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sách</a:t>
                </a:r>
                <a:r>
                  <a:rPr lang="en-US" sz="48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báo</a:t>
                </a:r>
                <a:r>
                  <a:rPr lang="en-US" sz="48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p:grp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37B05411-8347-40BD-A7DE-CD47525B2D17}"/>
                </a:ext>
              </a:extLst>
            </p:cNvPr>
            <p:cNvSpPr/>
            <p:nvPr/>
          </p:nvSpPr>
          <p:spPr>
            <a:xfrm>
              <a:off x="755072" y="8520023"/>
              <a:ext cx="964464" cy="1027032"/>
            </a:xfrm>
            <a:custGeom>
              <a:avLst/>
              <a:gdLst/>
              <a:ahLst/>
              <a:cxnLst/>
              <a:rect l="l" t="t" r="r" b="b"/>
              <a:pathLst>
                <a:path w="2013724" h="2321296">
                  <a:moveTo>
                    <a:pt x="0" y="0"/>
                  </a:moveTo>
                  <a:lnTo>
                    <a:pt x="2013724" y="0"/>
                  </a:lnTo>
                  <a:lnTo>
                    <a:pt x="2013724" y="2321296"/>
                  </a:lnTo>
                  <a:lnTo>
                    <a:pt x="0" y="23212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>
            <a:extLst>
              <a:ext uri="{FF2B5EF4-FFF2-40B4-BE49-F238E27FC236}">
                <a16:creationId xmlns:a16="http://schemas.microsoft.com/office/drawing/2014/main" id="{3FA2B4EE-233C-470A-A333-F25B9A48BCDF}"/>
              </a:ext>
            </a:extLst>
          </p:cNvPr>
          <p:cNvGrpSpPr/>
          <p:nvPr/>
        </p:nvGrpSpPr>
        <p:grpSpPr>
          <a:xfrm>
            <a:off x="944801" y="680406"/>
            <a:ext cx="16643553" cy="8999519"/>
            <a:chOff x="0" y="0"/>
            <a:chExt cx="3570019" cy="1930384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007C5B9E-CED0-4C1E-A16B-7EA6FDD4A5A3}"/>
                </a:ext>
              </a:extLst>
            </p:cNvPr>
            <p:cNvSpPr/>
            <p:nvPr/>
          </p:nvSpPr>
          <p:spPr>
            <a:xfrm>
              <a:off x="0" y="0"/>
              <a:ext cx="3570019" cy="1930384"/>
            </a:xfrm>
            <a:custGeom>
              <a:avLst/>
              <a:gdLst/>
              <a:ahLst/>
              <a:cxnLst/>
              <a:rect l="l" t="t" r="r" b="b"/>
              <a:pathLst>
                <a:path w="3570019" h="1930384">
                  <a:moveTo>
                    <a:pt x="23258" y="0"/>
                  </a:moveTo>
                  <a:lnTo>
                    <a:pt x="3546761" y="0"/>
                  </a:lnTo>
                  <a:cubicBezTo>
                    <a:pt x="3559606" y="0"/>
                    <a:pt x="3570019" y="10413"/>
                    <a:pt x="3570019" y="23258"/>
                  </a:cubicBezTo>
                  <a:lnTo>
                    <a:pt x="3570019" y="1907126"/>
                  </a:lnTo>
                  <a:cubicBezTo>
                    <a:pt x="3570019" y="1919971"/>
                    <a:pt x="3559606" y="1930384"/>
                    <a:pt x="3546761" y="1930384"/>
                  </a:cubicBezTo>
                  <a:lnTo>
                    <a:pt x="23258" y="1930384"/>
                  </a:lnTo>
                  <a:cubicBezTo>
                    <a:pt x="10413" y="1930384"/>
                    <a:pt x="0" y="1919971"/>
                    <a:pt x="0" y="1907126"/>
                  </a:cubicBezTo>
                  <a:lnTo>
                    <a:pt x="0" y="23258"/>
                  </a:lnTo>
                  <a:cubicBezTo>
                    <a:pt x="0" y="10413"/>
                    <a:pt x="10413" y="0"/>
                    <a:pt x="23258" y="0"/>
                  </a:cubicBezTo>
                  <a:close/>
                </a:path>
              </a:pathLst>
            </a:custGeom>
            <a:solidFill>
              <a:srgbClr val="FAF9F0"/>
            </a:solidFill>
            <a:ln w="95250" cap="rnd">
              <a:solidFill>
                <a:srgbClr val="9DCD8A"/>
              </a:solidFill>
              <a:prstDash val="solid"/>
              <a:round/>
            </a:ln>
          </p:spPr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9043A243-DCBA-4BC6-9CED-5DA67793E65F}"/>
                </a:ext>
              </a:extLst>
            </p:cNvPr>
            <p:cNvSpPr txBox="1"/>
            <p:nvPr/>
          </p:nvSpPr>
          <p:spPr>
            <a:xfrm>
              <a:off x="0" y="-38100"/>
              <a:ext cx="3570019" cy="1968484"/>
            </a:xfrm>
            <a:prstGeom prst="rect">
              <a:avLst/>
            </a:prstGeom>
          </p:spPr>
          <p:txBody>
            <a:bodyPr lIns="19492" tIns="19492" rIns="19492" bIns="19492" rtlCol="0" anchor="ctr"/>
            <a:lstStyle/>
            <a:p>
              <a:pPr algn="ctr">
                <a:lnSpc>
                  <a:spcPts val="333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3DB75377-32EB-429D-A3A7-D4C5AB843C3B}"/>
              </a:ext>
            </a:extLst>
          </p:cNvPr>
          <p:cNvSpPr txBox="1"/>
          <p:nvPr/>
        </p:nvSpPr>
        <p:spPr>
          <a:xfrm>
            <a:off x="2705601" y="502782"/>
            <a:ext cx="140457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ch Tuyet Nang" panose="02090907080705020403" pitchFamily="18" charset="0"/>
              </a:rPr>
              <a:t>Cây</a:t>
            </a:r>
            <a:r>
              <a:rPr lang="en-US" sz="8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ch Tuyet Nang" panose="02090907080705020403" pitchFamily="18" charset="0"/>
              </a:rPr>
              <a:t> </a:t>
            </a:r>
            <a:r>
              <a:rPr lang="en-US" sz="8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ch Tuyet Nang" panose="02090907080705020403" pitchFamily="18" charset="0"/>
              </a:rPr>
              <a:t>ăn</a:t>
            </a:r>
            <a:r>
              <a:rPr lang="en-US" sz="8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ch Tuyet Nang" panose="02090907080705020403" pitchFamily="18" charset="0"/>
              </a:rPr>
              <a:t> </a:t>
            </a:r>
            <a:r>
              <a:rPr lang="en-US" sz="8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ch Tuyet Nang" panose="02090907080705020403" pitchFamily="18" charset="0"/>
              </a:rPr>
              <a:t>quả</a:t>
            </a:r>
            <a:endParaRPr lang="en-US" sz="8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Bach Tuyet Nang" panose="02090907080705020403" pitchFamily="18" charset="0"/>
            </a:endParaRPr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6374DBAE-3028-4CF5-B32B-4C1A284E4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000" y="2005148"/>
            <a:ext cx="7797159" cy="59573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DD9C5B3-46FC-49B1-9424-170ADABB9471}"/>
              </a:ext>
            </a:extLst>
          </p:cNvPr>
          <p:cNvSpPr txBox="1"/>
          <p:nvPr/>
        </p:nvSpPr>
        <p:spPr>
          <a:xfrm>
            <a:off x="3971801" y="7946212"/>
            <a:ext cx="325958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ia" panose="02040603050506020204" pitchFamily="18" charset="0"/>
              </a:rPr>
              <a:t>Cây</a:t>
            </a:r>
            <a:r>
              <a:rPr lang="en-US" sz="11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ia" panose="02040603050506020204" pitchFamily="18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ia" panose="02040603050506020204" pitchFamily="18" charset="0"/>
              </a:rPr>
              <a:t>chuối</a:t>
            </a:r>
            <a:endParaRPr lang="en-US" sz="115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brosia" panose="02040603050506020204" pitchFamily="18" charset="0"/>
            </a:endParaRPr>
          </a:p>
        </p:txBody>
      </p:sp>
      <p:pic>
        <p:nvPicPr>
          <p:cNvPr id="40" name="Picture 4">
            <a:extLst>
              <a:ext uri="{FF2B5EF4-FFF2-40B4-BE49-F238E27FC236}">
                <a16:creationId xmlns:a16="http://schemas.microsoft.com/office/drawing/2014/main" id="{F2C1DA1F-4F74-4F4E-BA39-11A55199A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32015" y="2003845"/>
            <a:ext cx="8033884" cy="59586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4D407AF-FDF3-450A-845A-CD72942646B1}"/>
              </a:ext>
            </a:extLst>
          </p:cNvPr>
          <p:cNvSpPr txBox="1"/>
          <p:nvPr/>
        </p:nvSpPr>
        <p:spPr>
          <a:xfrm>
            <a:off x="11611732" y="7782274"/>
            <a:ext cx="478967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ia" panose="02040603050506020204" pitchFamily="18" charset="0"/>
              </a:rPr>
              <a:t>Cây</a:t>
            </a:r>
            <a:r>
              <a:rPr lang="en-US" sz="11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ia" panose="02040603050506020204" pitchFamily="18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ia" panose="02040603050506020204" pitchFamily="18" charset="0"/>
              </a:rPr>
              <a:t>xoài</a:t>
            </a:r>
            <a:endParaRPr lang="en-US" sz="115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brosi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05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>
            <a:extLst>
              <a:ext uri="{FF2B5EF4-FFF2-40B4-BE49-F238E27FC236}">
                <a16:creationId xmlns:a16="http://schemas.microsoft.com/office/drawing/2014/main" id="{879855F1-3427-41C5-89C0-CE235709D0E6}"/>
              </a:ext>
            </a:extLst>
          </p:cNvPr>
          <p:cNvGrpSpPr/>
          <p:nvPr/>
        </p:nvGrpSpPr>
        <p:grpSpPr>
          <a:xfrm>
            <a:off x="944801" y="680406"/>
            <a:ext cx="16643553" cy="8999519"/>
            <a:chOff x="0" y="0"/>
            <a:chExt cx="3570019" cy="1930384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5F9FBB5E-3478-46A7-9720-F86F211BC260}"/>
                </a:ext>
              </a:extLst>
            </p:cNvPr>
            <p:cNvSpPr/>
            <p:nvPr/>
          </p:nvSpPr>
          <p:spPr>
            <a:xfrm>
              <a:off x="0" y="0"/>
              <a:ext cx="3570019" cy="1930384"/>
            </a:xfrm>
            <a:custGeom>
              <a:avLst/>
              <a:gdLst/>
              <a:ahLst/>
              <a:cxnLst/>
              <a:rect l="l" t="t" r="r" b="b"/>
              <a:pathLst>
                <a:path w="3570019" h="1930384">
                  <a:moveTo>
                    <a:pt x="23258" y="0"/>
                  </a:moveTo>
                  <a:lnTo>
                    <a:pt x="3546761" y="0"/>
                  </a:lnTo>
                  <a:cubicBezTo>
                    <a:pt x="3559606" y="0"/>
                    <a:pt x="3570019" y="10413"/>
                    <a:pt x="3570019" y="23258"/>
                  </a:cubicBezTo>
                  <a:lnTo>
                    <a:pt x="3570019" y="1907126"/>
                  </a:lnTo>
                  <a:cubicBezTo>
                    <a:pt x="3570019" y="1919971"/>
                    <a:pt x="3559606" y="1930384"/>
                    <a:pt x="3546761" y="1930384"/>
                  </a:cubicBezTo>
                  <a:lnTo>
                    <a:pt x="23258" y="1930384"/>
                  </a:lnTo>
                  <a:cubicBezTo>
                    <a:pt x="10413" y="1930384"/>
                    <a:pt x="0" y="1919971"/>
                    <a:pt x="0" y="1907126"/>
                  </a:cubicBezTo>
                  <a:lnTo>
                    <a:pt x="0" y="23258"/>
                  </a:lnTo>
                  <a:cubicBezTo>
                    <a:pt x="0" y="10413"/>
                    <a:pt x="10413" y="0"/>
                    <a:pt x="23258" y="0"/>
                  </a:cubicBezTo>
                  <a:close/>
                </a:path>
              </a:pathLst>
            </a:custGeom>
            <a:solidFill>
              <a:srgbClr val="FAF9F0"/>
            </a:solidFill>
            <a:ln w="95250" cap="rnd">
              <a:solidFill>
                <a:srgbClr val="9DCD8A"/>
              </a:solidFill>
              <a:prstDash val="solid"/>
              <a:round/>
            </a:ln>
          </p:spPr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6206F24D-6D45-44ED-9746-4809C320A678}"/>
                </a:ext>
              </a:extLst>
            </p:cNvPr>
            <p:cNvSpPr txBox="1"/>
            <p:nvPr/>
          </p:nvSpPr>
          <p:spPr>
            <a:xfrm>
              <a:off x="0" y="-38100"/>
              <a:ext cx="3570019" cy="1968484"/>
            </a:xfrm>
            <a:prstGeom prst="rect">
              <a:avLst/>
            </a:prstGeom>
          </p:spPr>
          <p:txBody>
            <a:bodyPr lIns="19492" tIns="19492" rIns="19492" bIns="19492" rtlCol="0" anchor="ctr"/>
            <a:lstStyle/>
            <a:p>
              <a:pPr algn="ctr">
                <a:lnSpc>
                  <a:spcPts val="333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092D7C0-F3B5-49D9-83EF-B930726490AE}"/>
              </a:ext>
            </a:extLst>
          </p:cNvPr>
          <p:cNvSpPr txBox="1"/>
          <p:nvPr/>
        </p:nvSpPr>
        <p:spPr>
          <a:xfrm>
            <a:off x="3903778" y="7782274"/>
            <a:ext cx="325958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ia" panose="02040603050506020204" pitchFamily="18" charset="0"/>
              </a:rPr>
              <a:t>Cây</a:t>
            </a:r>
            <a:r>
              <a:rPr lang="en-US" sz="11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ia" panose="02040603050506020204" pitchFamily="18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ia" panose="02040603050506020204" pitchFamily="18" charset="0"/>
              </a:rPr>
              <a:t>bàng</a:t>
            </a:r>
            <a:endParaRPr lang="en-US" sz="115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brosia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B6461A-2D32-4FFD-A68D-AA3293057039}"/>
              </a:ext>
            </a:extLst>
          </p:cNvPr>
          <p:cNvSpPr txBox="1"/>
          <p:nvPr/>
        </p:nvSpPr>
        <p:spPr>
          <a:xfrm>
            <a:off x="11611732" y="7782274"/>
            <a:ext cx="478967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ia" panose="02040603050506020204" pitchFamily="18" charset="0"/>
              </a:rPr>
              <a:t>Cây</a:t>
            </a:r>
            <a:r>
              <a:rPr lang="en-US" sz="11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ia" panose="02040603050506020204" pitchFamily="18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ia" panose="02040603050506020204" pitchFamily="18" charset="0"/>
              </a:rPr>
              <a:t>phượng</a:t>
            </a:r>
            <a:endParaRPr lang="en-US" sz="115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brosia" panose="02040603050506020204" pitchFamily="18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0E439AC0-FFDC-46F0-904D-C88CAF1A1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4812" y="1928590"/>
            <a:ext cx="7078122" cy="60176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Lửa phượng">
            <a:extLst>
              <a:ext uri="{FF2B5EF4-FFF2-40B4-BE49-F238E27FC236}">
                <a16:creationId xmlns:a16="http://schemas.microsoft.com/office/drawing/2014/main" id="{0705F9D6-485E-4534-8348-5A34CE3DD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580" y="1928590"/>
            <a:ext cx="8027880" cy="60176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799" y="252759"/>
            <a:ext cx="14046401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2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>
            <a:extLst>
              <a:ext uri="{FF2B5EF4-FFF2-40B4-BE49-F238E27FC236}">
                <a16:creationId xmlns:a16="http://schemas.microsoft.com/office/drawing/2014/main" id="{756E9B9A-E6AD-423B-894C-23FE076411AE}"/>
              </a:ext>
            </a:extLst>
          </p:cNvPr>
          <p:cNvGrpSpPr/>
          <p:nvPr/>
        </p:nvGrpSpPr>
        <p:grpSpPr>
          <a:xfrm>
            <a:off x="944801" y="680406"/>
            <a:ext cx="16643553" cy="8999519"/>
            <a:chOff x="0" y="0"/>
            <a:chExt cx="3570019" cy="1930384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D9FFF86C-5D96-4D05-8E81-EED79C8C3666}"/>
                </a:ext>
              </a:extLst>
            </p:cNvPr>
            <p:cNvSpPr/>
            <p:nvPr/>
          </p:nvSpPr>
          <p:spPr>
            <a:xfrm>
              <a:off x="0" y="0"/>
              <a:ext cx="3570019" cy="1930384"/>
            </a:xfrm>
            <a:custGeom>
              <a:avLst/>
              <a:gdLst/>
              <a:ahLst/>
              <a:cxnLst/>
              <a:rect l="l" t="t" r="r" b="b"/>
              <a:pathLst>
                <a:path w="3570019" h="1930384">
                  <a:moveTo>
                    <a:pt x="23258" y="0"/>
                  </a:moveTo>
                  <a:lnTo>
                    <a:pt x="3546761" y="0"/>
                  </a:lnTo>
                  <a:cubicBezTo>
                    <a:pt x="3559606" y="0"/>
                    <a:pt x="3570019" y="10413"/>
                    <a:pt x="3570019" y="23258"/>
                  </a:cubicBezTo>
                  <a:lnTo>
                    <a:pt x="3570019" y="1907126"/>
                  </a:lnTo>
                  <a:cubicBezTo>
                    <a:pt x="3570019" y="1919971"/>
                    <a:pt x="3559606" y="1930384"/>
                    <a:pt x="3546761" y="1930384"/>
                  </a:cubicBezTo>
                  <a:lnTo>
                    <a:pt x="23258" y="1930384"/>
                  </a:lnTo>
                  <a:cubicBezTo>
                    <a:pt x="10413" y="1930384"/>
                    <a:pt x="0" y="1919971"/>
                    <a:pt x="0" y="1907126"/>
                  </a:cubicBezTo>
                  <a:lnTo>
                    <a:pt x="0" y="23258"/>
                  </a:lnTo>
                  <a:cubicBezTo>
                    <a:pt x="0" y="10413"/>
                    <a:pt x="10413" y="0"/>
                    <a:pt x="23258" y="0"/>
                  </a:cubicBezTo>
                  <a:close/>
                </a:path>
              </a:pathLst>
            </a:custGeom>
            <a:solidFill>
              <a:srgbClr val="FAF9F0"/>
            </a:solidFill>
            <a:ln w="95250" cap="rnd">
              <a:solidFill>
                <a:srgbClr val="9DCD8A"/>
              </a:solidFill>
              <a:prstDash val="solid"/>
              <a:round/>
            </a:ln>
          </p:spPr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4F4A01F9-E31F-4593-A6D9-030022824A00}"/>
                </a:ext>
              </a:extLst>
            </p:cNvPr>
            <p:cNvSpPr txBox="1"/>
            <p:nvPr/>
          </p:nvSpPr>
          <p:spPr>
            <a:xfrm>
              <a:off x="0" y="-38100"/>
              <a:ext cx="3570019" cy="1968484"/>
            </a:xfrm>
            <a:prstGeom prst="rect">
              <a:avLst/>
            </a:prstGeom>
          </p:spPr>
          <p:txBody>
            <a:bodyPr lIns="19492" tIns="19492" rIns="19492" bIns="19492" rtlCol="0" anchor="ctr"/>
            <a:lstStyle/>
            <a:p>
              <a:pPr algn="ctr">
                <a:lnSpc>
                  <a:spcPts val="333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6" name="Picture 4" descr="Đặc điểm, nguồn gốc và ý nghĩa đặc biệt của hoa hướng dương">
            <a:extLst>
              <a:ext uri="{FF2B5EF4-FFF2-40B4-BE49-F238E27FC236}">
                <a16:creationId xmlns:a16="http://schemas.microsoft.com/office/drawing/2014/main" id="{3C30C6F9-35A3-4819-B9B6-34439A7C8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991" y="2023174"/>
            <a:ext cx="4985270" cy="3250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0D5C29-5FBA-4B1A-BB17-0132E97E2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4672" y="2041910"/>
            <a:ext cx="4985270" cy="3323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B9086D-C200-4704-BB42-49F668AD3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33199" y="5497339"/>
            <a:ext cx="3810000" cy="38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89C8D92-61E6-4371-B6E0-6EBD34825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1546" y="5562588"/>
            <a:ext cx="7926610" cy="3783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C026AE1-19BD-4457-9458-F2931EEC9D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8058" y="2008704"/>
            <a:ext cx="4947614" cy="32984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2" descr="Top 10 loại cây hoa hồng đẹp nhất và Cách chăm sóc">
            <a:extLst>
              <a:ext uri="{FF2B5EF4-FFF2-40B4-BE49-F238E27FC236}">
                <a16:creationId xmlns:a16="http://schemas.microsoft.com/office/drawing/2014/main" id="{1B1010FB-513A-4F8A-8986-1AECCF7F8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9193" y="5497339"/>
            <a:ext cx="4117853" cy="3743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8400" y="644920"/>
            <a:ext cx="14046401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477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028700" y="788945"/>
            <a:ext cx="16643553" cy="8999519"/>
            <a:chOff x="0" y="0"/>
            <a:chExt cx="3570019" cy="193038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70019" cy="1930384"/>
            </a:xfrm>
            <a:custGeom>
              <a:avLst/>
              <a:gdLst/>
              <a:ahLst/>
              <a:cxnLst/>
              <a:rect l="l" t="t" r="r" b="b"/>
              <a:pathLst>
                <a:path w="3570019" h="1930384">
                  <a:moveTo>
                    <a:pt x="23258" y="0"/>
                  </a:moveTo>
                  <a:lnTo>
                    <a:pt x="3546761" y="0"/>
                  </a:lnTo>
                  <a:cubicBezTo>
                    <a:pt x="3559606" y="0"/>
                    <a:pt x="3570019" y="10413"/>
                    <a:pt x="3570019" y="23258"/>
                  </a:cubicBezTo>
                  <a:lnTo>
                    <a:pt x="3570019" y="1907126"/>
                  </a:lnTo>
                  <a:cubicBezTo>
                    <a:pt x="3570019" y="1919971"/>
                    <a:pt x="3559606" y="1930384"/>
                    <a:pt x="3546761" y="1930384"/>
                  </a:cubicBezTo>
                  <a:lnTo>
                    <a:pt x="23258" y="1930384"/>
                  </a:lnTo>
                  <a:cubicBezTo>
                    <a:pt x="10413" y="1930384"/>
                    <a:pt x="0" y="1919971"/>
                    <a:pt x="0" y="1907126"/>
                  </a:cubicBezTo>
                  <a:lnTo>
                    <a:pt x="0" y="23258"/>
                  </a:lnTo>
                  <a:cubicBezTo>
                    <a:pt x="0" y="10413"/>
                    <a:pt x="10413" y="0"/>
                    <a:pt x="23258" y="0"/>
                  </a:cubicBezTo>
                  <a:close/>
                </a:path>
              </a:pathLst>
            </a:custGeom>
            <a:solidFill>
              <a:srgbClr val="FAF9F0"/>
            </a:solidFill>
            <a:ln w="95250" cap="rnd">
              <a:solidFill>
                <a:srgbClr val="9DCD8A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570019" cy="1968484"/>
            </a:xfrm>
            <a:prstGeom prst="rect">
              <a:avLst/>
            </a:prstGeom>
          </p:spPr>
          <p:txBody>
            <a:bodyPr lIns="19492" tIns="19492" rIns="19492" bIns="19492" rtlCol="0" anchor="ctr"/>
            <a:lstStyle/>
            <a:p>
              <a:pPr algn="ctr">
                <a:lnSpc>
                  <a:spcPts val="3330"/>
                </a:lnSpc>
                <a:spcBef>
                  <a:spcPct val="0"/>
                </a:spcBef>
              </a:pPr>
              <a:endParaRPr/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6E00FA6-F56D-47E7-B66B-B216223CF75E}"/>
              </a:ext>
            </a:extLst>
          </p:cNvPr>
          <p:cNvCxnSpPr>
            <a:cxnSpLocks/>
            <a:endCxn id="21" idx="1"/>
          </p:cNvCxnSpPr>
          <p:nvPr/>
        </p:nvCxnSpPr>
        <p:spPr>
          <a:xfrm flipV="1">
            <a:off x="5442361" y="1695303"/>
            <a:ext cx="2711038" cy="3112448"/>
          </a:xfrm>
          <a:prstGeom prst="straightConnector1">
            <a:avLst/>
          </a:prstGeom>
          <a:ln w="38100">
            <a:solidFill>
              <a:srgbClr val="0088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3411D6D9-7D8A-4BAC-9659-747E6D604951}"/>
              </a:ext>
            </a:extLst>
          </p:cNvPr>
          <p:cNvSpPr/>
          <p:nvPr/>
        </p:nvSpPr>
        <p:spPr>
          <a:xfrm>
            <a:off x="8153399" y="1341360"/>
            <a:ext cx="22104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Mở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vi-VN" sz="4000" b="1" i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3994DAA-013C-4EF5-B57D-874EB2145BAB}"/>
              </a:ext>
            </a:extLst>
          </p:cNvPr>
          <p:cNvSpPr/>
          <p:nvPr/>
        </p:nvSpPr>
        <p:spPr>
          <a:xfrm>
            <a:off x="10897322" y="1117612"/>
            <a:ext cx="64092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Tả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hoặc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giới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thiệu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quát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DA6579B-CD79-4DE9-9EA1-D126EA72D552}"/>
              </a:ext>
            </a:extLst>
          </p:cNvPr>
          <p:cNvSpPr/>
          <p:nvPr/>
        </p:nvSpPr>
        <p:spPr>
          <a:xfrm>
            <a:off x="6903291" y="4456599"/>
            <a:ext cx="26185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Thân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vi-VN" sz="4000" b="1" i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2073096-A89A-4D5B-B427-7DAB4BBCD933}"/>
              </a:ext>
            </a:extLst>
          </p:cNvPr>
          <p:cNvSpPr/>
          <p:nvPr/>
        </p:nvSpPr>
        <p:spPr>
          <a:xfrm>
            <a:off x="10545456" y="3044058"/>
            <a:ext cx="64071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Tả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từng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thời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kì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triển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endParaRPr lang="en-US" sz="40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DBA5E06-67FC-461F-8ABA-31A7F57D76D2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5442361" y="4810542"/>
            <a:ext cx="1460930" cy="19446"/>
          </a:xfrm>
          <a:prstGeom prst="straightConnector1">
            <a:avLst/>
          </a:prstGeom>
          <a:ln w="38100">
            <a:solidFill>
              <a:srgbClr val="0088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1B5ED17-6542-40E6-B28C-1A64B6059074}"/>
              </a:ext>
            </a:extLst>
          </p:cNvPr>
          <p:cNvCxnSpPr>
            <a:cxnSpLocks/>
            <a:endCxn id="24" idx="1"/>
          </p:cNvCxnSpPr>
          <p:nvPr/>
        </p:nvCxnSpPr>
        <p:spPr>
          <a:xfrm flipV="1">
            <a:off x="9548916" y="3705778"/>
            <a:ext cx="996540" cy="1101973"/>
          </a:xfrm>
          <a:prstGeom prst="straightConnector1">
            <a:avLst/>
          </a:prstGeom>
          <a:ln w="38100">
            <a:solidFill>
              <a:srgbClr val="0088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B2BFBC-4601-4A6A-9493-A79D6A73808B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9521877" y="4810542"/>
            <a:ext cx="1107867" cy="630168"/>
          </a:xfrm>
          <a:prstGeom prst="straightConnector1">
            <a:avLst/>
          </a:prstGeom>
          <a:ln w="38100">
            <a:solidFill>
              <a:srgbClr val="0088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92FC4255-99B0-48B6-BF7D-9EDA41B244D1}"/>
              </a:ext>
            </a:extLst>
          </p:cNvPr>
          <p:cNvSpPr/>
          <p:nvPr/>
        </p:nvSpPr>
        <p:spPr>
          <a:xfrm>
            <a:off x="10629744" y="4846178"/>
            <a:ext cx="87393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Tả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từng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phận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7A3AFF9-565E-4700-870A-1AED0513DDD4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5442361" y="4716434"/>
            <a:ext cx="1227039" cy="3026084"/>
          </a:xfrm>
          <a:prstGeom prst="straightConnector1">
            <a:avLst/>
          </a:prstGeom>
          <a:ln w="38100">
            <a:solidFill>
              <a:srgbClr val="0088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CFCB3043-4298-434F-AEF0-BB7CA086A627}"/>
              </a:ext>
            </a:extLst>
          </p:cNvPr>
          <p:cNvSpPr/>
          <p:nvPr/>
        </p:nvSpPr>
        <p:spPr>
          <a:xfrm>
            <a:off x="6669400" y="7388575"/>
            <a:ext cx="24545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Kết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vi-VN" sz="4000" b="1" i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45" name="Freeform 49">
            <a:extLst>
              <a:ext uri="{FF2B5EF4-FFF2-40B4-BE49-F238E27FC236}">
                <a16:creationId xmlns:a16="http://schemas.microsoft.com/office/drawing/2014/main" id="{C7F67990-E3B1-40ED-9E5B-0713661BBA38}"/>
              </a:ext>
            </a:extLst>
          </p:cNvPr>
          <p:cNvSpPr/>
          <p:nvPr/>
        </p:nvSpPr>
        <p:spPr>
          <a:xfrm>
            <a:off x="111774" y="632267"/>
            <a:ext cx="6409212" cy="8792437"/>
          </a:xfrm>
          <a:custGeom>
            <a:avLst/>
            <a:gdLst/>
            <a:ahLst/>
            <a:cxnLst/>
            <a:rect l="l" t="t" r="r" b="b"/>
            <a:pathLst>
              <a:path w="6409212" h="7675703">
                <a:moveTo>
                  <a:pt x="0" y="0"/>
                </a:moveTo>
                <a:lnTo>
                  <a:pt x="6409212" y="0"/>
                </a:lnTo>
                <a:lnTo>
                  <a:pt x="6409212" y="7675703"/>
                </a:lnTo>
                <a:lnTo>
                  <a:pt x="0" y="76757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3FCAAEC-6EAE-43CC-A935-397B46208BC0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9123924" y="6847838"/>
            <a:ext cx="1695707" cy="894680"/>
          </a:xfrm>
          <a:prstGeom prst="straightConnector1">
            <a:avLst/>
          </a:prstGeom>
          <a:ln w="38100">
            <a:solidFill>
              <a:srgbClr val="0088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56AAA7F-A85B-41D7-AF6A-547DFD4E4428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9123924" y="7742518"/>
            <a:ext cx="1800437" cy="146523"/>
          </a:xfrm>
          <a:prstGeom prst="straightConnector1">
            <a:avLst/>
          </a:prstGeom>
          <a:ln w="38100">
            <a:solidFill>
              <a:srgbClr val="0088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C486AF7-ED75-402D-AD5F-9493E602583D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9123924" y="7742518"/>
            <a:ext cx="1773398" cy="1389140"/>
          </a:xfrm>
          <a:prstGeom prst="straightConnector1">
            <a:avLst/>
          </a:prstGeom>
          <a:ln w="38100">
            <a:solidFill>
              <a:srgbClr val="0088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E50C12C1-E8CA-4DE8-9206-7A91857D393B}"/>
              </a:ext>
            </a:extLst>
          </p:cNvPr>
          <p:cNvSpPr/>
          <p:nvPr/>
        </p:nvSpPr>
        <p:spPr>
          <a:xfrm>
            <a:off x="11070663" y="6367500"/>
            <a:ext cx="31522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lợi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ích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6035951-06CE-422C-B074-B9FDB6FF6347}"/>
              </a:ext>
            </a:extLst>
          </p:cNvPr>
          <p:cNvSpPr/>
          <p:nvPr/>
        </p:nvSpPr>
        <p:spPr>
          <a:xfrm>
            <a:off x="11100070" y="7575375"/>
            <a:ext cx="52495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Ấn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tượng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đặc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biệt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5D843F0-9AC7-4B17-8EB0-8040CB1E8285}"/>
              </a:ext>
            </a:extLst>
          </p:cNvPr>
          <p:cNvSpPr/>
          <p:nvPr/>
        </p:nvSpPr>
        <p:spPr>
          <a:xfrm>
            <a:off x="10897322" y="8716818"/>
            <a:ext cx="66015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cảm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tả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79DD45-551F-468A-B817-44A0CA43BF7D}"/>
              </a:ext>
            </a:extLst>
          </p:cNvPr>
          <p:cNvSpPr/>
          <p:nvPr/>
        </p:nvSpPr>
        <p:spPr>
          <a:xfrm>
            <a:off x="1001661" y="8275349"/>
            <a:ext cx="49426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Cấu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tạo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văn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miêu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tả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cối</a:t>
            </a:r>
            <a:endParaRPr lang="vi-VN" sz="4000" b="1" i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8" grpId="0"/>
      <p:bldP spid="30" grpId="0"/>
      <p:bldP spid="34" grpId="0"/>
      <p:bldP spid="35" grpId="0"/>
      <p:bldP spid="3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212</Words>
  <Application>Microsoft Office PowerPoint</Application>
  <PresentationFormat>Custom</PresentationFormat>
  <Paragraphs>28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UVN Bach Tuyet Nang</vt:lpstr>
      <vt:lpstr>Arial</vt:lpstr>
      <vt:lpstr>UTM Avo</vt:lpstr>
      <vt:lpstr>UTM Ambrosia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VIẾT BÀI VĂN MIÊU TẢ CÂY CỐI</dc:title>
  <dc:creator>PC</dc:creator>
  <cp:lastModifiedBy>ngọc nguyễn</cp:lastModifiedBy>
  <cp:revision>25</cp:revision>
  <dcterms:created xsi:type="dcterms:W3CDTF">2006-08-16T00:00:00Z</dcterms:created>
  <dcterms:modified xsi:type="dcterms:W3CDTF">2024-04-12T05:12:15Z</dcterms:modified>
  <dc:identifier>DAGBCupNjVI</dc:identifier>
</cp:coreProperties>
</file>