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76" r:id="rId23"/>
    <p:sldId id="277" r:id="rId24"/>
  </p:sldIdLst>
  <p:sldSz cx="18288000" cy="10287000"/>
  <p:notesSz cx="6858000" cy="9144000"/>
  <p:embeddedFontLst>
    <p:embeddedFont>
      <p:font typeface="Cambria" panose="02040503050406030204" pitchFamily="18" charset="0"/>
      <p:regular r:id="rId25"/>
      <p:bold r:id="rId26"/>
      <p:italic r:id="rId27"/>
      <p:boldItalic r:id="rId28"/>
    </p:embeddedFont>
    <p:embeddedFont>
      <p:font typeface="Cambria Bold" panose="02040803050406030204" pitchFamily="18" charset="0"/>
      <p:regular r:id="rId29"/>
      <p:bold r:id="rId30"/>
    </p:embeddedFont>
    <p:embeddedFont>
      <p:font typeface="Cambria Italics" panose="020B0604020202020204" charset="0"/>
      <p:regular r:id="rId31"/>
    </p:embeddedFont>
    <p:embeddedFont>
      <p:font typeface="Nunito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A25B-6B32-A250-A627-8D2C6B7469D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0844D2B-13AB-1DD1-C2AC-6D9E8D9338D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62A993C-FBAB-1AEC-D02B-4286E97E89F6}"/>
              </a:ext>
            </a:extLst>
          </p:cNvPr>
          <p:cNvSpPr>
            <a:spLocks noGrp="1"/>
          </p:cNvSpPr>
          <p:nvPr>
            <p:ph type="dt" sz="half" idx="10"/>
          </p:nvPr>
        </p:nvSpPr>
        <p:spPr/>
        <p:txBody>
          <a:bodyPr/>
          <a:lstStyle/>
          <a:p>
            <a:fld id="{6584CEDB-DFBA-4E5B-A240-8AEC1AB98D3B}" type="datetimeFigureOut">
              <a:rPr lang="en-US" smtClean="0"/>
              <a:t>4/17/2024</a:t>
            </a:fld>
            <a:endParaRPr lang="en-US"/>
          </a:p>
        </p:txBody>
      </p:sp>
      <p:sp>
        <p:nvSpPr>
          <p:cNvPr id="5" name="Footer Placeholder 4">
            <a:extLst>
              <a:ext uri="{FF2B5EF4-FFF2-40B4-BE49-F238E27FC236}">
                <a16:creationId xmlns:a16="http://schemas.microsoft.com/office/drawing/2014/main" id="{304FDBA8-A011-CAA5-CBDB-A0898C793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8F2E4-24F4-C89E-0217-DBBED3962AB3}"/>
              </a:ext>
            </a:extLst>
          </p:cNvPr>
          <p:cNvSpPr>
            <a:spLocks noGrp="1"/>
          </p:cNvSpPr>
          <p:nvPr>
            <p:ph type="sldNum" sz="quarter" idx="12"/>
          </p:nvPr>
        </p:nvSpPr>
        <p:spPr/>
        <p:txBody>
          <a:bodyPr/>
          <a:lstStyle/>
          <a:p>
            <a:fld id="{BA93FC30-46E2-4EF0-8490-4F1D120C1161}" type="slidenum">
              <a:rPr lang="en-US" smtClean="0"/>
              <a:t>‹#›</a:t>
            </a:fld>
            <a:endParaRPr lang="en-US"/>
          </a:p>
        </p:txBody>
      </p:sp>
    </p:spTree>
    <p:extLst>
      <p:ext uri="{BB962C8B-B14F-4D97-AF65-F5344CB8AC3E}">
        <p14:creationId xmlns:p14="http://schemas.microsoft.com/office/powerpoint/2010/main" val="22084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A284-AF82-562A-34B9-19BFA0A92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4FFB5-19F8-52EC-6318-0C6900734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36F9F-4CA7-48E0-1FB7-F1E6CA58DFF3}"/>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a:extLst>
              <a:ext uri="{FF2B5EF4-FFF2-40B4-BE49-F238E27FC236}">
                <a16:creationId xmlns:a16="http://schemas.microsoft.com/office/drawing/2014/main" id="{7A0C8D51-68DF-CF28-33F4-BB21A7886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641E4-1ECB-00DD-52F5-8C65684BAC4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425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ADDE9-34DE-CFF5-B232-61BC275F6FC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6E0B80-CB41-44EA-7654-9194E7699025}"/>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21563-7F19-6310-8544-803DCE3AF76C}"/>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a:extLst>
              <a:ext uri="{FF2B5EF4-FFF2-40B4-BE49-F238E27FC236}">
                <a16:creationId xmlns:a16="http://schemas.microsoft.com/office/drawing/2014/main" id="{5EA6EE85-B926-8D59-EDA3-6363643C7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4FC60-A440-6C5D-3661-C0CE7DD98D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69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1E3B-8D09-3E27-FA8D-7394C3FDF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C880A-6BF5-7920-2740-143306486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ABDC8-3FD0-ADA0-C00D-CF850F78D63B}"/>
              </a:ext>
            </a:extLst>
          </p:cNvPr>
          <p:cNvSpPr>
            <a:spLocks noGrp="1"/>
          </p:cNvSpPr>
          <p:nvPr>
            <p:ph type="dt" sz="half" idx="10"/>
          </p:nvPr>
        </p:nvSpPr>
        <p:spPr/>
        <p:txBody>
          <a:bodyPr/>
          <a:lstStyle/>
          <a:p>
            <a:fld id="{6584CEDB-DFBA-4E5B-A240-8AEC1AB98D3B}" type="datetimeFigureOut">
              <a:rPr lang="en-US" smtClean="0"/>
              <a:t>4/17/2024</a:t>
            </a:fld>
            <a:endParaRPr lang="en-US"/>
          </a:p>
        </p:txBody>
      </p:sp>
      <p:sp>
        <p:nvSpPr>
          <p:cNvPr id="5" name="Footer Placeholder 4">
            <a:extLst>
              <a:ext uri="{FF2B5EF4-FFF2-40B4-BE49-F238E27FC236}">
                <a16:creationId xmlns:a16="http://schemas.microsoft.com/office/drawing/2014/main" id="{2EAFE178-190B-48BF-65CE-ACECD42F8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84221-1A94-5D17-7D53-64A42CB347C2}"/>
              </a:ext>
            </a:extLst>
          </p:cNvPr>
          <p:cNvSpPr>
            <a:spLocks noGrp="1"/>
          </p:cNvSpPr>
          <p:nvPr>
            <p:ph type="sldNum" sz="quarter" idx="12"/>
          </p:nvPr>
        </p:nvSpPr>
        <p:spPr/>
        <p:txBody>
          <a:bodyPr/>
          <a:lstStyle/>
          <a:p>
            <a:fld id="{BA93FC30-46E2-4EF0-8490-4F1D120C1161}" type="slidenum">
              <a:rPr lang="en-US" smtClean="0"/>
              <a:t>‹#›</a:t>
            </a:fld>
            <a:endParaRPr lang="en-US"/>
          </a:p>
        </p:txBody>
      </p:sp>
    </p:spTree>
    <p:extLst>
      <p:ext uri="{BB962C8B-B14F-4D97-AF65-F5344CB8AC3E}">
        <p14:creationId xmlns:p14="http://schemas.microsoft.com/office/powerpoint/2010/main" val="31010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99EA-5A1B-F873-99D1-508E31CB151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3FCEA6-58B4-CCE7-E878-5D92D862937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FAE8B-3AAE-B193-13C4-A428A96AAA6B}"/>
              </a:ext>
            </a:extLst>
          </p:cNvPr>
          <p:cNvSpPr>
            <a:spLocks noGrp="1"/>
          </p:cNvSpPr>
          <p:nvPr>
            <p:ph type="dt" sz="half" idx="10"/>
          </p:nvPr>
        </p:nvSpPr>
        <p:spPr/>
        <p:txBody>
          <a:bodyPr/>
          <a:lstStyle/>
          <a:p>
            <a:fld id="{6584CEDB-DFBA-4E5B-A240-8AEC1AB98D3B}" type="datetimeFigureOut">
              <a:rPr lang="en-US" smtClean="0"/>
              <a:t>4/17/2024</a:t>
            </a:fld>
            <a:endParaRPr lang="en-US"/>
          </a:p>
        </p:txBody>
      </p:sp>
      <p:sp>
        <p:nvSpPr>
          <p:cNvPr id="5" name="Footer Placeholder 4">
            <a:extLst>
              <a:ext uri="{FF2B5EF4-FFF2-40B4-BE49-F238E27FC236}">
                <a16:creationId xmlns:a16="http://schemas.microsoft.com/office/drawing/2014/main" id="{DA03E2A5-65A4-8DF1-8D2D-93E99A49C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8BCE2-E02B-F48F-86C1-62FE8EE4BE0E}"/>
              </a:ext>
            </a:extLst>
          </p:cNvPr>
          <p:cNvSpPr>
            <a:spLocks noGrp="1"/>
          </p:cNvSpPr>
          <p:nvPr>
            <p:ph type="sldNum" sz="quarter" idx="12"/>
          </p:nvPr>
        </p:nvSpPr>
        <p:spPr/>
        <p:txBody>
          <a:bodyPr/>
          <a:lstStyle/>
          <a:p>
            <a:fld id="{BA93FC30-46E2-4EF0-8490-4F1D120C1161}" type="slidenum">
              <a:rPr lang="en-US" smtClean="0"/>
              <a:t>‹#›</a:t>
            </a:fld>
            <a:endParaRPr lang="en-US"/>
          </a:p>
        </p:txBody>
      </p:sp>
    </p:spTree>
    <p:extLst>
      <p:ext uri="{BB962C8B-B14F-4D97-AF65-F5344CB8AC3E}">
        <p14:creationId xmlns:p14="http://schemas.microsoft.com/office/powerpoint/2010/main" val="8051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55C5-8724-DE96-F2D2-49EAB5DDE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BA839-BB7F-9FD5-C25A-A3351CFE038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C1119-E556-8D98-4684-6C365FE513E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97E6B-F347-5582-FF88-944FB93D2478}"/>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a:extLst>
              <a:ext uri="{FF2B5EF4-FFF2-40B4-BE49-F238E27FC236}">
                <a16:creationId xmlns:a16="http://schemas.microsoft.com/office/drawing/2014/main" id="{D5492A08-3884-E788-1A3F-283E0114D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F7332-ED57-4707-71E6-DC09E496B7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811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AAD-D729-81C8-13A6-B411D5D2C05F}"/>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B70E9-8C89-3225-58FD-AD973C4AD21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1F00B-A28F-0086-C60F-9FAD830ADD9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BE958-40D1-9A4D-E90A-003B5A9E61B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18436-14AC-1479-DEDC-8EC483E5A8D1}"/>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CF0DA0-C93F-3317-14F7-980DD083F3E6}"/>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a:extLst>
              <a:ext uri="{FF2B5EF4-FFF2-40B4-BE49-F238E27FC236}">
                <a16:creationId xmlns:a16="http://schemas.microsoft.com/office/drawing/2014/main" id="{BF0162A7-0CEB-5A5F-5EA7-85038E0101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C59590-F57C-BCBE-0BBD-375C802DE2E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21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2F13-423E-EACD-4AEC-12BD5CAE0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6F585-8E83-E8BF-9106-AA043EF63F7D}"/>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a:extLst>
              <a:ext uri="{FF2B5EF4-FFF2-40B4-BE49-F238E27FC236}">
                <a16:creationId xmlns:a16="http://schemas.microsoft.com/office/drawing/2014/main" id="{0C13BC2D-5160-0AE5-8B3A-B0A5260CDB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EA9774-24A1-F001-2A09-EDEC6BBE738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0979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71282-43DD-6787-2563-E2732FD4E5DA}"/>
              </a:ext>
            </a:extLst>
          </p:cNvPr>
          <p:cNvSpPr>
            <a:spLocks noGrp="1"/>
          </p:cNvSpPr>
          <p:nvPr>
            <p:ph type="dt" sz="half" idx="10"/>
          </p:nvPr>
        </p:nvSpPr>
        <p:spPr/>
        <p:txBody>
          <a:bodyPr/>
          <a:lstStyle/>
          <a:p>
            <a:fld id="{6584CEDB-DFBA-4E5B-A240-8AEC1AB98D3B}" type="datetimeFigureOut">
              <a:rPr lang="en-US" smtClean="0"/>
              <a:t>4/17/2024</a:t>
            </a:fld>
            <a:endParaRPr lang="en-US"/>
          </a:p>
        </p:txBody>
      </p:sp>
      <p:sp>
        <p:nvSpPr>
          <p:cNvPr id="3" name="Footer Placeholder 2">
            <a:extLst>
              <a:ext uri="{FF2B5EF4-FFF2-40B4-BE49-F238E27FC236}">
                <a16:creationId xmlns:a16="http://schemas.microsoft.com/office/drawing/2014/main" id="{81664BA1-1339-7A71-7593-022C32428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CC9EE5-8258-CB20-110E-2450CD953F88}"/>
              </a:ext>
            </a:extLst>
          </p:cNvPr>
          <p:cNvSpPr>
            <a:spLocks noGrp="1"/>
          </p:cNvSpPr>
          <p:nvPr>
            <p:ph type="sldNum" sz="quarter" idx="12"/>
          </p:nvPr>
        </p:nvSpPr>
        <p:spPr/>
        <p:txBody>
          <a:bodyPr/>
          <a:lstStyle/>
          <a:p>
            <a:fld id="{BA93FC30-46E2-4EF0-8490-4F1D120C1161}" type="slidenum">
              <a:rPr lang="en-US" smtClean="0"/>
              <a:t>‹#›</a:t>
            </a:fld>
            <a:endParaRPr lang="en-US"/>
          </a:p>
        </p:txBody>
      </p:sp>
    </p:spTree>
    <p:extLst>
      <p:ext uri="{BB962C8B-B14F-4D97-AF65-F5344CB8AC3E}">
        <p14:creationId xmlns:p14="http://schemas.microsoft.com/office/powerpoint/2010/main" val="4267434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531C-8ACE-68AA-4673-0A479BC9D0B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FC6D1E1-0A5A-A193-C888-C29A690FB4E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48AB80-A30E-4CE3-8E97-02F8222F18E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5D925D-FFCD-B622-8427-2F809DD326A8}"/>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a:extLst>
              <a:ext uri="{FF2B5EF4-FFF2-40B4-BE49-F238E27FC236}">
                <a16:creationId xmlns:a16="http://schemas.microsoft.com/office/drawing/2014/main" id="{DC31238F-3CBA-8C67-4103-BA422148A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DFB0F-D82A-9B78-FCA4-CF173699DCC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867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A15D-00EF-BBB7-2C3B-33F46895692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0EAF2DA-AFE8-0348-5578-7638671D5F4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85CB3E21-270A-CA78-8FE2-FBD4D03146C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D093675-2AB1-AF12-718E-ED37002B6042}"/>
              </a:ext>
            </a:extLst>
          </p:cNvPr>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a:extLst>
              <a:ext uri="{FF2B5EF4-FFF2-40B4-BE49-F238E27FC236}">
                <a16:creationId xmlns:a16="http://schemas.microsoft.com/office/drawing/2014/main" id="{659FF333-06B5-F253-9345-D88C54B20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EE159-01A2-7882-5A86-7064CB115C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60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6C5FE-1094-0967-F849-481020F2219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F44F6-515F-90B7-F145-3A9DB4CE95A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8D4C6-A5C9-F0E9-215A-E773EF049D4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584CEDB-DFBA-4E5B-A240-8AEC1AB98D3B}" type="datetimeFigureOut">
              <a:rPr lang="en-US" smtClean="0"/>
              <a:t>4/17/2024</a:t>
            </a:fld>
            <a:endParaRPr lang="en-US"/>
          </a:p>
        </p:txBody>
      </p:sp>
      <p:sp>
        <p:nvSpPr>
          <p:cNvPr id="5" name="Footer Placeholder 4">
            <a:extLst>
              <a:ext uri="{FF2B5EF4-FFF2-40B4-BE49-F238E27FC236}">
                <a16:creationId xmlns:a16="http://schemas.microsoft.com/office/drawing/2014/main" id="{CE0AA8C1-3079-D7F9-07C6-1E5E73EA886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B273B-DEF1-A13D-3A6D-BC494B1A7AA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A93FC30-46E2-4EF0-8490-4F1D120C1161}" type="slidenum">
              <a:rPr lang="en-US" smtClean="0"/>
              <a:t>‹#›</a:t>
            </a:fld>
            <a:endParaRPr lang="en-US"/>
          </a:p>
        </p:txBody>
      </p:sp>
    </p:spTree>
    <p:extLst>
      <p:ext uri="{BB962C8B-B14F-4D97-AF65-F5344CB8AC3E}">
        <p14:creationId xmlns:p14="http://schemas.microsoft.com/office/powerpoint/2010/main" val="196929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0" r:id="rId13"/>
    <p:sldLayoutId id="214748365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1.png"/><Relationship Id="rId5" Type="http://schemas.openxmlformats.org/officeDocument/2006/relationships/image" Target="../media/image8.sv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1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4.svg"/><Relationship Id="rId5" Type="http://schemas.openxmlformats.org/officeDocument/2006/relationships/image" Target="../media/image8.svg"/><Relationship Id="rId10"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svg"/><Relationship Id="rId3" Type="http://schemas.openxmlformats.org/officeDocument/2006/relationships/image" Target="../media/image36.svg"/><Relationship Id="rId7" Type="http://schemas.openxmlformats.org/officeDocument/2006/relationships/image" Target="../media/image10.svg"/><Relationship Id="rId12"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6.svg"/><Relationship Id="rId5" Type="http://schemas.openxmlformats.org/officeDocument/2006/relationships/image" Target="../media/image8.svg"/><Relationship Id="rId10"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1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4.svg"/><Relationship Id="rId5" Type="http://schemas.openxmlformats.org/officeDocument/2006/relationships/image" Target="../media/image8.svg"/><Relationship Id="rId10"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svg"/><Relationship Id="rId3" Type="http://schemas.openxmlformats.org/officeDocument/2006/relationships/image" Target="../media/image36.svg"/><Relationship Id="rId7" Type="http://schemas.openxmlformats.org/officeDocument/2006/relationships/image" Target="../media/image10.sv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8.svg"/><Relationship Id="rId5" Type="http://schemas.openxmlformats.org/officeDocument/2006/relationships/image" Target="../media/image8.svg"/><Relationship Id="rId10" Type="http://schemas.openxmlformats.org/officeDocument/2006/relationships/image" Target="../media/image47.png"/><Relationship Id="rId4" Type="http://schemas.openxmlformats.org/officeDocument/2006/relationships/image" Target="../media/image7.pn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1.svg"/><Relationship Id="rId5" Type="http://schemas.openxmlformats.org/officeDocument/2006/relationships/image" Target="../media/image8.svg"/><Relationship Id="rId10" Type="http://schemas.openxmlformats.org/officeDocument/2006/relationships/image" Target="../media/image50.png"/><Relationship Id="rId4" Type="http://schemas.openxmlformats.org/officeDocument/2006/relationships/image" Target="../media/image7.png"/><Relationship Id="rId9" Type="http://schemas.openxmlformats.org/officeDocument/2006/relationships/image" Target="../media/image38.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3.svg"/><Relationship Id="rId5" Type="http://schemas.openxmlformats.org/officeDocument/2006/relationships/image" Target="../media/image8.svg"/><Relationship Id="rId10" Type="http://schemas.openxmlformats.org/officeDocument/2006/relationships/image" Target="../media/image52.png"/><Relationship Id="rId4" Type="http://schemas.openxmlformats.org/officeDocument/2006/relationships/image" Target="../media/image7.png"/><Relationship Id="rId9" Type="http://schemas.openxmlformats.org/officeDocument/2006/relationships/image" Target="../media/image38.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5.svg"/><Relationship Id="rId5" Type="http://schemas.openxmlformats.org/officeDocument/2006/relationships/image" Target="../media/image8.svg"/><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7.svg"/><Relationship Id="rId5" Type="http://schemas.openxmlformats.org/officeDocument/2006/relationships/image" Target="../media/image8.svg"/><Relationship Id="rId10" Type="http://schemas.openxmlformats.org/officeDocument/2006/relationships/image" Target="../media/image56.png"/><Relationship Id="rId4" Type="http://schemas.openxmlformats.org/officeDocument/2006/relationships/image" Target="../media/image7.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8.svg"/><Relationship Id="rId10" Type="http://schemas.openxmlformats.org/officeDocument/2006/relationships/image" Target="../media/image65.png"/><Relationship Id="rId4" Type="http://schemas.openxmlformats.org/officeDocument/2006/relationships/image" Target="../media/image7.png"/><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8.svg"/><Relationship Id="rId10" Type="http://schemas.openxmlformats.org/officeDocument/2006/relationships/image" Target="../media/image65.png"/><Relationship Id="rId4" Type="http://schemas.openxmlformats.org/officeDocument/2006/relationships/image" Target="../media/image7.png"/><Relationship Id="rId9"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EBC9"/>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81400" y="2111371"/>
            <a:ext cx="13116213" cy="6064257"/>
          </a:xfrm>
          <a:prstGeom prst="rect">
            <a:avLst/>
          </a:prstGeom>
        </p:spPr>
      </p:pic>
      <p:pic>
        <p:nvPicPr>
          <p:cNvPr id="13" name="Picture 12"/>
          <p:cNvPicPr>
            <a:picLocks noChangeAspect="1"/>
          </p:cNvPicPr>
          <p:nvPr/>
        </p:nvPicPr>
        <p:blipFill>
          <a:blip r:embed="rId3"/>
          <a:stretch>
            <a:fillRect/>
          </a:stretch>
        </p:blipFill>
        <p:spPr>
          <a:xfrm>
            <a:off x="6060634" y="1244933"/>
            <a:ext cx="4121253" cy="835224"/>
          </a:xfrm>
          <a:prstGeom prst="rect">
            <a:avLst/>
          </a:prstGeom>
        </p:spPr>
      </p:pic>
      <p:pic>
        <p:nvPicPr>
          <p:cNvPr id="15" name="Picture 14"/>
          <p:cNvPicPr>
            <a:picLocks noChangeAspect="1"/>
          </p:cNvPicPr>
          <p:nvPr/>
        </p:nvPicPr>
        <p:blipFill>
          <a:blip r:embed="rId4"/>
          <a:stretch>
            <a:fillRect/>
          </a:stretch>
        </p:blipFill>
        <p:spPr>
          <a:xfrm>
            <a:off x="13361698" y="5535865"/>
            <a:ext cx="2847079"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Freeform 44"/>
          <p:cNvSpPr/>
          <p:nvPr/>
        </p:nvSpPr>
        <p:spPr>
          <a:xfrm>
            <a:off x="593962" y="196852"/>
            <a:ext cx="5726825" cy="3815724"/>
          </a:xfrm>
          <a:custGeom>
            <a:avLst/>
            <a:gdLst/>
            <a:ahLst/>
            <a:cxnLst/>
            <a:rect l="l" t="t" r="r" b="b"/>
            <a:pathLst>
              <a:path w="5726825" h="3815724">
                <a:moveTo>
                  <a:pt x="0" y="0"/>
                </a:moveTo>
                <a:lnTo>
                  <a:pt x="5726825" y="0"/>
                </a:lnTo>
                <a:lnTo>
                  <a:pt x="5726825" y="3815723"/>
                </a:lnTo>
                <a:lnTo>
                  <a:pt x="0" y="3815723"/>
                </a:lnTo>
                <a:lnTo>
                  <a:pt x="0" y="0"/>
                </a:lnTo>
                <a:close/>
              </a:path>
            </a:pathLst>
          </a:custGeom>
          <a:blipFill>
            <a:blip r:embed="rId10"/>
            <a:stretch>
              <a:fillRect/>
            </a:stretch>
          </a:blipFill>
        </p:spPr>
      </p:sp>
      <p:sp>
        <p:nvSpPr>
          <p:cNvPr id="45" name="Freeform 45"/>
          <p:cNvSpPr/>
          <p:nvPr/>
        </p:nvSpPr>
        <p:spPr>
          <a:xfrm rot="-697912">
            <a:off x="148228" y="3086637"/>
            <a:ext cx="3167959" cy="4751938"/>
          </a:xfrm>
          <a:custGeom>
            <a:avLst/>
            <a:gdLst/>
            <a:ahLst/>
            <a:cxnLst/>
            <a:rect l="l" t="t" r="r" b="b"/>
            <a:pathLst>
              <a:path w="3167959" h="4751938">
                <a:moveTo>
                  <a:pt x="0" y="0"/>
                </a:moveTo>
                <a:lnTo>
                  <a:pt x="3167959" y="0"/>
                </a:lnTo>
                <a:lnTo>
                  <a:pt x="3167959" y="4751938"/>
                </a:lnTo>
                <a:lnTo>
                  <a:pt x="0" y="4751938"/>
                </a:lnTo>
                <a:lnTo>
                  <a:pt x="0" y="0"/>
                </a:lnTo>
                <a:close/>
              </a:path>
            </a:pathLst>
          </a:custGeom>
          <a:blipFill>
            <a:blip r:embed="rId11"/>
            <a:stretch>
              <a:fillRect/>
            </a:stretch>
          </a:blipFill>
        </p:spPr>
      </p:sp>
      <p:sp>
        <p:nvSpPr>
          <p:cNvPr id="46" name="Freeform 46"/>
          <p:cNvSpPr/>
          <p:nvPr/>
        </p:nvSpPr>
        <p:spPr>
          <a:xfrm>
            <a:off x="1952863" y="7028313"/>
            <a:ext cx="4838230" cy="3015295"/>
          </a:xfrm>
          <a:custGeom>
            <a:avLst/>
            <a:gdLst/>
            <a:ahLst/>
            <a:cxnLst/>
            <a:rect l="l" t="t" r="r" b="b"/>
            <a:pathLst>
              <a:path w="4838230" h="3015295">
                <a:moveTo>
                  <a:pt x="0" y="0"/>
                </a:moveTo>
                <a:lnTo>
                  <a:pt x="4838230" y="0"/>
                </a:lnTo>
                <a:lnTo>
                  <a:pt x="4838230" y="3015295"/>
                </a:lnTo>
                <a:lnTo>
                  <a:pt x="0" y="3015295"/>
                </a:lnTo>
                <a:lnTo>
                  <a:pt x="0" y="0"/>
                </a:lnTo>
                <a:close/>
              </a:path>
            </a:pathLst>
          </a:custGeom>
          <a:blipFill>
            <a:blip r:embed="rId12"/>
            <a:stretch>
              <a:fillRect/>
            </a:stretch>
          </a:blipFill>
        </p:spPr>
      </p:sp>
      <p:sp>
        <p:nvSpPr>
          <p:cNvPr id="47" name="TextBox 47"/>
          <p:cNvSpPr txBox="1"/>
          <p:nvPr/>
        </p:nvSpPr>
        <p:spPr>
          <a:xfrm>
            <a:off x="6791093" y="1301315"/>
            <a:ext cx="10228415" cy="8294006"/>
          </a:xfrm>
          <a:prstGeom prst="rect">
            <a:avLst/>
          </a:prstGeom>
        </p:spPr>
        <p:txBody>
          <a:bodyPr lIns="0" tIns="0" rIns="0" bIns="0" rtlCol="0" anchor="t">
            <a:spAutoFit/>
          </a:bodyPr>
          <a:lstStyle/>
          <a:p>
            <a:pPr algn="just">
              <a:lnSpc>
                <a:spcPts val="6028"/>
              </a:lnSpc>
            </a:pPr>
            <a:r>
              <a:rPr lang="en-US" sz="4901">
                <a:solidFill>
                  <a:srgbClr val="000000"/>
                </a:solidFill>
                <a:latin typeface="Cambria"/>
              </a:rPr>
              <a:t>     Sự độc lập trong tính cách của Thiện Nhân chính là điều khiến mẹ Mai Anh yêu thích. Bạn thường đặt báo thức để tự thức dậy mỗi sáng mà không cần ai gọi. Khi ở nhà, bạn luôn thể hiện sự quan tâm, chu đáo tới từng thành viên trong gia đình. Mỗi khi có thời gian rảnh, bạn thường giúp mẹ và các anh trai làm những việc như nấu cơm, quét dọn nhà cửa,…</a:t>
            </a:r>
          </a:p>
          <a:p>
            <a:pPr algn="r">
              <a:lnSpc>
                <a:spcPts val="4943"/>
              </a:lnSpc>
            </a:pPr>
            <a:r>
              <a:rPr lang="en-US" sz="4019">
                <a:solidFill>
                  <a:srgbClr val="000000"/>
                </a:solidFill>
                <a:latin typeface="Cambria Italics"/>
              </a:rPr>
              <a:t>(Theo lời kể của cô Mai Anh – mẹ Thiện Nhân)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Freeform 44"/>
          <p:cNvSpPr/>
          <p:nvPr/>
        </p:nvSpPr>
        <p:spPr>
          <a:xfrm>
            <a:off x="1640588" y="5143500"/>
            <a:ext cx="3831631" cy="5114525"/>
          </a:xfrm>
          <a:custGeom>
            <a:avLst/>
            <a:gdLst/>
            <a:ahLst/>
            <a:cxnLst/>
            <a:rect l="l" t="t" r="r" b="b"/>
            <a:pathLst>
              <a:path w="3831631" h="5114525">
                <a:moveTo>
                  <a:pt x="0" y="0"/>
                </a:moveTo>
                <a:lnTo>
                  <a:pt x="3831632" y="0"/>
                </a:lnTo>
                <a:lnTo>
                  <a:pt x="3831632" y="5114525"/>
                </a:lnTo>
                <a:lnTo>
                  <a:pt x="0" y="51145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7" name="Group 46"/>
          <p:cNvGrpSpPr/>
          <p:nvPr/>
        </p:nvGrpSpPr>
        <p:grpSpPr>
          <a:xfrm>
            <a:off x="5472220" y="1799473"/>
            <a:ext cx="10438563" cy="7458827"/>
            <a:chOff x="5472220" y="1799473"/>
            <a:chExt cx="10438563" cy="7458827"/>
          </a:xfrm>
        </p:grpSpPr>
        <p:sp>
          <p:nvSpPr>
            <p:cNvPr id="45" name="Freeform 45"/>
            <p:cNvSpPr/>
            <p:nvPr/>
          </p:nvSpPr>
          <p:spPr>
            <a:xfrm flipH="1">
              <a:off x="5472220" y="1799473"/>
              <a:ext cx="10438563" cy="7458827"/>
            </a:xfrm>
            <a:custGeom>
              <a:avLst/>
              <a:gdLst/>
              <a:ahLst/>
              <a:cxnLst/>
              <a:rect l="l" t="t" r="r" b="b"/>
              <a:pathLst>
                <a:path w="10438563" h="7458827">
                  <a:moveTo>
                    <a:pt x="10438562" y="0"/>
                  </a:moveTo>
                  <a:lnTo>
                    <a:pt x="0" y="0"/>
                  </a:lnTo>
                  <a:lnTo>
                    <a:pt x="0" y="7458827"/>
                  </a:lnTo>
                  <a:lnTo>
                    <a:pt x="10438562" y="7458827"/>
                  </a:lnTo>
                  <a:lnTo>
                    <a:pt x="10438562"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TextBox 46"/>
            <p:cNvSpPr txBox="1"/>
            <p:nvPr/>
          </p:nvSpPr>
          <p:spPr>
            <a:xfrm>
              <a:off x="6992600" y="3323466"/>
              <a:ext cx="7770902" cy="2796540"/>
            </a:xfrm>
            <a:prstGeom prst="rect">
              <a:avLst/>
            </a:prstGeom>
          </p:spPr>
          <p:txBody>
            <a:bodyPr lIns="0" tIns="0" rIns="0" bIns="0" rtlCol="0" anchor="t">
              <a:spAutoFit/>
            </a:bodyPr>
            <a:lstStyle/>
            <a:p>
              <a:pPr algn="just">
                <a:lnSpc>
                  <a:spcPts val="7380"/>
                </a:lnSpc>
              </a:pPr>
              <a:r>
                <a:rPr lang="en-US" sz="6000" dirty="0" err="1">
                  <a:solidFill>
                    <a:srgbClr val="284231"/>
                  </a:solidFill>
                  <a:latin typeface="Cambria Bold"/>
                </a:rPr>
                <a:t>Nhân</a:t>
              </a:r>
              <a:r>
                <a:rPr lang="en-US" sz="6000" dirty="0">
                  <a:solidFill>
                    <a:srgbClr val="284231"/>
                  </a:solidFill>
                  <a:latin typeface="Cambria Bold"/>
                </a:rPr>
                <a:t> </a:t>
              </a:r>
              <a:r>
                <a:rPr lang="en-US" sz="6000" dirty="0" err="1">
                  <a:solidFill>
                    <a:srgbClr val="284231"/>
                  </a:solidFill>
                  <a:latin typeface="Cambria Bold"/>
                </a:rPr>
                <a:t>vật</a:t>
              </a:r>
              <a:r>
                <a:rPr lang="en-US" sz="6000" dirty="0">
                  <a:solidFill>
                    <a:srgbClr val="284231"/>
                  </a:solidFill>
                  <a:latin typeface="Cambria Bold"/>
                </a:rPr>
                <a:t> </a:t>
              </a:r>
              <a:r>
                <a:rPr lang="en-US" sz="6000" dirty="0" err="1">
                  <a:solidFill>
                    <a:srgbClr val="284231"/>
                  </a:solidFill>
                  <a:latin typeface="Cambria Bold"/>
                </a:rPr>
                <a:t>chính</a:t>
              </a:r>
              <a:r>
                <a:rPr lang="en-US" sz="6000" dirty="0">
                  <a:solidFill>
                    <a:srgbClr val="284231"/>
                  </a:solidFill>
                  <a:latin typeface="Cambria Bold"/>
                </a:rPr>
                <a:t> </a:t>
              </a:r>
              <a:r>
                <a:rPr lang="en-US" sz="6000" dirty="0" err="1">
                  <a:solidFill>
                    <a:srgbClr val="284231"/>
                  </a:solidFill>
                  <a:latin typeface="Cambria Bold"/>
                </a:rPr>
                <a:t>trong</a:t>
              </a:r>
              <a:r>
                <a:rPr lang="en-US" sz="6000" dirty="0">
                  <a:solidFill>
                    <a:srgbClr val="284231"/>
                  </a:solidFill>
                  <a:latin typeface="Cambria Bold"/>
                </a:rPr>
                <a:t> </a:t>
              </a:r>
              <a:r>
                <a:rPr lang="en-US" sz="6000" dirty="0" err="1">
                  <a:solidFill>
                    <a:srgbClr val="284231"/>
                  </a:solidFill>
                  <a:latin typeface="Cambria Bold"/>
                </a:rPr>
                <a:t>câu</a:t>
              </a:r>
              <a:r>
                <a:rPr lang="en-US" sz="6000" dirty="0">
                  <a:solidFill>
                    <a:srgbClr val="284231"/>
                  </a:solidFill>
                  <a:latin typeface="Cambria Bold"/>
                </a:rPr>
                <a:t> </a:t>
              </a:r>
              <a:r>
                <a:rPr lang="en-US" sz="6000" dirty="0" err="1">
                  <a:solidFill>
                    <a:srgbClr val="284231"/>
                  </a:solidFill>
                  <a:latin typeface="Cambria Bold"/>
                </a:rPr>
                <a:t>chuyện</a:t>
              </a:r>
              <a:r>
                <a:rPr lang="en-US" sz="6000" dirty="0">
                  <a:solidFill>
                    <a:srgbClr val="284231"/>
                  </a:solidFill>
                  <a:latin typeface="Cambria Bold"/>
                </a:rPr>
                <a:t> </a:t>
              </a:r>
              <a:r>
                <a:rPr lang="en-US" sz="6000" dirty="0" err="1">
                  <a:solidFill>
                    <a:srgbClr val="284231"/>
                  </a:solidFill>
                  <a:latin typeface="Cambria Bold"/>
                </a:rPr>
                <a:t>vừa</a:t>
              </a:r>
              <a:r>
                <a:rPr lang="en-US" sz="6000" dirty="0">
                  <a:solidFill>
                    <a:srgbClr val="284231"/>
                  </a:solidFill>
                  <a:latin typeface="Cambria Bold"/>
                </a:rPr>
                <a:t> </a:t>
              </a:r>
              <a:r>
                <a:rPr lang="en-US" sz="6000" dirty="0" err="1">
                  <a:solidFill>
                    <a:srgbClr val="284231"/>
                  </a:solidFill>
                  <a:latin typeface="Cambria Bold"/>
                </a:rPr>
                <a:t>rồi</a:t>
              </a:r>
              <a:r>
                <a:rPr lang="en-US" sz="6000" dirty="0">
                  <a:solidFill>
                    <a:srgbClr val="284231"/>
                  </a:solidFill>
                  <a:latin typeface="Cambria Bold"/>
                </a:rPr>
                <a:t> </a:t>
              </a:r>
              <a:r>
                <a:rPr lang="en-US" sz="6000" dirty="0" err="1">
                  <a:solidFill>
                    <a:srgbClr val="284231"/>
                  </a:solidFill>
                  <a:latin typeface="Cambria Bold"/>
                </a:rPr>
                <a:t>tên</a:t>
              </a:r>
              <a:r>
                <a:rPr lang="en-US" sz="6000" dirty="0">
                  <a:solidFill>
                    <a:srgbClr val="284231"/>
                  </a:solidFill>
                  <a:latin typeface="Cambria Bold"/>
                </a:rPr>
                <a:t> </a:t>
              </a:r>
              <a:r>
                <a:rPr lang="en-US" sz="6000" dirty="0" err="1">
                  <a:solidFill>
                    <a:srgbClr val="284231"/>
                  </a:solidFill>
                  <a:latin typeface="Cambria Bold"/>
                </a:rPr>
                <a:t>là</a:t>
              </a:r>
              <a:r>
                <a:rPr lang="en-US" sz="6000" dirty="0">
                  <a:solidFill>
                    <a:srgbClr val="284231"/>
                  </a:solidFill>
                  <a:latin typeface="Cambria Bold"/>
                </a:rPr>
                <a:t> </a:t>
              </a:r>
              <a:r>
                <a:rPr lang="en-US" sz="6000" dirty="0" err="1">
                  <a:solidFill>
                    <a:srgbClr val="284231"/>
                  </a:solidFill>
                  <a:latin typeface="Cambria Bold"/>
                </a:rPr>
                <a:t>gì</a:t>
              </a:r>
              <a:r>
                <a:rPr lang="en-US" sz="6000" dirty="0">
                  <a:solidFill>
                    <a:srgbClr val="284231"/>
                  </a:solidFill>
                  <a:latin typeface="Cambria Bold"/>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7" name="Group 46"/>
          <p:cNvGrpSpPr/>
          <p:nvPr/>
        </p:nvGrpSpPr>
        <p:grpSpPr>
          <a:xfrm>
            <a:off x="5472220" y="1799473"/>
            <a:ext cx="10438563" cy="7458827"/>
            <a:chOff x="5472220" y="1799473"/>
            <a:chExt cx="10438563" cy="7458827"/>
          </a:xfrm>
        </p:grpSpPr>
        <p:sp>
          <p:nvSpPr>
            <p:cNvPr id="44" name="Freeform 44"/>
            <p:cNvSpPr/>
            <p:nvPr/>
          </p:nvSpPr>
          <p:spPr>
            <a:xfrm flipH="1">
              <a:off x="5472220" y="1799473"/>
              <a:ext cx="10438563" cy="7458827"/>
            </a:xfrm>
            <a:custGeom>
              <a:avLst/>
              <a:gdLst/>
              <a:ahLst/>
              <a:cxnLst/>
              <a:rect l="l" t="t" r="r" b="b"/>
              <a:pathLst>
                <a:path w="10438563" h="7458827">
                  <a:moveTo>
                    <a:pt x="10438562" y="0"/>
                  </a:moveTo>
                  <a:lnTo>
                    <a:pt x="0" y="0"/>
                  </a:lnTo>
                  <a:lnTo>
                    <a:pt x="0" y="7458827"/>
                  </a:lnTo>
                  <a:lnTo>
                    <a:pt x="10438562" y="7458827"/>
                  </a:lnTo>
                  <a:lnTo>
                    <a:pt x="10438562"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TextBox 45"/>
            <p:cNvSpPr txBox="1"/>
            <p:nvPr/>
          </p:nvSpPr>
          <p:spPr>
            <a:xfrm>
              <a:off x="7256371" y="3488155"/>
              <a:ext cx="7770902" cy="2183130"/>
            </a:xfrm>
            <a:prstGeom prst="rect">
              <a:avLst/>
            </a:prstGeom>
          </p:spPr>
          <p:txBody>
            <a:bodyPr lIns="0" tIns="0" rIns="0" bIns="0" rtlCol="0" anchor="t">
              <a:spAutoFit/>
            </a:bodyPr>
            <a:lstStyle/>
            <a:p>
              <a:pPr algn="just">
                <a:lnSpc>
                  <a:spcPts val="8609"/>
                </a:lnSpc>
              </a:pPr>
              <a:r>
                <a:rPr lang="en-US" sz="6999" dirty="0" err="1">
                  <a:solidFill>
                    <a:srgbClr val="284231"/>
                  </a:solidFill>
                  <a:latin typeface="Cambria Bold"/>
                </a:rPr>
                <a:t>Cậu</a:t>
              </a:r>
              <a:r>
                <a:rPr lang="en-US" sz="6999" dirty="0">
                  <a:solidFill>
                    <a:srgbClr val="284231"/>
                  </a:solidFill>
                  <a:latin typeface="Cambria Bold"/>
                </a:rPr>
                <a:t> </a:t>
              </a:r>
              <a:r>
                <a:rPr lang="en-US" sz="6999" dirty="0" err="1">
                  <a:solidFill>
                    <a:srgbClr val="284231"/>
                  </a:solidFill>
                  <a:latin typeface="Cambria Bold"/>
                </a:rPr>
                <a:t>bé</a:t>
              </a:r>
              <a:r>
                <a:rPr lang="en-US" sz="6999" dirty="0">
                  <a:solidFill>
                    <a:srgbClr val="284231"/>
                  </a:solidFill>
                  <a:latin typeface="Cambria Bold"/>
                </a:rPr>
                <a:t> </a:t>
              </a:r>
              <a:r>
                <a:rPr lang="en-US" sz="6999" dirty="0" err="1">
                  <a:solidFill>
                    <a:srgbClr val="284231"/>
                  </a:solidFill>
                  <a:latin typeface="Cambria Bold"/>
                </a:rPr>
                <a:t>gặp</a:t>
              </a:r>
              <a:r>
                <a:rPr lang="en-US" sz="6999" dirty="0">
                  <a:solidFill>
                    <a:srgbClr val="284231"/>
                  </a:solidFill>
                  <a:latin typeface="Cambria Bold"/>
                </a:rPr>
                <a:t> </a:t>
              </a:r>
              <a:r>
                <a:rPr lang="en-US" sz="6999" dirty="0" err="1">
                  <a:solidFill>
                    <a:srgbClr val="284231"/>
                  </a:solidFill>
                  <a:latin typeface="Cambria Bold"/>
                </a:rPr>
                <a:t>phải</a:t>
              </a:r>
              <a:r>
                <a:rPr lang="en-US" sz="6999" dirty="0">
                  <a:solidFill>
                    <a:srgbClr val="284231"/>
                  </a:solidFill>
                  <a:latin typeface="Cambria Bold"/>
                </a:rPr>
                <a:t> </a:t>
              </a:r>
              <a:r>
                <a:rPr lang="en-US" sz="6999" dirty="0" err="1">
                  <a:solidFill>
                    <a:srgbClr val="284231"/>
                  </a:solidFill>
                  <a:latin typeface="Cambria Bold"/>
                </a:rPr>
                <a:t>chuyện</a:t>
              </a:r>
              <a:r>
                <a:rPr lang="en-US" sz="6999" dirty="0">
                  <a:solidFill>
                    <a:srgbClr val="284231"/>
                  </a:solidFill>
                  <a:latin typeface="Cambria Bold"/>
                </a:rPr>
                <a:t> </a:t>
              </a:r>
              <a:r>
                <a:rPr lang="en-US" sz="6999" dirty="0" err="1">
                  <a:solidFill>
                    <a:srgbClr val="284231"/>
                  </a:solidFill>
                  <a:latin typeface="Cambria Bold"/>
                </a:rPr>
                <a:t>gì</a:t>
              </a:r>
              <a:r>
                <a:rPr lang="en-US" sz="6999" dirty="0">
                  <a:solidFill>
                    <a:srgbClr val="284231"/>
                  </a:solidFill>
                  <a:latin typeface="Cambria Bold"/>
                </a:rPr>
                <a:t>?</a:t>
              </a:r>
            </a:p>
          </p:txBody>
        </p:sp>
      </p:grpSp>
      <p:sp>
        <p:nvSpPr>
          <p:cNvPr id="46" name="Freeform 46"/>
          <p:cNvSpPr/>
          <p:nvPr/>
        </p:nvSpPr>
        <p:spPr>
          <a:xfrm>
            <a:off x="1629933" y="5143500"/>
            <a:ext cx="3842287" cy="5114525"/>
          </a:xfrm>
          <a:custGeom>
            <a:avLst/>
            <a:gdLst/>
            <a:ahLst/>
            <a:cxnLst/>
            <a:rect l="l" t="t" r="r" b="b"/>
            <a:pathLst>
              <a:path w="3842287" h="5114525">
                <a:moveTo>
                  <a:pt x="0" y="0"/>
                </a:moveTo>
                <a:lnTo>
                  <a:pt x="3842287" y="0"/>
                </a:lnTo>
                <a:lnTo>
                  <a:pt x="3842287" y="5114525"/>
                </a:lnTo>
                <a:lnTo>
                  <a:pt x="0" y="51145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Freeform 44"/>
          <p:cNvSpPr/>
          <p:nvPr/>
        </p:nvSpPr>
        <p:spPr>
          <a:xfrm>
            <a:off x="1640588" y="5143500"/>
            <a:ext cx="3831631" cy="5114525"/>
          </a:xfrm>
          <a:custGeom>
            <a:avLst/>
            <a:gdLst/>
            <a:ahLst/>
            <a:cxnLst/>
            <a:rect l="l" t="t" r="r" b="b"/>
            <a:pathLst>
              <a:path w="3831631" h="5114525">
                <a:moveTo>
                  <a:pt x="0" y="0"/>
                </a:moveTo>
                <a:lnTo>
                  <a:pt x="3831632" y="0"/>
                </a:lnTo>
                <a:lnTo>
                  <a:pt x="3831632" y="5114525"/>
                </a:lnTo>
                <a:lnTo>
                  <a:pt x="0" y="51145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7" name="Group 46"/>
          <p:cNvGrpSpPr/>
          <p:nvPr/>
        </p:nvGrpSpPr>
        <p:grpSpPr>
          <a:xfrm>
            <a:off x="5472220" y="1799473"/>
            <a:ext cx="10438563" cy="7458827"/>
            <a:chOff x="5472220" y="1799473"/>
            <a:chExt cx="10438563" cy="7458827"/>
          </a:xfrm>
        </p:grpSpPr>
        <p:sp>
          <p:nvSpPr>
            <p:cNvPr id="45" name="Freeform 45"/>
            <p:cNvSpPr/>
            <p:nvPr/>
          </p:nvSpPr>
          <p:spPr>
            <a:xfrm flipH="1">
              <a:off x="5472220" y="1799473"/>
              <a:ext cx="10438563" cy="7458827"/>
            </a:xfrm>
            <a:custGeom>
              <a:avLst/>
              <a:gdLst/>
              <a:ahLst/>
              <a:cxnLst/>
              <a:rect l="l" t="t" r="r" b="b"/>
              <a:pathLst>
                <a:path w="10438563" h="7458827">
                  <a:moveTo>
                    <a:pt x="10438562" y="0"/>
                  </a:moveTo>
                  <a:lnTo>
                    <a:pt x="0" y="0"/>
                  </a:lnTo>
                  <a:lnTo>
                    <a:pt x="0" y="7458827"/>
                  </a:lnTo>
                  <a:lnTo>
                    <a:pt x="10438562" y="7458827"/>
                  </a:lnTo>
                  <a:lnTo>
                    <a:pt x="10438562"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TextBox 46"/>
            <p:cNvSpPr txBox="1"/>
            <p:nvPr/>
          </p:nvSpPr>
          <p:spPr>
            <a:xfrm>
              <a:off x="6711956" y="2965162"/>
              <a:ext cx="7959090" cy="3330174"/>
            </a:xfrm>
            <a:prstGeom prst="rect">
              <a:avLst/>
            </a:prstGeom>
          </p:spPr>
          <p:txBody>
            <a:bodyPr lIns="0" tIns="0" rIns="0" bIns="0" rtlCol="0" anchor="t">
              <a:spAutoFit/>
            </a:bodyPr>
            <a:lstStyle/>
            <a:p>
              <a:pPr algn="just">
                <a:lnSpc>
                  <a:spcPts val="6565"/>
                </a:lnSpc>
              </a:pPr>
              <a:r>
                <a:rPr lang="en-US" sz="5338" dirty="0">
                  <a:solidFill>
                    <a:srgbClr val="284231"/>
                  </a:solidFill>
                  <a:latin typeface="Cambria Bold"/>
                </a:rPr>
                <a:t>Ai </a:t>
              </a:r>
              <a:r>
                <a:rPr lang="en-US" sz="5338" dirty="0" err="1">
                  <a:solidFill>
                    <a:srgbClr val="284231"/>
                  </a:solidFill>
                  <a:latin typeface="Cambria Bold"/>
                </a:rPr>
                <a:t>là</a:t>
              </a:r>
              <a:r>
                <a:rPr lang="en-US" sz="5338" dirty="0">
                  <a:solidFill>
                    <a:srgbClr val="284231"/>
                  </a:solidFill>
                  <a:latin typeface="Cambria Bold"/>
                </a:rPr>
                <a:t> </a:t>
              </a:r>
              <a:r>
                <a:rPr lang="en-US" sz="5338" dirty="0" err="1">
                  <a:solidFill>
                    <a:srgbClr val="284231"/>
                  </a:solidFill>
                  <a:latin typeface="Cambria Bold"/>
                </a:rPr>
                <a:t>người</a:t>
              </a:r>
              <a:r>
                <a:rPr lang="en-US" sz="5338" dirty="0">
                  <a:solidFill>
                    <a:srgbClr val="284231"/>
                  </a:solidFill>
                  <a:latin typeface="Cambria Bold"/>
                </a:rPr>
                <a:t> </a:t>
              </a:r>
              <a:r>
                <a:rPr lang="en-US" sz="5338" dirty="0" err="1">
                  <a:solidFill>
                    <a:srgbClr val="284231"/>
                  </a:solidFill>
                  <a:latin typeface="Cambria Bold"/>
                </a:rPr>
                <a:t>đã</a:t>
              </a:r>
              <a:r>
                <a:rPr lang="en-US" sz="5338" dirty="0">
                  <a:solidFill>
                    <a:srgbClr val="284231"/>
                  </a:solidFill>
                  <a:latin typeface="Cambria Bold"/>
                </a:rPr>
                <a:t> </a:t>
              </a:r>
              <a:r>
                <a:rPr lang="en-US" sz="5338" dirty="0" err="1">
                  <a:solidFill>
                    <a:srgbClr val="284231"/>
                  </a:solidFill>
                  <a:latin typeface="Cambria Bold"/>
                </a:rPr>
                <a:t>đồng</a:t>
              </a:r>
              <a:r>
                <a:rPr lang="en-US" sz="5338" dirty="0">
                  <a:solidFill>
                    <a:srgbClr val="284231"/>
                  </a:solidFill>
                  <a:latin typeface="Cambria Bold"/>
                </a:rPr>
                <a:t> </a:t>
              </a:r>
              <a:r>
                <a:rPr lang="en-US" sz="5338" dirty="0" err="1">
                  <a:solidFill>
                    <a:srgbClr val="284231"/>
                  </a:solidFill>
                  <a:latin typeface="Cambria Bold"/>
                </a:rPr>
                <a:t>hành</a:t>
              </a:r>
              <a:r>
                <a:rPr lang="en-US" sz="5338" dirty="0">
                  <a:solidFill>
                    <a:srgbClr val="284231"/>
                  </a:solidFill>
                  <a:latin typeface="Cambria Bold"/>
                </a:rPr>
                <a:t> </a:t>
              </a:r>
              <a:r>
                <a:rPr lang="en-US" sz="5338" dirty="0" err="1">
                  <a:solidFill>
                    <a:srgbClr val="284231"/>
                  </a:solidFill>
                  <a:latin typeface="Cambria Bold"/>
                </a:rPr>
                <a:t>để</a:t>
              </a:r>
              <a:r>
                <a:rPr lang="en-US" sz="5338" dirty="0">
                  <a:solidFill>
                    <a:srgbClr val="284231"/>
                  </a:solidFill>
                  <a:latin typeface="Cambria Bold"/>
                </a:rPr>
                <a:t> </a:t>
              </a:r>
              <a:r>
                <a:rPr lang="en-US" sz="5338" dirty="0" err="1">
                  <a:solidFill>
                    <a:srgbClr val="284231"/>
                  </a:solidFill>
                  <a:latin typeface="Cambria Bold"/>
                </a:rPr>
                <a:t>đưa</a:t>
              </a:r>
              <a:r>
                <a:rPr lang="en-US" sz="5338" dirty="0">
                  <a:solidFill>
                    <a:srgbClr val="284231"/>
                  </a:solidFill>
                  <a:latin typeface="Cambria Bold"/>
                </a:rPr>
                <a:t> </a:t>
              </a:r>
              <a:r>
                <a:rPr lang="en-US" sz="5338" dirty="0" err="1">
                  <a:solidFill>
                    <a:srgbClr val="284231"/>
                  </a:solidFill>
                  <a:latin typeface="Cambria Bold"/>
                </a:rPr>
                <a:t>Thiện</a:t>
              </a:r>
              <a:r>
                <a:rPr lang="en-US" sz="5338" dirty="0">
                  <a:solidFill>
                    <a:srgbClr val="284231"/>
                  </a:solidFill>
                  <a:latin typeface="Cambria Bold"/>
                </a:rPr>
                <a:t> </a:t>
              </a:r>
              <a:r>
                <a:rPr lang="en-US" sz="5338" dirty="0" err="1">
                  <a:solidFill>
                    <a:srgbClr val="284231"/>
                  </a:solidFill>
                  <a:latin typeface="Cambria Bold"/>
                </a:rPr>
                <a:t>Nhân</a:t>
              </a:r>
              <a:r>
                <a:rPr lang="en-US" sz="5338" dirty="0">
                  <a:solidFill>
                    <a:srgbClr val="284231"/>
                  </a:solidFill>
                  <a:latin typeface="Cambria Bold"/>
                </a:rPr>
                <a:t> </a:t>
              </a:r>
              <a:r>
                <a:rPr lang="en-US" sz="5338" dirty="0" err="1">
                  <a:solidFill>
                    <a:srgbClr val="284231"/>
                  </a:solidFill>
                  <a:latin typeface="Cambria Bold"/>
                </a:rPr>
                <a:t>đi</a:t>
              </a:r>
              <a:r>
                <a:rPr lang="en-US" sz="5338" dirty="0">
                  <a:solidFill>
                    <a:srgbClr val="284231"/>
                  </a:solidFill>
                  <a:latin typeface="Cambria Bold"/>
                </a:rPr>
                <a:t> </a:t>
              </a:r>
              <a:r>
                <a:rPr lang="en-US" sz="5338" dirty="0" err="1">
                  <a:solidFill>
                    <a:srgbClr val="284231"/>
                  </a:solidFill>
                  <a:latin typeface="Cambria Bold"/>
                </a:rPr>
                <a:t>chạy</a:t>
              </a:r>
              <a:r>
                <a:rPr lang="en-US" sz="5338" dirty="0">
                  <a:solidFill>
                    <a:srgbClr val="284231"/>
                  </a:solidFill>
                  <a:latin typeface="Cambria Bold"/>
                </a:rPr>
                <a:t> </a:t>
              </a:r>
              <a:r>
                <a:rPr lang="en-US" sz="5338" dirty="0" err="1">
                  <a:solidFill>
                    <a:srgbClr val="284231"/>
                  </a:solidFill>
                  <a:latin typeface="Cambria Bold"/>
                </a:rPr>
                <a:t>chữa</a:t>
              </a:r>
              <a:r>
                <a:rPr lang="en-US" sz="5338" dirty="0">
                  <a:solidFill>
                    <a:srgbClr val="284231"/>
                  </a:solidFill>
                  <a:latin typeface="Cambria Bold"/>
                </a:rPr>
                <a:t>, </a:t>
              </a:r>
              <a:r>
                <a:rPr lang="en-US" sz="5338" dirty="0" err="1">
                  <a:solidFill>
                    <a:srgbClr val="284231"/>
                  </a:solidFill>
                  <a:latin typeface="Cambria Bold"/>
                </a:rPr>
                <a:t>tái</a:t>
              </a:r>
              <a:r>
                <a:rPr lang="en-US" sz="5338" dirty="0">
                  <a:solidFill>
                    <a:srgbClr val="284231"/>
                  </a:solidFill>
                  <a:latin typeface="Cambria Bold"/>
                </a:rPr>
                <a:t> </a:t>
              </a:r>
              <a:r>
                <a:rPr lang="en-US" sz="5338" dirty="0" err="1">
                  <a:solidFill>
                    <a:srgbClr val="284231"/>
                  </a:solidFill>
                  <a:latin typeface="Cambria Bold"/>
                </a:rPr>
                <a:t>tạo</a:t>
              </a:r>
              <a:r>
                <a:rPr lang="en-US" sz="5338" dirty="0">
                  <a:solidFill>
                    <a:srgbClr val="284231"/>
                  </a:solidFill>
                  <a:latin typeface="Cambria Bold"/>
                </a:rPr>
                <a:t> </a:t>
              </a:r>
              <a:r>
                <a:rPr lang="en-US" sz="5338" dirty="0" err="1">
                  <a:solidFill>
                    <a:srgbClr val="284231"/>
                  </a:solidFill>
                  <a:latin typeface="Cambria Bold"/>
                </a:rPr>
                <a:t>lại</a:t>
              </a:r>
              <a:r>
                <a:rPr lang="en-US" sz="5338" dirty="0">
                  <a:solidFill>
                    <a:srgbClr val="284231"/>
                  </a:solidFill>
                  <a:latin typeface="Cambria Bold"/>
                </a:rPr>
                <a:t> </a:t>
              </a:r>
              <a:r>
                <a:rPr lang="en-US" sz="5338" dirty="0" err="1">
                  <a:solidFill>
                    <a:srgbClr val="284231"/>
                  </a:solidFill>
                  <a:latin typeface="Cambria Bold"/>
                </a:rPr>
                <a:t>một</a:t>
              </a:r>
              <a:r>
                <a:rPr lang="en-US" sz="5338" dirty="0">
                  <a:solidFill>
                    <a:srgbClr val="284231"/>
                  </a:solidFill>
                  <a:latin typeface="Cambria Bold"/>
                </a:rPr>
                <a:t> </a:t>
              </a:r>
              <a:r>
                <a:rPr lang="en-US" sz="5338" dirty="0" err="1">
                  <a:solidFill>
                    <a:srgbClr val="284231"/>
                  </a:solidFill>
                  <a:latin typeface="Cambria Bold"/>
                </a:rPr>
                <a:t>phần</a:t>
              </a:r>
              <a:r>
                <a:rPr lang="en-US" sz="5338" dirty="0">
                  <a:solidFill>
                    <a:srgbClr val="284231"/>
                  </a:solidFill>
                  <a:latin typeface="Cambria Bold"/>
                </a:rPr>
                <a:t> </a:t>
              </a:r>
              <a:r>
                <a:rPr lang="en-US" sz="5338" dirty="0" err="1">
                  <a:solidFill>
                    <a:srgbClr val="284231"/>
                  </a:solidFill>
                  <a:latin typeface="Cambria Bold"/>
                </a:rPr>
                <a:t>cơ</a:t>
              </a:r>
              <a:r>
                <a:rPr lang="en-US" sz="5338" dirty="0">
                  <a:solidFill>
                    <a:srgbClr val="284231"/>
                  </a:solidFill>
                  <a:latin typeface="Cambria Bold"/>
                </a:rPr>
                <a:t> </a:t>
              </a:r>
              <a:r>
                <a:rPr lang="en-US" sz="5338" dirty="0" err="1">
                  <a:solidFill>
                    <a:srgbClr val="284231"/>
                  </a:solidFill>
                  <a:latin typeface="Cambria Bold"/>
                </a:rPr>
                <a:t>thể</a:t>
              </a:r>
              <a:r>
                <a:rPr lang="en-US" sz="5338" dirty="0">
                  <a:solidFill>
                    <a:srgbClr val="284231"/>
                  </a:solidFill>
                  <a:latin typeface="Cambria Bold"/>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TextBox 44"/>
          <p:cNvSpPr txBox="1"/>
          <p:nvPr/>
        </p:nvSpPr>
        <p:spPr>
          <a:xfrm>
            <a:off x="1429333" y="1840138"/>
            <a:ext cx="15527807" cy="3072623"/>
          </a:xfrm>
          <a:prstGeom prst="rect">
            <a:avLst/>
          </a:prstGeom>
        </p:spPr>
        <p:txBody>
          <a:bodyPr lIns="0" tIns="0" rIns="0" bIns="0" rtlCol="0" anchor="t">
            <a:spAutoFit/>
          </a:bodyPr>
          <a:lstStyle/>
          <a:p>
            <a:pPr algn="just">
              <a:lnSpc>
                <a:spcPts val="6028"/>
              </a:lnSpc>
            </a:pPr>
            <a:r>
              <a:rPr lang="en-US" sz="4901" dirty="0">
                <a:solidFill>
                  <a:srgbClr val="000000"/>
                </a:solidFill>
                <a:latin typeface="Cambria"/>
              </a:rPr>
              <a:t>- Theo </a:t>
            </a:r>
            <a:r>
              <a:rPr lang="en-US" sz="4901" dirty="0" err="1">
                <a:solidFill>
                  <a:srgbClr val="000000"/>
                </a:solidFill>
                <a:latin typeface="Cambria"/>
              </a:rPr>
              <a:t>em</a:t>
            </a:r>
            <a:r>
              <a:rPr lang="en-US" sz="4901" dirty="0">
                <a:solidFill>
                  <a:srgbClr val="000000"/>
                </a:solidFill>
                <a:latin typeface="Cambria"/>
              </a:rPr>
              <a:t>, </a:t>
            </a:r>
            <a:r>
              <a:rPr lang="en-US" sz="4901" dirty="0" err="1">
                <a:solidFill>
                  <a:srgbClr val="000000"/>
                </a:solidFill>
                <a:latin typeface="Cambria"/>
              </a:rPr>
              <a:t>những</a:t>
            </a:r>
            <a:r>
              <a:rPr lang="en-US" sz="4901" dirty="0">
                <a:solidFill>
                  <a:srgbClr val="000000"/>
                </a:solidFill>
                <a:latin typeface="Cambria"/>
              </a:rPr>
              <a:t> </a:t>
            </a:r>
            <a:r>
              <a:rPr lang="en-US" sz="4901" dirty="0" err="1">
                <a:solidFill>
                  <a:srgbClr val="000000"/>
                </a:solidFill>
                <a:latin typeface="Cambria"/>
              </a:rPr>
              <a:t>em</a:t>
            </a:r>
            <a:r>
              <a:rPr lang="en-US" sz="4901" dirty="0">
                <a:solidFill>
                  <a:srgbClr val="000000"/>
                </a:solidFill>
                <a:latin typeface="Cambria"/>
              </a:rPr>
              <a:t> </a:t>
            </a:r>
            <a:r>
              <a:rPr lang="en-US" sz="4901" dirty="0" err="1">
                <a:solidFill>
                  <a:srgbClr val="000000"/>
                </a:solidFill>
                <a:latin typeface="Cambria"/>
              </a:rPr>
              <a:t>nhỏ</a:t>
            </a:r>
            <a:r>
              <a:rPr lang="en-US" sz="4901" dirty="0">
                <a:solidFill>
                  <a:srgbClr val="000000"/>
                </a:solidFill>
                <a:latin typeface="Cambria"/>
              </a:rPr>
              <a:t> </a:t>
            </a:r>
            <a:r>
              <a:rPr lang="en-US" sz="4901" dirty="0" err="1">
                <a:solidFill>
                  <a:srgbClr val="000000"/>
                </a:solidFill>
                <a:latin typeface="Cambria"/>
              </a:rPr>
              <a:t>bị</a:t>
            </a:r>
            <a:r>
              <a:rPr lang="en-US" sz="4901" dirty="0">
                <a:solidFill>
                  <a:srgbClr val="000000"/>
                </a:solidFill>
                <a:latin typeface="Cambria"/>
              </a:rPr>
              <a:t> </a:t>
            </a:r>
            <a:r>
              <a:rPr lang="en-US" sz="4901" dirty="0" err="1">
                <a:solidFill>
                  <a:srgbClr val="000000"/>
                </a:solidFill>
                <a:latin typeface="Cambria"/>
              </a:rPr>
              <a:t>bỏ</a:t>
            </a:r>
            <a:r>
              <a:rPr lang="en-US" sz="4901" dirty="0">
                <a:solidFill>
                  <a:srgbClr val="000000"/>
                </a:solidFill>
                <a:latin typeface="Cambria"/>
              </a:rPr>
              <a:t> </a:t>
            </a:r>
            <a:r>
              <a:rPr lang="en-US" sz="4901" dirty="0" err="1">
                <a:solidFill>
                  <a:srgbClr val="000000"/>
                </a:solidFill>
                <a:latin typeface="Cambria"/>
              </a:rPr>
              <a:t>rơi</a:t>
            </a:r>
            <a:r>
              <a:rPr lang="en-US" sz="4901" dirty="0">
                <a:solidFill>
                  <a:srgbClr val="000000"/>
                </a:solidFill>
                <a:latin typeface="Cambria"/>
              </a:rPr>
              <a:t> </a:t>
            </a:r>
            <a:r>
              <a:rPr lang="en-US" sz="4901" dirty="0" err="1">
                <a:solidFill>
                  <a:srgbClr val="000000"/>
                </a:solidFill>
                <a:latin typeface="Cambria"/>
              </a:rPr>
              <a:t>ngay</a:t>
            </a:r>
            <a:r>
              <a:rPr lang="en-US" sz="4901" dirty="0">
                <a:solidFill>
                  <a:srgbClr val="000000"/>
                </a:solidFill>
                <a:latin typeface="Cambria"/>
              </a:rPr>
              <a:t> </a:t>
            </a:r>
            <a:r>
              <a:rPr lang="en-US" sz="4901" dirty="0" err="1">
                <a:solidFill>
                  <a:srgbClr val="000000"/>
                </a:solidFill>
                <a:latin typeface="Cambria"/>
              </a:rPr>
              <a:t>từ</a:t>
            </a:r>
            <a:r>
              <a:rPr lang="en-US" sz="4901" dirty="0">
                <a:solidFill>
                  <a:srgbClr val="000000"/>
                </a:solidFill>
                <a:latin typeface="Cambria"/>
              </a:rPr>
              <a:t> </a:t>
            </a:r>
            <a:r>
              <a:rPr lang="en-US" sz="4901" dirty="0" err="1">
                <a:solidFill>
                  <a:srgbClr val="000000"/>
                </a:solidFill>
                <a:latin typeface="Cambria"/>
              </a:rPr>
              <a:t>khi</a:t>
            </a:r>
            <a:r>
              <a:rPr lang="en-US" sz="4901" dirty="0">
                <a:solidFill>
                  <a:srgbClr val="000000"/>
                </a:solidFill>
                <a:latin typeface="Cambria"/>
              </a:rPr>
              <a:t> </a:t>
            </a:r>
            <a:r>
              <a:rPr lang="en-US" sz="4901" dirty="0" err="1">
                <a:solidFill>
                  <a:srgbClr val="000000"/>
                </a:solidFill>
                <a:latin typeface="Cambria"/>
              </a:rPr>
              <a:t>mới</a:t>
            </a:r>
            <a:r>
              <a:rPr lang="en-US" sz="4901" dirty="0">
                <a:solidFill>
                  <a:srgbClr val="000000"/>
                </a:solidFill>
                <a:latin typeface="Cambria"/>
              </a:rPr>
              <a:t> </a:t>
            </a:r>
            <a:r>
              <a:rPr lang="en-US" sz="4901" dirty="0" err="1">
                <a:solidFill>
                  <a:srgbClr val="000000"/>
                </a:solidFill>
                <a:latin typeface="Cambria"/>
              </a:rPr>
              <a:t>chào</a:t>
            </a:r>
            <a:r>
              <a:rPr lang="en-US" sz="4901" dirty="0">
                <a:solidFill>
                  <a:srgbClr val="000000"/>
                </a:solidFill>
                <a:latin typeface="Cambria"/>
              </a:rPr>
              <a:t> </a:t>
            </a:r>
            <a:r>
              <a:rPr lang="en-US" sz="4901" dirty="0" err="1">
                <a:solidFill>
                  <a:srgbClr val="000000"/>
                </a:solidFill>
                <a:latin typeface="Cambria"/>
              </a:rPr>
              <a:t>đời</a:t>
            </a:r>
            <a:r>
              <a:rPr lang="en-US" sz="4901" dirty="0">
                <a:solidFill>
                  <a:srgbClr val="000000"/>
                </a:solidFill>
                <a:latin typeface="Cambria"/>
              </a:rPr>
              <a:t> </a:t>
            </a:r>
            <a:r>
              <a:rPr lang="en-US" sz="4901" dirty="0" err="1">
                <a:solidFill>
                  <a:srgbClr val="000000"/>
                </a:solidFill>
                <a:latin typeface="Cambria"/>
              </a:rPr>
              <a:t>đã</a:t>
            </a:r>
            <a:r>
              <a:rPr lang="en-US" sz="4901" dirty="0">
                <a:solidFill>
                  <a:srgbClr val="000000"/>
                </a:solidFill>
                <a:latin typeface="Cambria"/>
              </a:rPr>
              <a:t> </a:t>
            </a:r>
            <a:r>
              <a:rPr lang="en-US" sz="4901" dirty="0" err="1">
                <a:solidFill>
                  <a:srgbClr val="000000"/>
                </a:solidFill>
                <a:latin typeface="Cambria"/>
              </a:rPr>
              <a:t>bị</a:t>
            </a:r>
            <a:r>
              <a:rPr lang="en-US" sz="4901" dirty="0">
                <a:solidFill>
                  <a:srgbClr val="000000"/>
                </a:solidFill>
                <a:latin typeface="Cambria"/>
              </a:rPr>
              <a:t> </a:t>
            </a:r>
            <a:r>
              <a:rPr lang="en-US" sz="4901" dirty="0" err="1">
                <a:solidFill>
                  <a:srgbClr val="000000"/>
                </a:solidFill>
                <a:latin typeface="Cambria"/>
              </a:rPr>
              <a:t>tước</a:t>
            </a:r>
            <a:r>
              <a:rPr lang="en-US" sz="4901" dirty="0">
                <a:solidFill>
                  <a:srgbClr val="000000"/>
                </a:solidFill>
                <a:latin typeface="Cambria"/>
              </a:rPr>
              <a:t> </a:t>
            </a:r>
            <a:r>
              <a:rPr lang="en-US" sz="4901" dirty="0" err="1">
                <a:solidFill>
                  <a:srgbClr val="000000"/>
                </a:solidFill>
                <a:latin typeface="Cambria"/>
              </a:rPr>
              <a:t>đi</a:t>
            </a:r>
            <a:r>
              <a:rPr lang="en-US" sz="4901" dirty="0">
                <a:solidFill>
                  <a:srgbClr val="000000"/>
                </a:solidFill>
                <a:latin typeface="Cambria"/>
              </a:rPr>
              <a:t> </a:t>
            </a:r>
            <a:r>
              <a:rPr lang="en-US" sz="4901" dirty="0" err="1">
                <a:solidFill>
                  <a:srgbClr val="000000"/>
                </a:solidFill>
                <a:latin typeface="Cambria"/>
              </a:rPr>
              <a:t>những</a:t>
            </a:r>
            <a:r>
              <a:rPr lang="en-US" sz="4901" dirty="0">
                <a:solidFill>
                  <a:srgbClr val="000000"/>
                </a:solidFill>
                <a:latin typeface="Cambria"/>
              </a:rPr>
              <a:t> </a:t>
            </a:r>
            <a:r>
              <a:rPr lang="en-US" sz="4901" dirty="0" err="1">
                <a:solidFill>
                  <a:srgbClr val="000000"/>
                </a:solidFill>
                <a:latin typeface="Cambria"/>
              </a:rPr>
              <a:t>quyền</a:t>
            </a:r>
            <a:r>
              <a:rPr lang="en-US" sz="4901" dirty="0">
                <a:solidFill>
                  <a:srgbClr val="000000"/>
                </a:solidFill>
                <a:latin typeface="Cambria"/>
              </a:rPr>
              <a:t> </a:t>
            </a:r>
            <a:r>
              <a:rPr lang="en-US" sz="4901" dirty="0" err="1">
                <a:solidFill>
                  <a:srgbClr val="000000"/>
                </a:solidFill>
                <a:latin typeface="Cambria"/>
              </a:rPr>
              <a:t>gì</a:t>
            </a:r>
            <a:r>
              <a:rPr lang="en-US" sz="4901" dirty="0">
                <a:solidFill>
                  <a:srgbClr val="000000"/>
                </a:solidFill>
                <a:latin typeface="Cambria"/>
              </a:rPr>
              <a:t> </a:t>
            </a:r>
            <a:r>
              <a:rPr lang="en-US" sz="4901" dirty="0" err="1">
                <a:solidFill>
                  <a:srgbClr val="000000"/>
                </a:solidFill>
                <a:latin typeface="Cambria"/>
              </a:rPr>
              <a:t>của</a:t>
            </a:r>
            <a:r>
              <a:rPr lang="en-US" sz="4901" dirty="0">
                <a:solidFill>
                  <a:srgbClr val="000000"/>
                </a:solidFill>
                <a:latin typeface="Cambria"/>
              </a:rPr>
              <a:t> </a:t>
            </a:r>
            <a:r>
              <a:rPr lang="en-US" sz="4901" dirty="0" err="1">
                <a:solidFill>
                  <a:srgbClr val="000000"/>
                </a:solidFill>
                <a:latin typeface="Cambria"/>
              </a:rPr>
              <a:t>trẻ</a:t>
            </a:r>
            <a:r>
              <a:rPr lang="en-US" sz="4901" dirty="0">
                <a:solidFill>
                  <a:srgbClr val="000000"/>
                </a:solidFill>
                <a:latin typeface="Cambria"/>
              </a:rPr>
              <a:t> </a:t>
            </a:r>
            <a:r>
              <a:rPr lang="en-US" sz="4901" dirty="0" err="1">
                <a:solidFill>
                  <a:srgbClr val="000000"/>
                </a:solidFill>
                <a:latin typeface="Cambria"/>
              </a:rPr>
              <a:t>em</a:t>
            </a:r>
            <a:r>
              <a:rPr lang="en-US" sz="4901" dirty="0">
                <a:solidFill>
                  <a:srgbClr val="000000"/>
                </a:solidFill>
                <a:latin typeface="Cambria"/>
              </a:rPr>
              <a:t>?</a:t>
            </a:r>
          </a:p>
          <a:p>
            <a:pPr algn="just">
              <a:lnSpc>
                <a:spcPts val="6028"/>
              </a:lnSpc>
            </a:pPr>
            <a:r>
              <a:rPr lang="en-US" sz="4901" dirty="0">
                <a:solidFill>
                  <a:srgbClr val="000000"/>
                </a:solidFill>
                <a:latin typeface="Cambria"/>
              </a:rPr>
              <a:t>- </a:t>
            </a:r>
            <a:r>
              <a:rPr lang="en-US" sz="4901" dirty="0" err="1">
                <a:solidFill>
                  <a:srgbClr val="000000"/>
                </a:solidFill>
                <a:latin typeface="Cambria"/>
              </a:rPr>
              <a:t>Việc</a:t>
            </a:r>
            <a:r>
              <a:rPr lang="en-US" sz="4901" dirty="0">
                <a:solidFill>
                  <a:srgbClr val="000000"/>
                </a:solidFill>
                <a:latin typeface="Cambria"/>
              </a:rPr>
              <a:t> </a:t>
            </a:r>
            <a:r>
              <a:rPr lang="en-US" sz="4901" dirty="0" err="1">
                <a:solidFill>
                  <a:srgbClr val="000000"/>
                </a:solidFill>
                <a:latin typeface="Cambria"/>
              </a:rPr>
              <a:t>làm</a:t>
            </a:r>
            <a:r>
              <a:rPr lang="en-US" sz="4901" dirty="0">
                <a:solidFill>
                  <a:srgbClr val="000000"/>
                </a:solidFill>
                <a:latin typeface="Cambria"/>
              </a:rPr>
              <a:t> </a:t>
            </a:r>
            <a:r>
              <a:rPr lang="en-US" sz="4901" dirty="0" err="1">
                <a:solidFill>
                  <a:srgbClr val="000000"/>
                </a:solidFill>
                <a:latin typeface="Cambria"/>
              </a:rPr>
              <a:t>của</a:t>
            </a:r>
            <a:r>
              <a:rPr lang="en-US" sz="4901" dirty="0">
                <a:solidFill>
                  <a:srgbClr val="000000"/>
                </a:solidFill>
                <a:latin typeface="Cambria"/>
              </a:rPr>
              <a:t> </a:t>
            </a:r>
            <a:r>
              <a:rPr lang="en-US" sz="4901" dirty="0" err="1">
                <a:solidFill>
                  <a:srgbClr val="000000"/>
                </a:solidFill>
                <a:latin typeface="Cambria"/>
              </a:rPr>
              <a:t>cô</a:t>
            </a:r>
            <a:r>
              <a:rPr lang="en-US" sz="4901" dirty="0">
                <a:solidFill>
                  <a:srgbClr val="000000"/>
                </a:solidFill>
                <a:latin typeface="Cambria"/>
              </a:rPr>
              <a:t> Mai </a:t>
            </a:r>
            <a:r>
              <a:rPr lang="en-US" sz="4901" dirty="0" err="1">
                <a:solidFill>
                  <a:srgbClr val="000000"/>
                </a:solidFill>
                <a:latin typeface="Cambria"/>
              </a:rPr>
              <a:t>Anh</a:t>
            </a:r>
            <a:r>
              <a:rPr lang="en-US" sz="4901" dirty="0">
                <a:solidFill>
                  <a:srgbClr val="000000"/>
                </a:solidFill>
                <a:latin typeface="Cambria"/>
              </a:rPr>
              <a:t> </a:t>
            </a:r>
            <a:r>
              <a:rPr lang="en-US" sz="4901" dirty="0" err="1">
                <a:solidFill>
                  <a:srgbClr val="000000"/>
                </a:solidFill>
                <a:latin typeface="Cambria"/>
              </a:rPr>
              <a:t>có</a:t>
            </a:r>
            <a:r>
              <a:rPr lang="en-US" sz="4901" dirty="0">
                <a:solidFill>
                  <a:srgbClr val="000000"/>
                </a:solidFill>
                <a:latin typeface="Cambria"/>
              </a:rPr>
              <a:t> ý </a:t>
            </a:r>
            <a:r>
              <a:rPr lang="en-US" sz="4901" dirty="0" err="1">
                <a:solidFill>
                  <a:srgbClr val="000000"/>
                </a:solidFill>
                <a:latin typeface="Cambria"/>
              </a:rPr>
              <a:t>nghĩa</a:t>
            </a:r>
            <a:r>
              <a:rPr lang="en-US" sz="4901" dirty="0">
                <a:solidFill>
                  <a:srgbClr val="000000"/>
                </a:solidFill>
                <a:latin typeface="Cambria"/>
              </a:rPr>
              <a:t> </a:t>
            </a:r>
            <a:r>
              <a:rPr lang="en-US" sz="4901" dirty="0" err="1">
                <a:solidFill>
                  <a:srgbClr val="000000"/>
                </a:solidFill>
                <a:latin typeface="Cambria"/>
              </a:rPr>
              <a:t>gì</a:t>
            </a:r>
            <a:r>
              <a:rPr lang="en-US" sz="4901" dirty="0">
                <a:solidFill>
                  <a:srgbClr val="000000"/>
                </a:solidFill>
                <a:latin typeface="Cambria"/>
              </a:rPr>
              <a:t> </a:t>
            </a:r>
            <a:r>
              <a:rPr lang="en-US" sz="4901" dirty="0" err="1">
                <a:solidFill>
                  <a:srgbClr val="000000"/>
                </a:solidFill>
                <a:latin typeface="Cambria"/>
              </a:rPr>
              <a:t>đối</a:t>
            </a:r>
            <a:r>
              <a:rPr lang="en-US" sz="4901" dirty="0">
                <a:solidFill>
                  <a:srgbClr val="000000"/>
                </a:solidFill>
                <a:latin typeface="Cambria"/>
              </a:rPr>
              <a:t> </a:t>
            </a:r>
            <a:r>
              <a:rPr lang="en-US" sz="4901" dirty="0" err="1">
                <a:solidFill>
                  <a:srgbClr val="000000"/>
                </a:solidFill>
                <a:latin typeface="Cambria"/>
              </a:rPr>
              <a:t>với</a:t>
            </a:r>
            <a:r>
              <a:rPr lang="en-US" sz="4901" dirty="0">
                <a:solidFill>
                  <a:srgbClr val="000000"/>
                </a:solidFill>
                <a:latin typeface="Cambria"/>
              </a:rPr>
              <a:t> </a:t>
            </a:r>
            <a:r>
              <a:rPr lang="en-US" sz="4901" dirty="0" err="1">
                <a:solidFill>
                  <a:srgbClr val="000000"/>
                </a:solidFill>
                <a:latin typeface="Cambria"/>
              </a:rPr>
              <a:t>Thiện</a:t>
            </a:r>
            <a:r>
              <a:rPr lang="en-US" sz="4901" dirty="0">
                <a:solidFill>
                  <a:srgbClr val="000000"/>
                </a:solidFill>
                <a:latin typeface="Cambria"/>
              </a:rPr>
              <a:t> </a:t>
            </a:r>
            <a:r>
              <a:rPr lang="en-US" sz="4901" dirty="0" err="1">
                <a:solidFill>
                  <a:srgbClr val="000000"/>
                </a:solidFill>
                <a:latin typeface="Cambria"/>
              </a:rPr>
              <a:t>Nhân</a:t>
            </a:r>
            <a:r>
              <a:rPr lang="en-US" sz="4901" dirty="0">
                <a:solidFill>
                  <a:srgbClr val="000000"/>
                </a:solidFill>
                <a:latin typeface="Cambria"/>
              </a:rPr>
              <a:t>?</a:t>
            </a:r>
          </a:p>
        </p:txBody>
      </p:sp>
      <p:sp>
        <p:nvSpPr>
          <p:cNvPr id="45" name="TextBox 45"/>
          <p:cNvSpPr txBox="1"/>
          <p:nvPr/>
        </p:nvSpPr>
        <p:spPr>
          <a:xfrm>
            <a:off x="8286584" y="4838603"/>
            <a:ext cx="8306401" cy="3838304"/>
          </a:xfrm>
          <a:prstGeom prst="rect">
            <a:avLst/>
          </a:prstGeom>
        </p:spPr>
        <p:txBody>
          <a:bodyPr lIns="0" tIns="0" rIns="0" bIns="0" rtlCol="0" anchor="t">
            <a:spAutoFit/>
          </a:bodyPr>
          <a:lstStyle/>
          <a:p>
            <a:pPr algn="just">
              <a:lnSpc>
                <a:spcPts val="6028"/>
              </a:lnSpc>
            </a:pPr>
            <a:r>
              <a:rPr lang="en-US" sz="4901">
                <a:solidFill>
                  <a:srgbClr val="000000"/>
                </a:solidFill>
                <a:latin typeface="Cambria"/>
              </a:rPr>
              <a:t>- Thiện Nhân đã thực hiện tốt những bổn phận gì của trẻ em?</a:t>
            </a:r>
          </a:p>
          <a:p>
            <a:pPr algn="just">
              <a:lnSpc>
                <a:spcPts val="6028"/>
              </a:lnSpc>
            </a:pPr>
            <a:r>
              <a:rPr lang="en-US" sz="4901">
                <a:solidFill>
                  <a:srgbClr val="000000"/>
                </a:solidFill>
                <a:latin typeface="Cambria"/>
              </a:rPr>
              <a:t>- Theo em, vì sao phải thực hiện tốt quyền và bổn phận của trẻ em?</a:t>
            </a:r>
          </a:p>
        </p:txBody>
      </p:sp>
      <p:sp>
        <p:nvSpPr>
          <p:cNvPr id="46" name="Freeform 46"/>
          <p:cNvSpPr/>
          <p:nvPr/>
        </p:nvSpPr>
        <p:spPr>
          <a:xfrm>
            <a:off x="3945374" y="5143500"/>
            <a:ext cx="3842287" cy="5114525"/>
          </a:xfrm>
          <a:custGeom>
            <a:avLst/>
            <a:gdLst/>
            <a:ahLst/>
            <a:cxnLst/>
            <a:rect l="l" t="t" r="r" b="b"/>
            <a:pathLst>
              <a:path w="3842287" h="5114525">
                <a:moveTo>
                  <a:pt x="0" y="0"/>
                </a:moveTo>
                <a:lnTo>
                  <a:pt x="3842287" y="0"/>
                </a:lnTo>
                <a:lnTo>
                  <a:pt x="3842287" y="5114525"/>
                </a:lnTo>
                <a:lnTo>
                  <a:pt x="0" y="51145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7" name="Freeform 47"/>
          <p:cNvSpPr/>
          <p:nvPr/>
        </p:nvSpPr>
        <p:spPr>
          <a:xfrm>
            <a:off x="283233" y="5172475"/>
            <a:ext cx="3831631" cy="5114525"/>
          </a:xfrm>
          <a:custGeom>
            <a:avLst/>
            <a:gdLst/>
            <a:ahLst/>
            <a:cxnLst/>
            <a:rect l="l" t="t" r="r" b="b"/>
            <a:pathLst>
              <a:path w="3831631" h="5114525">
                <a:moveTo>
                  <a:pt x="0" y="0"/>
                </a:moveTo>
                <a:lnTo>
                  <a:pt x="3831631" y="0"/>
                </a:lnTo>
                <a:lnTo>
                  <a:pt x="3831631" y="5114525"/>
                </a:lnTo>
                <a:lnTo>
                  <a:pt x="0" y="51145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EBC9"/>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183672" y="1028700"/>
            <a:ext cx="8931414" cy="10022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4" name="Group 44"/>
          <p:cNvGrpSpPr/>
          <p:nvPr/>
        </p:nvGrpSpPr>
        <p:grpSpPr>
          <a:xfrm>
            <a:off x="4798729" y="3238537"/>
            <a:ext cx="12707280" cy="6548612"/>
            <a:chOff x="0" y="0"/>
            <a:chExt cx="16943040" cy="8731483"/>
          </a:xfrm>
        </p:grpSpPr>
        <p:sp>
          <p:nvSpPr>
            <p:cNvPr id="45" name="Freeform 45"/>
            <p:cNvSpPr/>
            <p:nvPr/>
          </p:nvSpPr>
          <p:spPr>
            <a:xfrm>
              <a:off x="0" y="0"/>
              <a:ext cx="11921606" cy="8731483"/>
            </a:xfrm>
            <a:custGeom>
              <a:avLst/>
              <a:gdLst/>
              <a:ahLst/>
              <a:cxnLst/>
              <a:rect l="l" t="t" r="r" b="b"/>
              <a:pathLst>
                <a:path w="11921606" h="8731483">
                  <a:moveTo>
                    <a:pt x="0" y="0"/>
                  </a:moveTo>
                  <a:lnTo>
                    <a:pt x="11921606" y="0"/>
                  </a:lnTo>
                  <a:lnTo>
                    <a:pt x="11921606"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6" name="Freeform 46"/>
            <p:cNvSpPr/>
            <p:nvPr/>
          </p:nvSpPr>
          <p:spPr>
            <a:xfrm>
              <a:off x="5021435" y="0"/>
              <a:ext cx="11921606" cy="8731483"/>
            </a:xfrm>
            <a:custGeom>
              <a:avLst/>
              <a:gdLst/>
              <a:ahLst/>
              <a:cxnLst/>
              <a:rect l="l" t="t" r="r" b="b"/>
              <a:pathLst>
                <a:path w="11921606" h="8731483">
                  <a:moveTo>
                    <a:pt x="0" y="0"/>
                  </a:moveTo>
                  <a:lnTo>
                    <a:pt x="11921605" y="0"/>
                  </a:lnTo>
                  <a:lnTo>
                    <a:pt x="11921605"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48" name="TextBox 48"/>
          <p:cNvSpPr txBox="1"/>
          <p:nvPr/>
        </p:nvSpPr>
        <p:spPr>
          <a:xfrm>
            <a:off x="1429333" y="1562865"/>
            <a:ext cx="15531901" cy="1646676"/>
          </a:xfrm>
          <a:prstGeom prst="rect">
            <a:avLst/>
          </a:prstGeom>
        </p:spPr>
        <p:txBody>
          <a:bodyPr lIns="0" tIns="0" rIns="0" bIns="0" rtlCol="0" anchor="t">
            <a:spAutoFit/>
          </a:bodyPr>
          <a:lstStyle/>
          <a:p>
            <a:pPr algn="just">
              <a:lnSpc>
                <a:spcPts val="6520"/>
              </a:lnSpc>
            </a:pPr>
            <a:r>
              <a:rPr lang="en-US" sz="5301" dirty="0">
                <a:solidFill>
                  <a:srgbClr val="284231"/>
                </a:solidFill>
                <a:latin typeface="Cambria Bold"/>
              </a:rPr>
              <a:t>Theo </a:t>
            </a:r>
            <a:r>
              <a:rPr lang="en-US" sz="5301" dirty="0" err="1">
                <a:solidFill>
                  <a:srgbClr val="284231"/>
                </a:solidFill>
                <a:latin typeface="Cambria Bold"/>
              </a:rPr>
              <a:t>em</a:t>
            </a:r>
            <a:r>
              <a:rPr lang="en-US" sz="5301" dirty="0">
                <a:solidFill>
                  <a:srgbClr val="284231"/>
                </a:solidFill>
                <a:latin typeface="Cambria Bold"/>
              </a:rPr>
              <a:t>, </a:t>
            </a:r>
            <a:r>
              <a:rPr lang="en-US" sz="5301" dirty="0" err="1">
                <a:solidFill>
                  <a:srgbClr val="284231"/>
                </a:solidFill>
                <a:latin typeface="Cambria Bold"/>
              </a:rPr>
              <a:t>những</a:t>
            </a:r>
            <a:r>
              <a:rPr lang="en-US" sz="5301" dirty="0">
                <a:solidFill>
                  <a:srgbClr val="284231"/>
                </a:solidFill>
                <a:latin typeface="Cambria Bold"/>
              </a:rPr>
              <a:t> </a:t>
            </a:r>
            <a:r>
              <a:rPr lang="en-US" sz="5301" dirty="0" err="1">
                <a:solidFill>
                  <a:srgbClr val="284231"/>
                </a:solidFill>
                <a:latin typeface="Cambria Bold"/>
              </a:rPr>
              <a:t>em</a:t>
            </a:r>
            <a:r>
              <a:rPr lang="en-US" sz="5301" dirty="0">
                <a:solidFill>
                  <a:srgbClr val="284231"/>
                </a:solidFill>
                <a:latin typeface="Cambria Bold"/>
              </a:rPr>
              <a:t> </a:t>
            </a:r>
            <a:r>
              <a:rPr lang="en-US" sz="5301" dirty="0" err="1">
                <a:solidFill>
                  <a:srgbClr val="284231"/>
                </a:solidFill>
                <a:latin typeface="Cambria Bold"/>
              </a:rPr>
              <a:t>nhỏ</a:t>
            </a:r>
            <a:r>
              <a:rPr lang="en-US" sz="5301" dirty="0">
                <a:solidFill>
                  <a:srgbClr val="284231"/>
                </a:solidFill>
                <a:latin typeface="Cambria Bold"/>
              </a:rPr>
              <a:t> </a:t>
            </a:r>
            <a:r>
              <a:rPr lang="en-US" sz="5301" dirty="0" err="1">
                <a:solidFill>
                  <a:srgbClr val="284231"/>
                </a:solidFill>
                <a:latin typeface="Cambria Bold"/>
              </a:rPr>
              <a:t>bị</a:t>
            </a:r>
            <a:r>
              <a:rPr lang="en-US" sz="5301" dirty="0">
                <a:solidFill>
                  <a:srgbClr val="284231"/>
                </a:solidFill>
                <a:latin typeface="Cambria Bold"/>
              </a:rPr>
              <a:t> </a:t>
            </a:r>
            <a:r>
              <a:rPr lang="en-US" sz="5301" dirty="0" err="1">
                <a:solidFill>
                  <a:srgbClr val="284231"/>
                </a:solidFill>
                <a:latin typeface="Cambria Bold"/>
              </a:rPr>
              <a:t>bỏ</a:t>
            </a:r>
            <a:r>
              <a:rPr lang="en-US" sz="5301" dirty="0">
                <a:solidFill>
                  <a:srgbClr val="284231"/>
                </a:solidFill>
                <a:latin typeface="Cambria Bold"/>
              </a:rPr>
              <a:t> </a:t>
            </a:r>
            <a:r>
              <a:rPr lang="en-US" sz="5301" dirty="0" err="1">
                <a:solidFill>
                  <a:srgbClr val="284231"/>
                </a:solidFill>
                <a:latin typeface="Cambria Bold"/>
              </a:rPr>
              <a:t>rơi</a:t>
            </a:r>
            <a:r>
              <a:rPr lang="en-US" sz="5301" dirty="0">
                <a:solidFill>
                  <a:srgbClr val="284231"/>
                </a:solidFill>
                <a:latin typeface="Cambria Bold"/>
              </a:rPr>
              <a:t> </a:t>
            </a:r>
            <a:r>
              <a:rPr lang="en-US" sz="5301" dirty="0" err="1">
                <a:solidFill>
                  <a:srgbClr val="284231"/>
                </a:solidFill>
                <a:latin typeface="Cambria Bold"/>
              </a:rPr>
              <a:t>ngay</a:t>
            </a:r>
            <a:r>
              <a:rPr lang="en-US" sz="5301" dirty="0">
                <a:solidFill>
                  <a:srgbClr val="284231"/>
                </a:solidFill>
                <a:latin typeface="Cambria Bold"/>
              </a:rPr>
              <a:t> </a:t>
            </a:r>
            <a:r>
              <a:rPr lang="en-US" sz="5301" dirty="0" err="1">
                <a:solidFill>
                  <a:srgbClr val="284231"/>
                </a:solidFill>
                <a:latin typeface="Cambria Bold"/>
              </a:rPr>
              <a:t>từ</a:t>
            </a:r>
            <a:r>
              <a:rPr lang="en-US" sz="5301" dirty="0">
                <a:solidFill>
                  <a:srgbClr val="284231"/>
                </a:solidFill>
                <a:latin typeface="Cambria Bold"/>
              </a:rPr>
              <a:t> </a:t>
            </a:r>
            <a:r>
              <a:rPr lang="en-US" sz="5301" dirty="0" err="1">
                <a:solidFill>
                  <a:srgbClr val="284231"/>
                </a:solidFill>
                <a:latin typeface="Cambria Bold"/>
              </a:rPr>
              <a:t>khi</a:t>
            </a:r>
            <a:r>
              <a:rPr lang="en-US" sz="5301" dirty="0">
                <a:solidFill>
                  <a:srgbClr val="284231"/>
                </a:solidFill>
                <a:latin typeface="Cambria Bold"/>
              </a:rPr>
              <a:t> </a:t>
            </a:r>
            <a:r>
              <a:rPr lang="en-US" sz="5301" dirty="0" err="1">
                <a:solidFill>
                  <a:srgbClr val="284231"/>
                </a:solidFill>
                <a:latin typeface="Cambria Bold"/>
              </a:rPr>
              <a:t>mới</a:t>
            </a:r>
            <a:r>
              <a:rPr lang="en-US" sz="5301" dirty="0">
                <a:solidFill>
                  <a:srgbClr val="284231"/>
                </a:solidFill>
                <a:latin typeface="Cambria Bold"/>
              </a:rPr>
              <a:t> </a:t>
            </a:r>
            <a:r>
              <a:rPr lang="en-US" sz="5301" dirty="0" err="1">
                <a:solidFill>
                  <a:srgbClr val="284231"/>
                </a:solidFill>
                <a:latin typeface="Cambria Bold"/>
              </a:rPr>
              <a:t>chào</a:t>
            </a:r>
            <a:r>
              <a:rPr lang="en-US" sz="5301" dirty="0">
                <a:solidFill>
                  <a:srgbClr val="284231"/>
                </a:solidFill>
                <a:latin typeface="Cambria Bold"/>
              </a:rPr>
              <a:t> </a:t>
            </a:r>
            <a:r>
              <a:rPr lang="en-US" sz="5301" dirty="0" err="1">
                <a:solidFill>
                  <a:srgbClr val="284231"/>
                </a:solidFill>
                <a:latin typeface="Cambria Bold"/>
              </a:rPr>
              <a:t>đời</a:t>
            </a:r>
            <a:r>
              <a:rPr lang="en-US" sz="5301" dirty="0">
                <a:solidFill>
                  <a:srgbClr val="284231"/>
                </a:solidFill>
                <a:latin typeface="Cambria Bold"/>
              </a:rPr>
              <a:t> </a:t>
            </a:r>
            <a:r>
              <a:rPr lang="en-US" sz="5301" dirty="0" err="1">
                <a:solidFill>
                  <a:srgbClr val="284231"/>
                </a:solidFill>
                <a:latin typeface="Cambria Bold"/>
              </a:rPr>
              <a:t>đã</a:t>
            </a:r>
            <a:r>
              <a:rPr lang="en-US" sz="5301" dirty="0">
                <a:solidFill>
                  <a:srgbClr val="284231"/>
                </a:solidFill>
                <a:latin typeface="Cambria Bold"/>
              </a:rPr>
              <a:t> </a:t>
            </a:r>
            <a:r>
              <a:rPr lang="en-US" sz="5301" dirty="0" err="1">
                <a:solidFill>
                  <a:srgbClr val="284231"/>
                </a:solidFill>
                <a:latin typeface="Cambria Bold"/>
              </a:rPr>
              <a:t>bị</a:t>
            </a:r>
            <a:r>
              <a:rPr lang="en-US" sz="5301" dirty="0">
                <a:solidFill>
                  <a:srgbClr val="284231"/>
                </a:solidFill>
                <a:latin typeface="Cambria Bold"/>
              </a:rPr>
              <a:t> </a:t>
            </a:r>
            <a:r>
              <a:rPr lang="en-US" sz="5301" dirty="0" err="1">
                <a:solidFill>
                  <a:srgbClr val="284231"/>
                </a:solidFill>
                <a:latin typeface="Cambria Bold"/>
              </a:rPr>
              <a:t>tước</a:t>
            </a:r>
            <a:r>
              <a:rPr lang="en-US" sz="5301" dirty="0">
                <a:solidFill>
                  <a:srgbClr val="284231"/>
                </a:solidFill>
                <a:latin typeface="Cambria Bold"/>
              </a:rPr>
              <a:t> </a:t>
            </a:r>
            <a:r>
              <a:rPr lang="en-US" sz="5301" dirty="0" err="1">
                <a:solidFill>
                  <a:srgbClr val="284231"/>
                </a:solidFill>
                <a:latin typeface="Cambria Bold"/>
              </a:rPr>
              <a:t>đi</a:t>
            </a:r>
            <a:r>
              <a:rPr lang="en-US" sz="5301" dirty="0">
                <a:solidFill>
                  <a:srgbClr val="284231"/>
                </a:solidFill>
                <a:latin typeface="Cambria Bold"/>
              </a:rPr>
              <a:t> </a:t>
            </a:r>
            <a:r>
              <a:rPr lang="en-US" sz="5301" dirty="0" err="1">
                <a:solidFill>
                  <a:srgbClr val="284231"/>
                </a:solidFill>
                <a:latin typeface="Cambria Bold"/>
              </a:rPr>
              <a:t>những</a:t>
            </a:r>
            <a:r>
              <a:rPr lang="en-US" sz="5301" dirty="0">
                <a:solidFill>
                  <a:srgbClr val="284231"/>
                </a:solidFill>
                <a:latin typeface="Cambria Bold"/>
              </a:rPr>
              <a:t> </a:t>
            </a:r>
            <a:r>
              <a:rPr lang="en-US" sz="5301" dirty="0" err="1">
                <a:solidFill>
                  <a:srgbClr val="284231"/>
                </a:solidFill>
                <a:latin typeface="Cambria Bold"/>
              </a:rPr>
              <a:t>quyền</a:t>
            </a:r>
            <a:r>
              <a:rPr lang="en-US" sz="5301" dirty="0">
                <a:solidFill>
                  <a:srgbClr val="284231"/>
                </a:solidFill>
                <a:latin typeface="Cambria Bold"/>
              </a:rPr>
              <a:t> </a:t>
            </a:r>
            <a:r>
              <a:rPr lang="en-US" sz="5301" dirty="0" err="1">
                <a:solidFill>
                  <a:srgbClr val="284231"/>
                </a:solidFill>
                <a:latin typeface="Cambria Bold"/>
              </a:rPr>
              <a:t>gì</a:t>
            </a:r>
            <a:r>
              <a:rPr lang="en-US" sz="5301" dirty="0">
                <a:solidFill>
                  <a:srgbClr val="284231"/>
                </a:solidFill>
                <a:latin typeface="Cambria Bold"/>
              </a:rPr>
              <a:t> </a:t>
            </a:r>
            <a:r>
              <a:rPr lang="en-US" sz="5301" dirty="0" err="1">
                <a:solidFill>
                  <a:srgbClr val="284231"/>
                </a:solidFill>
                <a:latin typeface="Cambria Bold"/>
              </a:rPr>
              <a:t>của</a:t>
            </a:r>
            <a:r>
              <a:rPr lang="en-US" sz="5301" dirty="0">
                <a:solidFill>
                  <a:srgbClr val="284231"/>
                </a:solidFill>
                <a:latin typeface="Cambria Bold"/>
              </a:rPr>
              <a:t> </a:t>
            </a:r>
            <a:r>
              <a:rPr lang="en-US" sz="5301" dirty="0" err="1">
                <a:solidFill>
                  <a:srgbClr val="284231"/>
                </a:solidFill>
                <a:latin typeface="Cambria Bold"/>
              </a:rPr>
              <a:t>trẻ</a:t>
            </a:r>
            <a:r>
              <a:rPr lang="en-US" sz="5301" dirty="0">
                <a:solidFill>
                  <a:srgbClr val="284231"/>
                </a:solidFill>
                <a:latin typeface="Cambria Bold"/>
              </a:rPr>
              <a:t> </a:t>
            </a:r>
            <a:r>
              <a:rPr lang="en-US" sz="5301" dirty="0" err="1">
                <a:solidFill>
                  <a:srgbClr val="284231"/>
                </a:solidFill>
                <a:latin typeface="Cambria Bold"/>
              </a:rPr>
              <a:t>em</a:t>
            </a:r>
            <a:r>
              <a:rPr lang="en-US" sz="5301" dirty="0">
                <a:solidFill>
                  <a:srgbClr val="284231"/>
                </a:solidFill>
                <a:latin typeface="Cambria Bold"/>
              </a:rPr>
              <a:t>?</a:t>
            </a:r>
          </a:p>
        </p:txBody>
      </p:sp>
      <p:sp>
        <p:nvSpPr>
          <p:cNvPr id="49" name="TextBox 49"/>
          <p:cNvSpPr txBox="1"/>
          <p:nvPr/>
        </p:nvSpPr>
        <p:spPr>
          <a:xfrm>
            <a:off x="5577567" y="3757307"/>
            <a:ext cx="11383667" cy="5792581"/>
          </a:xfrm>
          <a:prstGeom prst="rect">
            <a:avLst/>
          </a:prstGeom>
        </p:spPr>
        <p:txBody>
          <a:bodyPr lIns="0" tIns="0" rIns="0" bIns="0" rtlCol="0" anchor="t">
            <a:spAutoFit/>
          </a:bodyPr>
          <a:lstStyle/>
          <a:p>
            <a:pPr algn="just">
              <a:lnSpc>
                <a:spcPts val="5704"/>
              </a:lnSpc>
            </a:pPr>
            <a:r>
              <a:rPr lang="en-US" sz="4637" dirty="0">
                <a:solidFill>
                  <a:srgbClr val="A23C73"/>
                </a:solidFill>
                <a:latin typeface="Cambria Bold"/>
              </a:rPr>
              <a:t>- </a:t>
            </a:r>
            <a:r>
              <a:rPr lang="en-US" sz="4637" dirty="0" err="1">
                <a:solidFill>
                  <a:srgbClr val="A23C73"/>
                </a:solidFill>
                <a:latin typeface="Cambria Bold"/>
              </a:rPr>
              <a:t>Những</a:t>
            </a:r>
            <a:r>
              <a:rPr lang="en-US" sz="4637" dirty="0">
                <a:solidFill>
                  <a:srgbClr val="A23C73"/>
                </a:solidFill>
                <a:latin typeface="Cambria Bold"/>
              </a:rPr>
              <a:t> </a:t>
            </a:r>
            <a:r>
              <a:rPr lang="en-US" sz="4637" dirty="0" err="1">
                <a:solidFill>
                  <a:srgbClr val="A23C73"/>
                </a:solidFill>
                <a:latin typeface="Cambria Bold"/>
              </a:rPr>
              <a:t>em</a:t>
            </a:r>
            <a:r>
              <a:rPr lang="en-US" sz="4637" dirty="0">
                <a:solidFill>
                  <a:srgbClr val="A23C73"/>
                </a:solidFill>
                <a:latin typeface="Cambria Bold"/>
              </a:rPr>
              <a:t> </a:t>
            </a:r>
            <a:r>
              <a:rPr lang="en-US" sz="4637" dirty="0" err="1">
                <a:solidFill>
                  <a:srgbClr val="A23C73"/>
                </a:solidFill>
                <a:latin typeface="Cambria Bold"/>
              </a:rPr>
              <a:t>nhỏ</a:t>
            </a:r>
            <a:r>
              <a:rPr lang="en-US" sz="4637" dirty="0">
                <a:solidFill>
                  <a:srgbClr val="A23C73"/>
                </a:solidFill>
                <a:latin typeface="Cambria Bold"/>
              </a:rPr>
              <a:t> </a:t>
            </a:r>
            <a:r>
              <a:rPr lang="en-US" sz="4637" dirty="0" err="1">
                <a:solidFill>
                  <a:srgbClr val="A23C73"/>
                </a:solidFill>
                <a:latin typeface="Cambria Bold"/>
              </a:rPr>
              <a:t>bị</a:t>
            </a:r>
            <a:r>
              <a:rPr lang="en-US" sz="4637" dirty="0">
                <a:solidFill>
                  <a:srgbClr val="A23C73"/>
                </a:solidFill>
                <a:latin typeface="Cambria Bold"/>
              </a:rPr>
              <a:t> </a:t>
            </a:r>
            <a:r>
              <a:rPr lang="en-US" sz="4637" dirty="0" err="1">
                <a:solidFill>
                  <a:srgbClr val="A23C73"/>
                </a:solidFill>
                <a:latin typeface="Cambria Bold"/>
              </a:rPr>
              <a:t>bỏ</a:t>
            </a:r>
            <a:r>
              <a:rPr lang="en-US" sz="4637" dirty="0">
                <a:solidFill>
                  <a:srgbClr val="A23C73"/>
                </a:solidFill>
                <a:latin typeface="Cambria Bold"/>
              </a:rPr>
              <a:t> </a:t>
            </a:r>
            <a:r>
              <a:rPr lang="en-US" sz="4637" dirty="0" err="1">
                <a:solidFill>
                  <a:srgbClr val="A23C73"/>
                </a:solidFill>
                <a:latin typeface="Cambria Bold"/>
              </a:rPr>
              <a:t>rơi</a:t>
            </a:r>
            <a:r>
              <a:rPr lang="en-US" sz="4637" dirty="0">
                <a:solidFill>
                  <a:srgbClr val="A23C73"/>
                </a:solidFill>
                <a:latin typeface="Cambria Bold"/>
              </a:rPr>
              <a:t> </a:t>
            </a:r>
            <a:r>
              <a:rPr lang="en-US" sz="4637" dirty="0" err="1">
                <a:solidFill>
                  <a:srgbClr val="A23C73"/>
                </a:solidFill>
                <a:latin typeface="Cambria Bold"/>
              </a:rPr>
              <a:t>ngay</a:t>
            </a:r>
            <a:r>
              <a:rPr lang="en-US" sz="4637" dirty="0">
                <a:solidFill>
                  <a:srgbClr val="A23C73"/>
                </a:solidFill>
                <a:latin typeface="Cambria Bold"/>
              </a:rPr>
              <a:t> </a:t>
            </a:r>
            <a:r>
              <a:rPr lang="en-US" sz="4637" dirty="0" err="1">
                <a:solidFill>
                  <a:srgbClr val="A23C73"/>
                </a:solidFill>
                <a:latin typeface="Cambria Bold"/>
              </a:rPr>
              <a:t>từ</a:t>
            </a:r>
            <a:r>
              <a:rPr lang="en-US" sz="4637" dirty="0">
                <a:solidFill>
                  <a:srgbClr val="A23C73"/>
                </a:solidFill>
                <a:latin typeface="Cambria Bold"/>
              </a:rPr>
              <a:t> </a:t>
            </a:r>
            <a:r>
              <a:rPr lang="en-US" sz="4637" dirty="0" err="1">
                <a:solidFill>
                  <a:srgbClr val="A23C73"/>
                </a:solidFill>
                <a:latin typeface="Cambria Bold"/>
              </a:rPr>
              <a:t>khi</a:t>
            </a:r>
            <a:r>
              <a:rPr lang="en-US" sz="4637" dirty="0">
                <a:solidFill>
                  <a:srgbClr val="A23C73"/>
                </a:solidFill>
                <a:latin typeface="Cambria Bold"/>
              </a:rPr>
              <a:t> </a:t>
            </a:r>
            <a:r>
              <a:rPr lang="en-US" sz="4637" dirty="0" err="1">
                <a:solidFill>
                  <a:srgbClr val="A23C73"/>
                </a:solidFill>
                <a:latin typeface="Cambria Bold"/>
              </a:rPr>
              <a:t>mới</a:t>
            </a:r>
            <a:r>
              <a:rPr lang="en-US" sz="4637" dirty="0">
                <a:solidFill>
                  <a:srgbClr val="A23C73"/>
                </a:solidFill>
                <a:latin typeface="Cambria Bold"/>
              </a:rPr>
              <a:t> </a:t>
            </a:r>
            <a:r>
              <a:rPr lang="en-US" sz="4637" dirty="0" err="1">
                <a:solidFill>
                  <a:srgbClr val="A23C73"/>
                </a:solidFill>
                <a:latin typeface="Cambria Bold"/>
              </a:rPr>
              <a:t>chào</a:t>
            </a:r>
            <a:r>
              <a:rPr lang="en-US" sz="4637" dirty="0">
                <a:solidFill>
                  <a:srgbClr val="A23C73"/>
                </a:solidFill>
                <a:latin typeface="Cambria Bold"/>
              </a:rPr>
              <a:t> </a:t>
            </a:r>
            <a:r>
              <a:rPr lang="en-US" sz="4637" dirty="0" err="1">
                <a:solidFill>
                  <a:srgbClr val="A23C73"/>
                </a:solidFill>
                <a:latin typeface="Cambria Bold"/>
              </a:rPr>
              <a:t>đời</a:t>
            </a:r>
            <a:r>
              <a:rPr lang="en-US" sz="4637" dirty="0">
                <a:solidFill>
                  <a:srgbClr val="A23C73"/>
                </a:solidFill>
                <a:latin typeface="Cambria Bold"/>
              </a:rPr>
              <a:t> </a:t>
            </a:r>
            <a:r>
              <a:rPr lang="en-US" sz="4637" dirty="0" err="1">
                <a:solidFill>
                  <a:srgbClr val="A23C73"/>
                </a:solidFill>
                <a:latin typeface="Cambria Bold"/>
              </a:rPr>
              <a:t>đã</a:t>
            </a:r>
            <a:r>
              <a:rPr lang="en-US" sz="4637" dirty="0">
                <a:solidFill>
                  <a:srgbClr val="A23C73"/>
                </a:solidFill>
                <a:latin typeface="Cambria Bold"/>
              </a:rPr>
              <a:t> </a:t>
            </a:r>
            <a:r>
              <a:rPr lang="en-US" sz="4637" dirty="0" err="1">
                <a:solidFill>
                  <a:srgbClr val="A23C73"/>
                </a:solidFill>
                <a:latin typeface="Cambria Bold"/>
              </a:rPr>
              <a:t>bị</a:t>
            </a:r>
            <a:r>
              <a:rPr lang="en-US" sz="4637" dirty="0">
                <a:solidFill>
                  <a:srgbClr val="A23C73"/>
                </a:solidFill>
                <a:latin typeface="Cambria Bold"/>
              </a:rPr>
              <a:t> </a:t>
            </a:r>
            <a:r>
              <a:rPr lang="en-US" sz="4637" dirty="0" err="1">
                <a:solidFill>
                  <a:srgbClr val="A23C73"/>
                </a:solidFill>
                <a:latin typeface="Cambria Bold"/>
              </a:rPr>
              <a:t>tước</a:t>
            </a:r>
            <a:r>
              <a:rPr lang="en-US" sz="4637" dirty="0">
                <a:solidFill>
                  <a:srgbClr val="A23C73"/>
                </a:solidFill>
                <a:latin typeface="Cambria Bold"/>
              </a:rPr>
              <a:t> </a:t>
            </a:r>
            <a:r>
              <a:rPr lang="en-US" sz="4637" dirty="0" err="1">
                <a:solidFill>
                  <a:srgbClr val="A23C73"/>
                </a:solidFill>
                <a:latin typeface="Cambria Bold"/>
              </a:rPr>
              <a:t>đi</a:t>
            </a:r>
            <a:r>
              <a:rPr lang="en-US" sz="4637" dirty="0">
                <a:solidFill>
                  <a:srgbClr val="A23C73"/>
                </a:solidFill>
                <a:latin typeface="Cambria Bold"/>
              </a:rPr>
              <a:t> </a:t>
            </a:r>
            <a:r>
              <a:rPr lang="en-US" sz="4637" dirty="0" err="1">
                <a:solidFill>
                  <a:srgbClr val="A23C73"/>
                </a:solidFill>
                <a:latin typeface="Cambria Bold"/>
              </a:rPr>
              <a:t>những</a:t>
            </a:r>
            <a:r>
              <a:rPr lang="en-US" sz="4637" dirty="0">
                <a:solidFill>
                  <a:srgbClr val="A23C73"/>
                </a:solidFill>
                <a:latin typeface="Cambria Bold"/>
              </a:rPr>
              <a:t> </a:t>
            </a: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như</a:t>
            </a:r>
            <a:r>
              <a:rPr lang="en-US" sz="4637" dirty="0">
                <a:solidFill>
                  <a:srgbClr val="A23C73"/>
                </a:solidFill>
                <a:latin typeface="Cambria Bold"/>
              </a:rPr>
              <a:t>:</a:t>
            </a:r>
          </a:p>
          <a:p>
            <a:pPr marL="1001245" lvl="1" indent="-500623" algn="just">
              <a:lnSpc>
                <a:spcPts val="5704"/>
              </a:lnSpc>
              <a:buFont typeface="Arial"/>
              <a:buChar char="•"/>
            </a:pP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sống</a:t>
            </a:r>
            <a:endParaRPr lang="en-US" sz="4637" dirty="0">
              <a:solidFill>
                <a:srgbClr val="A23C73"/>
              </a:solidFill>
              <a:latin typeface="Cambria Bold"/>
            </a:endParaRPr>
          </a:p>
          <a:p>
            <a:pPr marL="1001245" lvl="1" indent="-500623" algn="just">
              <a:lnSpc>
                <a:spcPts val="5704"/>
              </a:lnSpc>
              <a:buFont typeface="Arial"/>
              <a:buChar char="•"/>
            </a:pP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được</a:t>
            </a:r>
            <a:r>
              <a:rPr lang="en-US" sz="4637" dirty="0">
                <a:solidFill>
                  <a:srgbClr val="A23C73"/>
                </a:solidFill>
                <a:latin typeface="Cambria Bold"/>
              </a:rPr>
              <a:t> </a:t>
            </a:r>
            <a:r>
              <a:rPr lang="en-US" sz="4637" dirty="0" err="1">
                <a:solidFill>
                  <a:srgbClr val="A23C73"/>
                </a:solidFill>
                <a:latin typeface="Cambria Bold"/>
              </a:rPr>
              <a:t>khai</a:t>
            </a:r>
            <a:r>
              <a:rPr lang="en-US" sz="4637" dirty="0">
                <a:solidFill>
                  <a:srgbClr val="A23C73"/>
                </a:solidFill>
                <a:latin typeface="Cambria Bold"/>
              </a:rPr>
              <a:t> </a:t>
            </a:r>
            <a:r>
              <a:rPr lang="en-US" sz="4637" dirty="0" err="1">
                <a:solidFill>
                  <a:srgbClr val="A23C73"/>
                </a:solidFill>
                <a:latin typeface="Cambria Bold"/>
              </a:rPr>
              <a:t>sinh</a:t>
            </a:r>
            <a:endParaRPr lang="en-US" sz="4637" dirty="0">
              <a:solidFill>
                <a:srgbClr val="A23C73"/>
              </a:solidFill>
              <a:latin typeface="Cambria Bold"/>
            </a:endParaRPr>
          </a:p>
          <a:p>
            <a:pPr marL="1001245" lvl="1" indent="-500623" algn="just">
              <a:lnSpc>
                <a:spcPts val="5704"/>
              </a:lnSpc>
              <a:buFont typeface="Arial"/>
              <a:buChar char="•"/>
            </a:pP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được</a:t>
            </a:r>
            <a:r>
              <a:rPr lang="en-US" sz="4637" dirty="0">
                <a:solidFill>
                  <a:srgbClr val="A23C73"/>
                </a:solidFill>
                <a:latin typeface="Cambria Bold"/>
              </a:rPr>
              <a:t> </a:t>
            </a:r>
            <a:r>
              <a:rPr lang="en-US" sz="4637" dirty="0" err="1">
                <a:solidFill>
                  <a:srgbClr val="A23C73"/>
                </a:solidFill>
                <a:latin typeface="Cambria Bold"/>
              </a:rPr>
              <a:t>chăm</a:t>
            </a:r>
            <a:r>
              <a:rPr lang="en-US" sz="4637" dirty="0">
                <a:solidFill>
                  <a:srgbClr val="A23C73"/>
                </a:solidFill>
                <a:latin typeface="Cambria Bold"/>
              </a:rPr>
              <a:t> </a:t>
            </a:r>
            <a:r>
              <a:rPr lang="en-US" sz="4637" dirty="0" err="1">
                <a:solidFill>
                  <a:srgbClr val="A23C73"/>
                </a:solidFill>
                <a:latin typeface="Cambria Bold"/>
              </a:rPr>
              <a:t>sóc</a:t>
            </a:r>
            <a:r>
              <a:rPr lang="en-US" sz="4637" dirty="0">
                <a:solidFill>
                  <a:srgbClr val="A23C73"/>
                </a:solidFill>
                <a:latin typeface="Cambria Bold"/>
              </a:rPr>
              <a:t>, </a:t>
            </a:r>
            <a:r>
              <a:rPr lang="en-US" sz="4637" dirty="0" err="1">
                <a:solidFill>
                  <a:srgbClr val="A23C73"/>
                </a:solidFill>
                <a:latin typeface="Cambria Bold"/>
              </a:rPr>
              <a:t>nuôi</a:t>
            </a:r>
            <a:r>
              <a:rPr lang="en-US" sz="4637" dirty="0">
                <a:solidFill>
                  <a:srgbClr val="A23C73"/>
                </a:solidFill>
                <a:latin typeface="Cambria Bold"/>
              </a:rPr>
              <a:t> </a:t>
            </a:r>
            <a:r>
              <a:rPr lang="en-US" sz="4637" dirty="0" err="1">
                <a:solidFill>
                  <a:srgbClr val="A23C73"/>
                </a:solidFill>
                <a:latin typeface="Cambria Bold"/>
              </a:rPr>
              <a:t>dưỡng</a:t>
            </a:r>
            <a:endParaRPr lang="en-US" sz="4637" dirty="0">
              <a:solidFill>
                <a:srgbClr val="A23C73"/>
              </a:solidFill>
              <a:latin typeface="Cambria Bold"/>
            </a:endParaRPr>
          </a:p>
          <a:p>
            <a:pPr marL="1001245" lvl="1" indent="-500623" algn="just">
              <a:lnSpc>
                <a:spcPts val="5704"/>
              </a:lnSpc>
              <a:buFont typeface="Arial"/>
              <a:buChar char="•"/>
            </a:pP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được</a:t>
            </a:r>
            <a:r>
              <a:rPr lang="en-US" sz="4637" dirty="0">
                <a:solidFill>
                  <a:srgbClr val="A23C73"/>
                </a:solidFill>
                <a:latin typeface="Cambria Bold"/>
              </a:rPr>
              <a:t> </a:t>
            </a:r>
            <a:r>
              <a:rPr lang="en-US" sz="4637" dirty="0" err="1">
                <a:solidFill>
                  <a:srgbClr val="A23C73"/>
                </a:solidFill>
                <a:latin typeface="Cambria Bold"/>
              </a:rPr>
              <a:t>sống</a:t>
            </a:r>
            <a:r>
              <a:rPr lang="en-US" sz="4637" dirty="0">
                <a:solidFill>
                  <a:srgbClr val="A23C73"/>
                </a:solidFill>
                <a:latin typeface="Cambria Bold"/>
              </a:rPr>
              <a:t> </a:t>
            </a:r>
            <a:r>
              <a:rPr lang="en-US" sz="4637" dirty="0" err="1">
                <a:solidFill>
                  <a:srgbClr val="A23C73"/>
                </a:solidFill>
                <a:latin typeface="Cambria Bold"/>
              </a:rPr>
              <a:t>chung</a:t>
            </a:r>
            <a:r>
              <a:rPr lang="en-US" sz="4637" dirty="0">
                <a:solidFill>
                  <a:srgbClr val="A23C73"/>
                </a:solidFill>
                <a:latin typeface="Cambria Bold"/>
              </a:rPr>
              <a:t> </a:t>
            </a:r>
            <a:r>
              <a:rPr lang="en-US" sz="4637" dirty="0" err="1">
                <a:solidFill>
                  <a:srgbClr val="A23C73"/>
                </a:solidFill>
                <a:latin typeface="Cambria Bold"/>
              </a:rPr>
              <a:t>với</a:t>
            </a:r>
            <a:r>
              <a:rPr lang="en-US" sz="4637" dirty="0">
                <a:solidFill>
                  <a:srgbClr val="A23C73"/>
                </a:solidFill>
                <a:latin typeface="Cambria Bold"/>
              </a:rPr>
              <a:t> cha, </a:t>
            </a:r>
            <a:r>
              <a:rPr lang="en-US" sz="4637" dirty="0" err="1">
                <a:solidFill>
                  <a:srgbClr val="A23C73"/>
                </a:solidFill>
                <a:latin typeface="Cambria Bold"/>
              </a:rPr>
              <a:t>mẹ</a:t>
            </a:r>
            <a:endParaRPr lang="en-US" sz="4637" dirty="0">
              <a:solidFill>
                <a:srgbClr val="A23C73"/>
              </a:solidFill>
              <a:latin typeface="Cambria Bold"/>
            </a:endParaRPr>
          </a:p>
          <a:p>
            <a:pPr marL="1001245" lvl="1" indent="-500623" algn="just">
              <a:lnSpc>
                <a:spcPts val="5704"/>
              </a:lnSpc>
              <a:buFont typeface="Arial"/>
              <a:buChar char="•"/>
            </a:pPr>
            <a:r>
              <a:rPr lang="en-US" sz="4637" dirty="0" err="1">
                <a:solidFill>
                  <a:srgbClr val="A23C73"/>
                </a:solidFill>
                <a:latin typeface="Cambria Bold"/>
              </a:rPr>
              <a:t>Quyền</a:t>
            </a:r>
            <a:r>
              <a:rPr lang="en-US" sz="4637" dirty="0">
                <a:solidFill>
                  <a:srgbClr val="A23C73"/>
                </a:solidFill>
                <a:latin typeface="Cambria Bold"/>
              </a:rPr>
              <a:t> </a:t>
            </a:r>
            <a:r>
              <a:rPr lang="en-US" sz="4637" dirty="0" err="1">
                <a:solidFill>
                  <a:srgbClr val="A23C73"/>
                </a:solidFill>
                <a:latin typeface="Cambria Bold"/>
              </a:rPr>
              <a:t>được</a:t>
            </a:r>
            <a:r>
              <a:rPr lang="en-US" sz="4637" dirty="0">
                <a:solidFill>
                  <a:srgbClr val="A23C73"/>
                </a:solidFill>
                <a:latin typeface="Cambria Bold"/>
              </a:rPr>
              <a:t> </a:t>
            </a:r>
            <a:r>
              <a:rPr lang="en-US" sz="4637" dirty="0" err="1">
                <a:solidFill>
                  <a:srgbClr val="A23C73"/>
                </a:solidFill>
                <a:latin typeface="Cambria Bold"/>
              </a:rPr>
              <a:t>đoàn</a:t>
            </a:r>
            <a:r>
              <a:rPr lang="en-US" sz="4637" dirty="0">
                <a:solidFill>
                  <a:srgbClr val="A23C73"/>
                </a:solidFill>
                <a:latin typeface="Cambria Bold"/>
              </a:rPr>
              <a:t> </a:t>
            </a:r>
            <a:r>
              <a:rPr lang="en-US" sz="4637" dirty="0" err="1">
                <a:solidFill>
                  <a:srgbClr val="A23C73"/>
                </a:solidFill>
                <a:latin typeface="Cambria Bold"/>
              </a:rPr>
              <a:t>tụ</a:t>
            </a:r>
            <a:r>
              <a:rPr lang="en-US" sz="4637" dirty="0">
                <a:solidFill>
                  <a:srgbClr val="A23C73"/>
                </a:solidFill>
                <a:latin typeface="Cambria Bold"/>
              </a:rPr>
              <a:t>, </a:t>
            </a:r>
            <a:r>
              <a:rPr lang="en-US" sz="4637" dirty="0" err="1">
                <a:solidFill>
                  <a:srgbClr val="A23C73"/>
                </a:solidFill>
                <a:latin typeface="Cambria Bold"/>
              </a:rPr>
              <a:t>liên</a:t>
            </a:r>
            <a:r>
              <a:rPr lang="en-US" sz="4637" dirty="0">
                <a:solidFill>
                  <a:srgbClr val="A23C73"/>
                </a:solidFill>
                <a:latin typeface="Cambria Bold"/>
              </a:rPr>
              <a:t> </a:t>
            </a:r>
            <a:r>
              <a:rPr lang="en-US" sz="4637" dirty="0" err="1">
                <a:solidFill>
                  <a:srgbClr val="A23C73"/>
                </a:solidFill>
                <a:latin typeface="Cambria Bold"/>
              </a:rPr>
              <a:t>hệ</a:t>
            </a:r>
            <a:r>
              <a:rPr lang="en-US" sz="4637" dirty="0">
                <a:solidFill>
                  <a:srgbClr val="A23C73"/>
                </a:solidFill>
                <a:latin typeface="Cambria Bold"/>
              </a:rPr>
              <a:t> </a:t>
            </a:r>
            <a:r>
              <a:rPr lang="en-US" sz="4637" dirty="0" err="1">
                <a:solidFill>
                  <a:srgbClr val="A23C73"/>
                </a:solidFill>
                <a:latin typeface="Cambria Bold"/>
              </a:rPr>
              <a:t>và</a:t>
            </a:r>
            <a:r>
              <a:rPr lang="en-US" sz="4637" dirty="0">
                <a:solidFill>
                  <a:srgbClr val="A23C73"/>
                </a:solidFill>
                <a:latin typeface="Cambria Bold"/>
              </a:rPr>
              <a:t> </a:t>
            </a:r>
            <a:r>
              <a:rPr lang="en-US" sz="4637" dirty="0" err="1">
                <a:solidFill>
                  <a:srgbClr val="A23C73"/>
                </a:solidFill>
                <a:latin typeface="Cambria Bold"/>
              </a:rPr>
              <a:t>tiếp</a:t>
            </a:r>
            <a:r>
              <a:rPr lang="en-US" sz="4637" dirty="0">
                <a:solidFill>
                  <a:srgbClr val="A23C73"/>
                </a:solidFill>
                <a:latin typeface="Cambria Bold"/>
              </a:rPr>
              <a:t> </a:t>
            </a:r>
            <a:r>
              <a:rPr lang="en-US" sz="4637" dirty="0" err="1">
                <a:solidFill>
                  <a:srgbClr val="A23C73"/>
                </a:solidFill>
                <a:latin typeface="Cambria Bold"/>
              </a:rPr>
              <a:t>xúc</a:t>
            </a:r>
            <a:r>
              <a:rPr lang="en-US" sz="4637" dirty="0">
                <a:solidFill>
                  <a:srgbClr val="A23C73"/>
                </a:solidFill>
                <a:latin typeface="Cambria Bold"/>
              </a:rPr>
              <a:t> </a:t>
            </a:r>
            <a:r>
              <a:rPr lang="en-US" sz="4637" dirty="0" err="1">
                <a:solidFill>
                  <a:srgbClr val="A23C73"/>
                </a:solidFill>
                <a:latin typeface="Cambria Bold"/>
              </a:rPr>
              <a:t>với</a:t>
            </a:r>
            <a:r>
              <a:rPr lang="en-US" sz="4637" dirty="0">
                <a:solidFill>
                  <a:srgbClr val="A23C73"/>
                </a:solidFill>
                <a:latin typeface="Cambria Bold"/>
              </a:rPr>
              <a:t> cha, </a:t>
            </a:r>
            <a:r>
              <a:rPr lang="en-US" sz="4637" dirty="0" err="1">
                <a:solidFill>
                  <a:srgbClr val="A23C73"/>
                </a:solidFill>
                <a:latin typeface="Cambria Bold"/>
              </a:rPr>
              <a:t>mẹ</a:t>
            </a:r>
            <a:endParaRPr lang="en-US" sz="4637" dirty="0">
              <a:solidFill>
                <a:srgbClr val="A23C73"/>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par>
                                <p:cTn id="13" presetID="22" presetClass="entr" presetSubtype="1"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TextBox 44"/>
          <p:cNvSpPr txBox="1"/>
          <p:nvPr/>
        </p:nvSpPr>
        <p:spPr>
          <a:xfrm>
            <a:off x="4798729" y="1572390"/>
            <a:ext cx="11364396" cy="1731258"/>
          </a:xfrm>
          <a:prstGeom prst="rect">
            <a:avLst/>
          </a:prstGeom>
        </p:spPr>
        <p:txBody>
          <a:bodyPr lIns="0" tIns="0" rIns="0" bIns="0" rtlCol="0" anchor="t">
            <a:spAutoFit/>
          </a:bodyPr>
          <a:lstStyle/>
          <a:p>
            <a:pPr algn="just">
              <a:lnSpc>
                <a:spcPts val="6889"/>
              </a:lnSpc>
            </a:pPr>
            <a:r>
              <a:rPr lang="en-US" sz="5601" dirty="0">
                <a:solidFill>
                  <a:srgbClr val="5B2B32"/>
                </a:solidFill>
                <a:latin typeface="Cambria Bold"/>
              </a:rPr>
              <a:t>- </a:t>
            </a:r>
            <a:r>
              <a:rPr lang="en-US" sz="5601" dirty="0" err="1">
                <a:solidFill>
                  <a:srgbClr val="5B2B32"/>
                </a:solidFill>
                <a:latin typeface="Cambria Bold"/>
              </a:rPr>
              <a:t>Việc</a:t>
            </a:r>
            <a:r>
              <a:rPr lang="en-US" sz="5601" dirty="0">
                <a:solidFill>
                  <a:srgbClr val="5B2B32"/>
                </a:solidFill>
                <a:latin typeface="Cambria Bold"/>
              </a:rPr>
              <a:t> </a:t>
            </a:r>
            <a:r>
              <a:rPr lang="en-US" sz="5601" dirty="0" err="1">
                <a:solidFill>
                  <a:srgbClr val="5B2B32"/>
                </a:solidFill>
                <a:latin typeface="Cambria Bold"/>
              </a:rPr>
              <a:t>làm</a:t>
            </a:r>
            <a:r>
              <a:rPr lang="en-US" sz="5601" dirty="0">
                <a:solidFill>
                  <a:srgbClr val="5B2B32"/>
                </a:solidFill>
                <a:latin typeface="Cambria Bold"/>
              </a:rPr>
              <a:t> </a:t>
            </a:r>
            <a:r>
              <a:rPr lang="en-US" sz="5601" dirty="0" err="1">
                <a:solidFill>
                  <a:srgbClr val="5B2B32"/>
                </a:solidFill>
                <a:latin typeface="Cambria Bold"/>
              </a:rPr>
              <a:t>của</a:t>
            </a:r>
            <a:r>
              <a:rPr lang="en-US" sz="5601" dirty="0">
                <a:solidFill>
                  <a:srgbClr val="5B2B32"/>
                </a:solidFill>
                <a:latin typeface="Cambria Bold"/>
              </a:rPr>
              <a:t> </a:t>
            </a:r>
            <a:r>
              <a:rPr lang="en-US" sz="5601" dirty="0" err="1">
                <a:solidFill>
                  <a:srgbClr val="5B2B32"/>
                </a:solidFill>
                <a:latin typeface="Cambria Bold"/>
              </a:rPr>
              <a:t>cô</a:t>
            </a:r>
            <a:r>
              <a:rPr lang="en-US" sz="5601" dirty="0">
                <a:solidFill>
                  <a:srgbClr val="5B2B32"/>
                </a:solidFill>
                <a:latin typeface="Cambria Bold"/>
              </a:rPr>
              <a:t> Mai </a:t>
            </a:r>
            <a:r>
              <a:rPr lang="en-US" sz="5601" dirty="0" err="1">
                <a:solidFill>
                  <a:srgbClr val="5B2B32"/>
                </a:solidFill>
                <a:latin typeface="Cambria Bold"/>
              </a:rPr>
              <a:t>Anh</a:t>
            </a:r>
            <a:r>
              <a:rPr lang="en-US" sz="5601" dirty="0">
                <a:solidFill>
                  <a:srgbClr val="5B2B32"/>
                </a:solidFill>
                <a:latin typeface="Cambria Bold"/>
              </a:rPr>
              <a:t> </a:t>
            </a:r>
            <a:r>
              <a:rPr lang="en-US" sz="5601" dirty="0" err="1">
                <a:solidFill>
                  <a:srgbClr val="5B2B32"/>
                </a:solidFill>
                <a:latin typeface="Cambria Bold"/>
              </a:rPr>
              <a:t>có</a:t>
            </a:r>
            <a:r>
              <a:rPr lang="en-US" sz="5601" dirty="0">
                <a:solidFill>
                  <a:srgbClr val="5B2B32"/>
                </a:solidFill>
                <a:latin typeface="Cambria Bold"/>
              </a:rPr>
              <a:t> ý </a:t>
            </a:r>
            <a:r>
              <a:rPr lang="en-US" sz="5601" dirty="0" err="1">
                <a:solidFill>
                  <a:srgbClr val="5B2B32"/>
                </a:solidFill>
                <a:latin typeface="Cambria Bold"/>
              </a:rPr>
              <a:t>nghĩa</a:t>
            </a:r>
            <a:r>
              <a:rPr lang="en-US" sz="5601" dirty="0">
                <a:solidFill>
                  <a:srgbClr val="5B2B32"/>
                </a:solidFill>
                <a:latin typeface="Cambria Bold"/>
              </a:rPr>
              <a:t> </a:t>
            </a:r>
            <a:r>
              <a:rPr lang="en-US" sz="5601" dirty="0" err="1">
                <a:solidFill>
                  <a:srgbClr val="5B2B32"/>
                </a:solidFill>
                <a:latin typeface="Cambria Bold"/>
              </a:rPr>
              <a:t>gì</a:t>
            </a:r>
            <a:r>
              <a:rPr lang="en-US" sz="5601" dirty="0">
                <a:solidFill>
                  <a:srgbClr val="5B2B32"/>
                </a:solidFill>
                <a:latin typeface="Cambria Bold"/>
              </a:rPr>
              <a:t> </a:t>
            </a:r>
            <a:r>
              <a:rPr lang="en-US" sz="5601" dirty="0" err="1">
                <a:solidFill>
                  <a:srgbClr val="5B2B32"/>
                </a:solidFill>
                <a:latin typeface="Cambria Bold"/>
              </a:rPr>
              <a:t>đối</a:t>
            </a:r>
            <a:r>
              <a:rPr lang="en-US" sz="5601" dirty="0">
                <a:solidFill>
                  <a:srgbClr val="5B2B32"/>
                </a:solidFill>
                <a:latin typeface="Cambria Bold"/>
              </a:rPr>
              <a:t> </a:t>
            </a:r>
            <a:r>
              <a:rPr lang="en-US" sz="5601" dirty="0" err="1">
                <a:solidFill>
                  <a:srgbClr val="5B2B32"/>
                </a:solidFill>
                <a:latin typeface="Cambria Bold"/>
              </a:rPr>
              <a:t>với</a:t>
            </a:r>
            <a:r>
              <a:rPr lang="en-US" sz="5601" dirty="0">
                <a:solidFill>
                  <a:srgbClr val="5B2B32"/>
                </a:solidFill>
                <a:latin typeface="Cambria Bold"/>
              </a:rPr>
              <a:t> </a:t>
            </a:r>
            <a:r>
              <a:rPr lang="en-US" sz="5601" dirty="0" err="1">
                <a:solidFill>
                  <a:srgbClr val="5B2B32"/>
                </a:solidFill>
                <a:latin typeface="Cambria Bold"/>
              </a:rPr>
              <a:t>Thiện</a:t>
            </a:r>
            <a:r>
              <a:rPr lang="en-US" sz="5601" dirty="0">
                <a:solidFill>
                  <a:srgbClr val="5B2B32"/>
                </a:solidFill>
                <a:latin typeface="Cambria Bold"/>
              </a:rPr>
              <a:t> </a:t>
            </a:r>
            <a:r>
              <a:rPr lang="en-US" sz="5601" dirty="0" err="1">
                <a:solidFill>
                  <a:srgbClr val="5B2B32"/>
                </a:solidFill>
                <a:latin typeface="Cambria Bold"/>
              </a:rPr>
              <a:t>Nhân</a:t>
            </a:r>
            <a:r>
              <a:rPr lang="en-US" sz="5601" dirty="0">
                <a:solidFill>
                  <a:srgbClr val="5B2B32"/>
                </a:solidFill>
                <a:latin typeface="Cambria Bold"/>
              </a:rPr>
              <a:t>?</a:t>
            </a:r>
          </a:p>
        </p:txBody>
      </p:sp>
      <p:grpSp>
        <p:nvGrpSpPr>
          <p:cNvPr id="45" name="Group 45"/>
          <p:cNvGrpSpPr/>
          <p:nvPr/>
        </p:nvGrpSpPr>
        <p:grpSpPr>
          <a:xfrm>
            <a:off x="6012600" y="3303648"/>
            <a:ext cx="10814607" cy="6608614"/>
            <a:chOff x="0" y="0"/>
            <a:chExt cx="14419475" cy="8811485"/>
          </a:xfrm>
        </p:grpSpPr>
        <p:sp>
          <p:nvSpPr>
            <p:cNvPr id="46" name="Freeform 46"/>
            <p:cNvSpPr/>
            <p:nvPr/>
          </p:nvSpPr>
          <p:spPr>
            <a:xfrm>
              <a:off x="0" y="80002"/>
              <a:ext cx="11921606" cy="8731483"/>
            </a:xfrm>
            <a:custGeom>
              <a:avLst/>
              <a:gdLst/>
              <a:ahLst/>
              <a:cxnLst/>
              <a:rect l="l" t="t" r="r" b="b"/>
              <a:pathLst>
                <a:path w="11921606" h="8731483">
                  <a:moveTo>
                    <a:pt x="0" y="0"/>
                  </a:moveTo>
                  <a:lnTo>
                    <a:pt x="11921606" y="0"/>
                  </a:lnTo>
                  <a:lnTo>
                    <a:pt x="11921606"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7" name="Freeform 47"/>
            <p:cNvSpPr/>
            <p:nvPr/>
          </p:nvSpPr>
          <p:spPr>
            <a:xfrm>
              <a:off x="2497870" y="0"/>
              <a:ext cx="11921606" cy="8731483"/>
            </a:xfrm>
            <a:custGeom>
              <a:avLst/>
              <a:gdLst/>
              <a:ahLst/>
              <a:cxnLst/>
              <a:rect l="l" t="t" r="r" b="b"/>
              <a:pathLst>
                <a:path w="11921606" h="8731483">
                  <a:moveTo>
                    <a:pt x="0" y="0"/>
                  </a:moveTo>
                  <a:lnTo>
                    <a:pt x="11921605" y="0"/>
                  </a:lnTo>
                  <a:lnTo>
                    <a:pt x="11921605"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49" name="TextBox 49"/>
          <p:cNvSpPr txBox="1"/>
          <p:nvPr/>
        </p:nvSpPr>
        <p:spPr>
          <a:xfrm>
            <a:off x="6567738" y="4394868"/>
            <a:ext cx="9704330" cy="4397598"/>
          </a:xfrm>
          <a:prstGeom prst="rect">
            <a:avLst/>
          </a:prstGeom>
        </p:spPr>
        <p:txBody>
          <a:bodyPr lIns="0" tIns="0" rIns="0" bIns="0" rtlCol="0" anchor="t">
            <a:spAutoFit/>
          </a:bodyPr>
          <a:lstStyle/>
          <a:p>
            <a:pPr algn="just">
              <a:lnSpc>
                <a:spcPts val="6922"/>
              </a:lnSpc>
            </a:pPr>
            <a:r>
              <a:rPr lang="en-US" sz="5628" dirty="0" err="1">
                <a:solidFill>
                  <a:srgbClr val="284231"/>
                </a:solidFill>
                <a:latin typeface="Cambria Bold"/>
              </a:rPr>
              <a:t>Việc</a:t>
            </a:r>
            <a:r>
              <a:rPr lang="en-US" sz="5628" dirty="0">
                <a:solidFill>
                  <a:srgbClr val="284231"/>
                </a:solidFill>
                <a:latin typeface="Cambria Bold"/>
              </a:rPr>
              <a:t> </a:t>
            </a:r>
            <a:r>
              <a:rPr lang="en-US" sz="5628" dirty="0" err="1">
                <a:solidFill>
                  <a:srgbClr val="284231"/>
                </a:solidFill>
                <a:latin typeface="Cambria Bold"/>
              </a:rPr>
              <a:t>làm</a:t>
            </a:r>
            <a:r>
              <a:rPr lang="en-US" sz="5628" dirty="0">
                <a:solidFill>
                  <a:srgbClr val="284231"/>
                </a:solidFill>
                <a:latin typeface="Cambria Bold"/>
              </a:rPr>
              <a:t> </a:t>
            </a:r>
            <a:r>
              <a:rPr lang="en-US" sz="5628" dirty="0" err="1">
                <a:solidFill>
                  <a:srgbClr val="284231"/>
                </a:solidFill>
                <a:latin typeface="Cambria Bold"/>
              </a:rPr>
              <a:t>của</a:t>
            </a:r>
            <a:r>
              <a:rPr lang="en-US" sz="5628" dirty="0">
                <a:solidFill>
                  <a:srgbClr val="284231"/>
                </a:solidFill>
                <a:latin typeface="Cambria Bold"/>
              </a:rPr>
              <a:t> </a:t>
            </a:r>
            <a:r>
              <a:rPr lang="en-US" sz="5628" dirty="0" err="1">
                <a:solidFill>
                  <a:srgbClr val="284231"/>
                </a:solidFill>
                <a:latin typeface="Cambria Bold"/>
              </a:rPr>
              <a:t>cô</a:t>
            </a:r>
            <a:r>
              <a:rPr lang="en-US" sz="5628" dirty="0">
                <a:solidFill>
                  <a:srgbClr val="284231"/>
                </a:solidFill>
                <a:latin typeface="Cambria Bold"/>
              </a:rPr>
              <a:t> Mai </a:t>
            </a:r>
            <a:r>
              <a:rPr lang="en-US" sz="5628" dirty="0" err="1">
                <a:solidFill>
                  <a:srgbClr val="284231"/>
                </a:solidFill>
                <a:latin typeface="Cambria Bold"/>
              </a:rPr>
              <a:t>Anh</a:t>
            </a:r>
            <a:r>
              <a:rPr lang="en-US" sz="5628" dirty="0">
                <a:solidFill>
                  <a:srgbClr val="284231"/>
                </a:solidFill>
                <a:latin typeface="Cambria Bold"/>
              </a:rPr>
              <a:t> </a:t>
            </a:r>
            <a:r>
              <a:rPr lang="en-US" sz="5628" dirty="0" err="1">
                <a:solidFill>
                  <a:srgbClr val="284231"/>
                </a:solidFill>
                <a:latin typeface="Cambria Bold"/>
              </a:rPr>
              <a:t>giúp</a:t>
            </a:r>
            <a:r>
              <a:rPr lang="en-US" sz="5628" dirty="0">
                <a:solidFill>
                  <a:srgbClr val="284231"/>
                </a:solidFill>
                <a:latin typeface="Cambria Bold"/>
              </a:rPr>
              <a:t> </a:t>
            </a:r>
            <a:r>
              <a:rPr lang="en-US" sz="5628" dirty="0" err="1">
                <a:solidFill>
                  <a:srgbClr val="284231"/>
                </a:solidFill>
                <a:latin typeface="Cambria Bold"/>
              </a:rPr>
              <a:t>Thiện</a:t>
            </a:r>
            <a:r>
              <a:rPr lang="en-US" sz="5628" dirty="0">
                <a:solidFill>
                  <a:srgbClr val="284231"/>
                </a:solidFill>
                <a:latin typeface="Cambria Bold"/>
              </a:rPr>
              <a:t> </a:t>
            </a:r>
            <a:r>
              <a:rPr lang="en-US" sz="5628" dirty="0" err="1">
                <a:solidFill>
                  <a:srgbClr val="284231"/>
                </a:solidFill>
                <a:latin typeface="Cambria Bold"/>
              </a:rPr>
              <a:t>Nhân</a:t>
            </a:r>
            <a:r>
              <a:rPr lang="en-US" sz="5628" dirty="0">
                <a:solidFill>
                  <a:srgbClr val="284231"/>
                </a:solidFill>
                <a:latin typeface="Cambria Bold"/>
              </a:rPr>
              <a:t> </a:t>
            </a:r>
            <a:r>
              <a:rPr lang="en-US" sz="5628" dirty="0" err="1">
                <a:solidFill>
                  <a:srgbClr val="284231"/>
                </a:solidFill>
                <a:latin typeface="Cambria Bold"/>
              </a:rPr>
              <a:t>có</a:t>
            </a:r>
            <a:r>
              <a:rPr lang="en-US" sz="5628" dirty="0">
                <a:solidFill>
                  <a:srgbClr val="284231"/>
                </a:solidFill>
                <a:latin typeface="Cambria Bold"/>
              </a:rPr>
              <a:t> </a:t>
            </a:r>
            <a:r>
              <a:rPr lang="en-US" sz="5628" dirty="0" err="1">
                <a:solidFill>
                  <a:srgbClr val="284231"/>
                </a:solidFill>
                <a:latin typeface="Cambria Bold"/>
              </a:rPr>
              <a:t>một</a:t>
            </a:r>
            <a:r>
              <a:rPr lang="en-US" sz="5628" dirty="0">
                <a:solidFill>
                  <a:srgbClr val="284231"/>
                </a:solidFill>
                <a:latin typeface="Cambria Bold"/>
              </a:rPr>
              <a:t> </a:t>
            </a:r>
            <a:r>
              <a:rPr lang="en-US" sz="5628" dirty="0" err="1">
                <a:solidFill>
                  <a:srgbClr val="284231"/>
                </a:solidFill>
                <a:latin typeface="Cambria Bold"/>
              </a:rPr>
              <a:t>gia</a:t>
            </a:r>
            <a:r>
              <a:rPr lang="en-US" sz="5628" dirty="0">
                <a:solidFill>
                  <a:srgbClr val="284231"/>
                </a:solidFill>
                <a:latin typeface="Cambria Bold"/>
              </a:rPr>
              <a:t> </a:t>
            </a:r>
            <a:r>
              <a:rPr lang="en-US" sz="5628" dirty="0" err="1">
                <a:solidFill>
                  <a:srgbClr val="284231"/>
                </a:solidFill>
                <a:latin typeface="Cambria Bold"/>
              </a:rPr>
              <a:t>đình</a:t>
            </a:r>
            <a:r>
              <a:rPr lang="en-US" sz="5628" dirty="0">
                <a:solidFill>
                  <a:srgbClr val="284231"/>
                </a:solidFill>
                <a:latin typeface="Cambria Bold"/>
              </a:rPr>
              <a:t> </a:t>
            </a:r>
            <a:r>
              <a:rPr lang="en-US" sz="5628" dirty="0" err="1">
                <a:solidFill>
                  <a:srgbClr val="284231"/>
                </a:solidFill>
                <a:latin typeface="Cambria Bold"/>
              </a:rPr>
              <a:t>hạnh</a:t>
            </a:r>
            <a:r>
              <a:rPr lang="en-US" sz="5628" dirty="0">
                <a:solidFill>
                  <a:srgbClr val="284231"/>
                </a:solidFill>
                <a:latin typeface="Cambria Bold"/>
              </a:rPr>
              <a:t> </a:t>
            </a:r>
            <a:r>
              <a:rPr lang="en-US" sz="5628" dirty="0" err="1">
                <a:solidFill>
                  <a:srgbClr val="284231"/>
                </a:solidFill>
                <a:latin typeface="Cambria Bold"/>
              </a:rPr>
              <a:t>phúc</a:t>
            </a:r>
            <a:r>
              <a:rPr lang="en-US" sz="5628" dirty="0">
                <a:solidFill>
                  <a:srgbClr val="284231"/>
                </a:solidFill>
                <a:latin typeface="Cambria Bold"/>
              </a:rPr>
              <a:t> </a:t>
            </a:r>
            <a:r>
              <a:rPr lang="en-US" sz="5628" dirty="0" err="1">
                <a:solidFill>
                  <a:srgbClr val="284231"/>
                </a:solidFill>
                <a:latin typeface="Cambria Bold"/>
              </a:rPr>
              <a:t>và</a:t>
            </a:r>
            <a:r>
              <a:rPr lang="en-US" sz="5628" dirty="0">
                <a:solidFill>
                  <a:srgbClr val="284231"/>
                </a:solidFill>
                <a:latin typeface="Cambria Bold"/>
              </a:rPr>
              <a:t> </a:t>
            </a:r>
            <a:r>
              <a:rPr lang="en-US" sz="5628" dirty="0" err="1">
                <a:solidFill>
                  <a:srgbClr val="284231"/>
                </a:solidFill>
                <a:latin typeface="Cambria Bold"/>
              </a:rPr>
              <a:t>được</a:t>
            </a:r>
            <a:r>
              <a:rPr lang="en-US" sz="5628" dirty="0">
                <a:solidFill>
                  <a:srgbClr val="284231"/>
                </a:solidFill>
                <a:latin typeface="Cambria Bold"/>
              </a:rPr>
              <a:t> </a:t>
            </a:r>
            <a:r>
              <a:rPr lang="en-US" sz="5628" dirty="0" err="1">
                <a:solidFill>
                  <a:srgbClr val="284231"/>
                </a:solidFill>
                <a:latin typeface="Cambria Bold"/>
              </a:rPr>
              <a:t>chăm</a:t>
            </a:r>
            <a:r>
              <a:rPr lang="en-US" sz="5628" dirty="0">
                <a:solidFill>
                  <a:srgbClr val="284231"/>
                </a:solidFill>
                <a:latin typeface="Cambria Bold"/>
              </a:rPr>
              <a:t> </a:t>
            </a:r>
            <a:r>
              <a:rPr lang="en-US" sz="5628" dirty="0" err="1">
                <a:solidFill>
                  <a:srgbClr val="284231"/>
                </a:solidFill>
                <a:latin typeface="Cambria Bold"/>
              </a:rPr>
              <a:t>sóc</a:t>
            </a:r>
            <a:r>
              <a:rPr lang="en-US" sz="5628" dirty="0">
                <a:solidFill>
                  <a:srgbClr val="284231"/>
                </a:solidFill>
                <a:latin typeface="Cambria Bold"/>
              </a:rPr>
              <a:t> </a:t>
            </a:r>
            <a:r>
              <a:rPr lang="en-US" sz="5628" dirty="0" err="1">
                <a:solidFill>
                  <a:srgbClr val="284231"/>
                </a:solidFill>
                <a:latin typeface="Cambria Bold"/>
              </a:rPr>
              <a:t>sức</a:t>
            </a:r>
            <a:r>
              <a:rPr lang="en-US" sz="5628" dirty="0">
                <a:solidFill>
                  <a:srgbClr val="284231"/>
                </a:solidFill>
                <a:latin typeface="Cambria Bold"/>
              </a:rPr>
              <a:t> </a:t>
            </a:r>
            <a:r>
              <a:rPr lang="en-US" sz="5628" dirty="0" err="1">
                <a:solidFill>
                  <a:srgbClr val="284231"/>
                </a:solidFill>
                <a:latin typeface="Cambria Bold"/>
              </a:rPr>
              <a:t>khỏe</a:t>
            </a:r>
            <a:r>
              <a:rPr lang="en-US" sz="5628" dirty="0">
                <a:solidFill>
                  <a:srgbClr val="284231"/>
                </a:solidFill>
                <a:latin typeface="Cambria Bold"/>
              </a:rPr>
              <a:t>, </a:t>
            </a:r>
            <a:r>
              <a:rPr lang="en-US" sz="5628" dirty="0" err="1">
                <a:solidFill>
                  <a:srgbClr val="284231"/>
                </a:solidFill>
                <a:latin typeface="Cambria Bold"/>
              </a:rPr>
              <a:t>phát</a:t>
            </a:r>
            <a:r>
              <a:rPr lang="en-US" sz="5628" dirty="0">
                <a:solidFill>
                  <a:srgbClr val="284231"/>
                </a:solidFill>
                <a:latin typeface="Cambria Bold"/>
              </a:rPr>
              <a:t> </a:t>
            </a:r>
            <a:r>
              <a:rPr lang="en-US" sz="5628" dirty="0" err="1">
                <a:solidFill>
                  <a:srgbClr val="284231"/>
                </a:solidFill>
                <a:latin typeface="Cambria Bold"/>
              </a:rPr>
              <a:t>triển</a:t>
            </a:r>
            <a:r>
              <a:rPr lang="en-US" sz="5628" dirty="0">
                <a:solidFill>
                  <a:srgbClr val="284231"/>
                </a:solidFill>
                <a:latin typeface="Cambria Bold"/>
              </a:rPr>
              <a:t> </a:t>
            </a:r>
            <a:r>
              <a:rPr lang="en-US" sz="5628" dirty="0" err="1">
                <a:solidFill>
                  <a:srgbClr val="284231"/>
                </a:solidFill>
                <a:latin typeface="Cambria Bold"/>
              </a:rPr>
              <a:t>như</a:t>
            </a:r>
            <a:r>
              <a:rPr lang="en-US" sz="5628" dirty="0">
                <a:solidFill>
                  <a:srgbClr val="284231"/>
                </a:solidFill>
                <a:latin typeface="Cambria Bold"/>
              </a:rPr>
              <a:t> </a:t>
            </a:r>
            <a:r>
              <a:rPr lang="en-US" sz="5628" dirty="0" err="1">
                <a:solidFill>
                  <a:srgbClr val="284231"/>
                </a:solidFill>
                <a:latin typeface="Cambria Bold"/>
              </a:rPr>
              <a:t>một</a:t>
            </a:r>
            <a:r>
              <a:rPr lang="en-US" sz="5628" dirty="0">
                <a:solidFill>
                  <a:srgbClr val="284231"/>
                </a:solidFill>
                <a:latin typeface="Cambria Bold"/>
              </a:rPr>
              <a:t> </a:t>
            </a:r>
            <a:r>
              <a:rPr lang="en-US" sz="5628" dirty="0" err="1">
                <a:solidFill>
                  <a:srgbClr val="284231"/>
                </a:solidFill>
                <a:latin typeface="Cambria Bold"/>
              </a:rPr>
              <a:t>người</a:t>
            </a:r>
            <a:r>
              <a:rPr lang="en-US" sz="5628" dirty="0">
                <a:solidFill>
                  <a:srgbClr val="284231"/>
                </a:solidFill>
                <a:latin typeface="Cambria Bold"/>
              </a:rPr>
              <a:t> </a:t>
            </a:r>
            <a:r>
              <a:rPr lang="en-US" sz="5628" dirty="0" err="1">
                <a:solidFill>
                  <a:srgbClr val="284231"/>
                </a:solidFill>
                <a:latin typeface="Cambria Bold"/>
              </a:rPr>
              <a:t>bình</a:t>
            </a:r>
            <a:r>
              <a:rPr lang="en-US" sz="5628" dirty="0">
                <a:solidFill>
                  <a:srgbClr val="284231"/>
                </a:solidFill>
                <a:latin typeface="Cambria Bold"/>
              </a:rPr>
              <a:t> </a:t>
            </a:r>
            <a:r>
              <a:rPr lang="en-US" sz="5628" dirty="0" err="1">
                <a:solidFill>
                  <a:srgbClr val="284231"/>
                </a:solidFill>
                <a:latin typeface="Cambria Bold"/>
              </a:rPr>
              <a:t>thường</a:t>
            </a:r>
            <a:r>
              <a:rPr lang="en-US" sz="5628" dirty="0">
                <a:solidFill>
                  <a:srgbClr val="284231"/>
                </a:solidFill>
                <a:latin typeface="Cambria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4"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5" name="TextBox 45"/>
          <p:cNvSpPr txBox="1"/>
          <p:nvPr/>
        </p:nvSpPr>
        <p:spPr>
          <a:xfrm>
            <a:off x="4798729" y="1572390"/>
            <a:ext cx="11794256" cy="1731258"/>
          </a:xfrm>
          <a:prstGeom prst="rect">
            <a:avLst/>
          </a:prstGeom>
        </p:spPr>
        <p:txBody>
          <a:bodyPr lIns="0" tIns="0" rIns="0" bIns="0" rtlCol="0" anchor="t">
            <a:spAutoFit/>
          </a:bodyPr>
          <a:lstStyle/>
          <a:p>
            <a:pPr algn="just">
              <a:lnSpc>
                <a:spcPts val="6889"/>
              </a:lnSpc>
            </a:pPr>
            <a:r>
              <a:rPr lang="en-US" sz="5601" dirty="0" err="1">
                <a:solidFill>
                  <a:srgbClr val="5B2B32"/>
                </a:solidFill>
                <a:latin typeface="Cambria Bold"/>
              </a:rPr>
              <a:t>Thiện</a:t>
            </a:r>
            <a:r>
              <a:rPr lang="en-US" sz="5601" dirty="0">
                <a:solidFill>
                  <a:srgbClr val="5B2B32"/>
                </a:solidFill>
                <a:latin typeface="Cambria Bold"/>
              </a:rPr>
              <a:t> </a:t>
            </a:r>
            <a:r>
              <a:rPr lang="en-US" sz="5601" dirty="0" err="1">
                <a:solidFill>
                  <a:srgbClr val="5B2B32"/>
                </a:solidFill>
                <a:latin typeface="Cambria Bold"/>
              </a:rPr>
              <a:t>Nhân</a:t>
            </a:r>
            <a:r>
              <a:rPr lang="en-US" sz="5601" dirty="0">
                <a:solidFill>
                  <a:srgbClr val="5B2B32"/>
                </a:solidFill>
                <a:latin typeface="Cambria Bold"/>
              </a:rPr>
              <a:t> </a:t>
            </a:r>
            <a:r>
              <a:rPr lang="en-US" sz="5601" dirty="0" err="1">
                <a:solidFill>
                  <a:srgbClr val="5B2B32"/>
                </a:solidFill>
                <a:latin typeface="Cambria Bold"/>
              </a:rPr>
              <a:t>đã</a:t>
            </a:r>
            <a:r>
              <a:rPr lang="en-US" sz="5601" dirty="0">
                <a:solidFill>
                  <a:srgbClr val="5B2B32"/>
                </a:solidFill>
                <a:latin typeface="Cambria Bold"/>
              </a:rPr>
              <a:t> </a:t>
            </a:r>
            <a:r>
              <a:rPr lang="en-US" sz="5601" dirty="0" err="1">
                <a:solidFill>
                  <a:srgbClr val="5B2B32"/>
                </a:solidFill>
                <a:latin typeface="Cambria Bold"/>
              </a:rPr>
              <a:t>thực</a:t>
            </a:r>
            <a:r>
              <a:rPr lang="en-US" sz="5601" dirty="0">
                <a:solidFill>
                  <a:srgbClr val="5B2B32"/>
                </a:solidFill>
                <a:latin typeface="Cambria Bold"/>
              </a:rPr>
              <a:t> </a:t>
            </a:r>
            <a:r>
              <a:rPr lang="en-US" sz="5601" dirty="0" err="1">
                <a:solidFill>
                  <a:srgbClr val="5B2B32"/>
                </a:solidFill>
                <a:latin typeface="Cambria Bold"/>
              </a:rPr>
              <a:t>hiện</a:t>
            </a:r>
            <a:r>
              <a:rPr lang="en-US" sz="5601" dirty="0">
                <a:solidFill>
                  <a:srgbClr val="5B2B32"/>
                </a:solidFill>
                <a:latin typeface="Cambria Bold"/>
              </a:rPr>
              <a:t> </a:t>
            </a:r>
            <a:r>
              <a:rPr lang="en-US" sz="5601" dirty="0" err="1">
                <a:solidFill>
                  <a:srgbClr val="5B2B32"/>
                </a:solidFill>
                <a:latin typeface="Cambria Bold"/>
              </a:rPr>
              <a:t>tốt</a:t>
            </a:r>
            <a:r>
              <a:rPr lang="en-US" sz="5601" dirty="0">
                <a:solidFill>
                  <a:srgbClr val="5B2B32"/>
                </a:solidFill>
                <a:latin typeface="Cambria Bold"/>
              </a:rPr>
              <a:t> </a:t>
            </a:r>
            <a:r>
              <a:rPr lang="en-US" sz="5601" dirty="0" err="1">
                <a:solidFill>
                  <a:srgbClr val="5B2B32"/>
                </a:solidFill>
                <a:latin typeface="Cambria Bold"/>
              </a:rPr>
              <a:t>những</a:t>
            </a:r>
            <a:r>
              <a:rPr lang="en-US" sz="5601" dirty="0">
                <a:solidFill>
                  <a:srgbClr val="5B2B32"/>
                </a:solidFill>
                <a:latin typeface="Cambria Bold"/>
              </a:rPr>
              <a:t> </a:t>
            </a:r>
            <a:r>
              <a:rPr lang="en-US" sz="5601" dirty="0" err="1">
                <a:solidFill>
                  <a:srgbClr val="5B2B32"/>
                </a:solidFill>
                <a:latin typeface="Cambria Bold"/>
              </a:rPr>
              <a:t>bổn</a:t>
            </a:r>
            <a:r>
              <a:rPr lang="en-US" sz="5601" dirty="0">
                <a:solidFill>
                  <a:srgbClr val="5B2B32"/>
                </a:solidFill>
                <a:latin typeface="Cambria Bold"/>
              </a:rPr>
              <a:t> </a:t>
            </a:r>
            <a:r>
              <a:rPr lang="en-US" sz="5601" dirty="0" err="1">
                <a:solidFill>
                  <a:srgbClr val="5B2B32"/>
                </a:solidFill>
                <a:latin typeface="Cambria Bold"/>
              </a:rPr>
              <a:t>phận</a:t>
            </a:r>
            <a:r>
              <a:rPr lang="en-US" sz="5601" dirty="0">
                <a:solidFill>
                  <a:srgbClr val="5B2B32"/>
                </a:solidFill>
                <a:latin typeface="Cambria Bold"/>
              </a:rPr>
              <a:t> </a:t>
            </a:r>
            <a:r>
              <a:rPr lang="en-US" sz="5601" dirty="0" err="1">
                <a:solidFill>
                  <a:srgbClr val="5B2B32"/>
                </a:solidFill>
                <a:latin typeface="Cambria Bold"/>
              </a:rPr>
              <a:t>gì</a:t>
            </a:r>
            <a:r>
              <a:rPr lang="en-US" sz="5601" dirty="0">
                <a:solidFill>
                  <a:srgbClr val="5B2B32"/>
                </a:solidFill>
                <a:latin typeface="Cambria Bold"/>
              </a:rPr>
              <a:t> </a:t>
            </a:r>
            <a:r>
              <a:rPr lang="en-US" sz="5601" dirty="0" err="1">
                <a:solidFill>
                  <a:srgbClr val="5B2B32"/>
                </a:solidFill>
                <a:latin typeface="Cambria Bold"/>
              </a:rPr>
              <a:t>của</a:t>
            </a:r>
            <a:r>
              <a:rPr lang="en-US" sz="5601" dirty="0">
                <a:solidFill>
                  <a:srgbClr val="5B2B32"/>
                </a:solidFill>
                <a:latin typeface="Cambria Bold"/>
              </a:rPr>
              <a:t> </a:t>
            </a:r>
            <a:r>
              <a:rPr lang="en-US" sz="5601" dirty="0" err="1">
                <a:solidFill>
                  <a:srgbClr val="5B2B32"/>
                </a:solidFill>
                <a:latin typeface="Cambria Bold"/>
              </a:rPr>
              <a:t>trẻ</a:t>
            </a:r>
            <a:r>
              <a:rPr lang="en-US" sz="5601" dirty="0">
                <a:solidFill>
                  <a:srgbClr val="5B2B32"/>
                </a:solidFill>
                <a:latin typeface="Cambria Bold"/>
              </a:rPr>
              <a:t> </a:t>
            </a:r>
            <a:r>
              <a:rPr lang="en-US" sz="5601" dirty="0" err="1">
                <a:solidFill>
                  <a:srgbClr val="5B2B32"/>
                </a:solidFill>
                <a:latin typeface="Cambria Bold"/>
              </a:rPr>
              <a:t>em</a:t>
            </a:r>
            <a:r>
              <a:rPr lang="en-US" sz="5601" dirty="0">
                <a:solidFill>
                  <a:srgbClr val="5B2B32"/>
                </a:solidFill>
                <a:latin typeface="Cambria Bold"/>
              </a:rPr>
              <a:t>?</a:t>
            </a:r>
          </a:p>
        </p:txBody>
      </p:sp>
      <p:grpSp>
        <p:nvGrpSpPr>
          <p:cNvPr id="46" name="Group 46"/>
          <p:cNvGrpSpPr/>
          <p:nvPr/>
        </p:nvGrpSpPr>
        <p:grpSpPr>
          <a:xfrm>
            <a:off x="3765654" y="3543575"/>
            <a:ext cx="14086842" cy="6049175"/>
            <a:chOff x="0" y="0"/>
            <a:chExt cx="18782455" cy="8731483"/>
          </a:xfrm>
        </p:grpSpPr>
        <p:sp>
          <p:nvSpPr>
            <p:cNvPr id="47" name="Freeform 47"/>
            <p:cNvSpPr/>
            <p:nvPr/>
          </p:nvSpPr>
          <p:spPr>
            <a:xfrm>
              <a:off x="0" y="0"/>
              <a:ext cx="11921606" cy="8731483"/>
            </a:xfrm>
            <a:custGeom>
              <a:avLst/>
              <a:gdLst/>
              <a:ahLst/>
              <a:cxnLst/>
              <a:rect l="l" t="t" r="r" b="b"/>
              <a:pathLst>
                <a:path w="11921606" h="8731483">
                  <a:moveTo>
                    <a:pt x="0" y="0"/>
                  </a:moveTo>
                  <a:lnTo>
                    <a:pt x="11921606" y="0"/>
                  </a:lnTo>
                  <a:lnTo>
                    <a:pt x="11921606"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8" name="Freeform 48"/>
            <p:cNvSpPr/>
            <p:nvPr/>
          </p:nvSpPr>
          <p:spPr>
            <a:xfrm>
              <a:off x="6860850" y="0"/>
              <a:ext cx="11921606" cy="8731483"/>
            </a:xfrm>
            <a:custGeom>
              <a:avLst/>
              <a:gdLst/>
              <a:ahLst/>
              <a:cxnLst/>
              <a:rect l="l" t="t" r="r" b="b"/>
              <a:pathLst>
                <a:path w="11921606" h="8731483">
                  <a:moveTo>
                    <a:pt x="0" y="0"/>
                  </a:moveTo>
                  <a:lnTo>
                    <a:pt x="11921605" y="0"/>
                  </a:lnTo>
                  <a:lnTo>
                    <a:pt x="11921605"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49" name="TextBox 49"/>
          <p:cNvSpPr txBox="1"/>
          <p:nvPr/>
        </p:nvSpPr>
        <p:spPr>
          <a:xfrm>
            <a:off x="3743098" y="4272752"/>
            <a:ext cx="13905516" cy="4686300"/>
          </a:xfrm>
          <a:prstGeom prst="rect">
            <a:avLst/>
          </a:prstGeom>
        </p:spPr>
        <p:txBody>
          <a:bodyPr lIns="0" tIns="0" rIns="0" bIns="0" rtlCol="0" anchor="t">
            <a:spAutoFit/>
          </a:bodyPr>
          <a:lstStyle/>
          <a:p>
            <a:pPr marL="1079501" lvl="1" indent="-539750" algn="just">
              <a:lnSpc>
                <a:spcPts val="6150"/>
              </a:lnSpc>
              <a:buFont typeface="Arial"/>
              <a:buChar char="•"/>
            </a:pPr>
            <a:r>
              <a:rPr lang="en-US" sz="5000" dirty="0" err="1">
                <a:solidFill>
                  <a:srgbClr val="284231"/>
                </a:solidFill>
                <a:latin typeface="Cambria Bold"/>
              </a:rPr>
              <a:t>Bổn</a:t>
            </a:r>
            <a:r>
              <a:rPr lang="en-US" sz="5000" dirty="0">
                <a:solidFill>
                  <a:srgbClr val="284231"/>
                </a:solidFill>
                <a:latin typeface="Cambria Bold"/>
              </a:rPr>
              <a:t> </a:t>
            </a:r>
            <a:r>
              <a:rPr lang="en-US" sz="5000" dirty="0" err="1">
                <a:solidFill>
                  <a:srgbClr val="284231"/>
                </a:solidFill>
                <a:latin typeface="Cambria Bold"/>
              </a:rPr>
              <a:t>phận</a:t>
            </a:r>
            <a:r>
              <a:rPr lang="en-US" sz="5000" dirty="0">
                <a:solidFill>
                  <a:srgbClr val="284231"/>
                </a:solidFill>
                <a:latin typeface="Cambria Bold"/>
              </a:rPr>
              <a:t> </a:t>
            </a:r>
            <a:r>
              <a:rPr lang="en-US" sz="5000" dirty="0" err="1">
                <a:solidFill>
                  <a:srgbClr val="284231"/>
                </a:solidFill>
                <a:latin typeface="Cambria Bold"/>
              </a:rPr>
              <a:t>học</a:t>
            </a:r>
            <a:r>
              <a:rPr lang="en-US" sz="5000" dirty="0">
                <a:solidFill>
                  <a:srgbClr val="284231"/>
                </a:solidFill>
                <a:latin typeface="Cambria Bold"/>
              </a:rPr>
              <a:t> </a:t>
            </a:r>
            <a:r>
              <a:rPr lang="en-US" sz="5000" dirty="0" err="1">
                <a:solidFill>
                  <a:srgbClr val="284231"/>
                </a:solidFill>
                <a:latin typeface="Cambria Bold"/>
              </a:rPr>
              <a:t>tập</a:t>
            </a:r>
            <a:r>
              <a:rPr lang="en-US" sz="5000" dirty="0">
                <a:solidFill>
                  <a:srgbClr val="284231"/>
                </a:solidFill>
                <a:latin typeface="Cambria Bold"/>
              </a:rPr>
              <a:t>, </a:t>
            </a:r>
            <a:r>
              <a:rPr lang="en-US" sz="5000" dirty="0" err="1">
                <a:solidFill>
                  <a:srgbClr val="284231"/>
                </a:solidFill>
                <a:latin typeface="Cambria Bold"/>
              </a:rPr>
              <a:t>rèn</a:t>
            </a:r>
            <a:r>
              <a:rPr lang="en-US" sz="5000" dirty="0">
                <a:solidFill>
                  <a:srgbClr val="284231"/>
                </a:solidFill>
                <a:latin typeface="Cambria Bold"/>
              </a:rPr>
              <a:t> </a:t>
            </a:r>
            <a:r>
              <a:rPr lang="en-US" sz="5000" dirty="0" err="1">
                <a:solidFill>
                  <a:srgbClr val="284231"/>
                </a:solidFill>
                <a:latin typeface="Cambria Bold"/>
              </a:rPr>
              <a:t>luyện</a:t>
            </a:r>
            <a:r>
              <a:rPr lang="en-US" sz="5000" dirty="0">
                <a:solidFill>
                  <a:srgbClr val="284231"/>
                </a:solidFill>
                <a:latin typeface="Cambria Bold"/>
              </a:rPr>
              <a:t>, </a:t>
            </a:r>
            <a:r>
              <a:rPr lang="en-US" sz="5000" dirty="0" err="1">
                <a:solidFill>
                  <a:srgbClr val="284231"/>
                </a:solidFill>
                <a:latin typeface="Cambria Bold"/>
              </a:rPr>
              <a:t>phụ</a:t>
            </a:r>
            <a:r>
              <a:rPr lang="en-US" sz="5000" dirty="0">
                <a:solidFill>
                  <a:srgbClr val="284231"/>
                </a:solidFill>
                <a:latin typeface="Cambria Bold"/>
              </a:rPr>
              <a:t> </a:t>
            </a:r>
            <a:r>
              <a:rPr lang="en-US" sz="5000" dirty="0" err="1">
                <a:solidFill>
                  <a:srgbClr val="284231"/>
                </a:solidFill>
                <a:latin typeface="Cambria Bold"/>
              </a:rPr>
              <a:t>giúp</a:t>
            </a:r>
            <a:r>
              <a:rPr lang="en-US" sz="5000" dirty="0">
                <a:solidFill>
                  <a:srgbClr val="284231"/>
                </a:solidFill>
                <a:latin typeface="Cambria Bold"/>
              </a:rPr>
              <a:t> cha </a:t>
            </a:r>
            <a:r>
              <a:rPr lang="en-US" sz="5000" dirty="0" err="1">
                <a:solidFill>
                  <a:srgbClr val="284231"/>
                </a:solidFill>
                <a:latin typeface="Cambria Bold"/>
              </a:rPr>
              <a:t>mẹ</a:t>
            </a:r>
            <a:r>
              <a:rPr lang="en-US" sz="5000" dirty="0">
                <a:solidFill>
                  <a:srgbClr val="284231"/>
                </a:solidFill>
                <a:latin typeface="Cambria Bold"/>
              </a:rPr>
              <a:t> </a:t>
            </a:r>
            <a:r>
              <a:rPr lang="en-US" sz="5000" dirty="0" err="1">
                <a:solidFill>
                  <a:srgbClr val="284231"/>
                </a:solidFill>
                <a:latin typeface="Cambria Bold"/>
              </a:rPr>
              <a:t>và</a:t>
            </a:r>
            <a:r>
              <a:rPr lang="en-US" sz="5000" dirty="0">
                <a:solidFill>
                  <a:srgbClr val="284231"/>
                </a:solidFill>
                <a:latin typeface="Cambria Bold"/>
              </a:rPr>
              <a:t> </a:t>
            </a:r>
            <a:r>
              <a:rPr lang="en-US" sz="5000" dirty="0" err="1">
                <a:solidFill>
                  <a:srgbClr val="284231"/>
                </a:solidFill>
                <a:latin typeface="Cambria Bold"/>
              </a:rPr>
              <a:t>các</a:t>
            </a:r>
            <a:r>
              <a:rPr lang="en-US" sz="5000" dirty="0">
                <a:solidFill>
                  <a:srgbClr val="284231"/>
                </a:solidFill>
                <a:latin typeface="Cambria Bold"/>
              </a:rPr>
              <a:t> </a:t>
            </a:r>
            <a:r>
              <a:rPr lang="en-US" sz="5000" dirty="0" err="1">
                <a:solidFill>
                  <a:srgbClr val="284231"/>
                </a:solidFill>
                <a:latin typeface="Cambria Bold"/>
              </a:rPr>
              <a:t>thành</a:t>
            </a:r>
            <a:r>
              <a:rPr lang="en-US" sz="5000" dirty="0">
                <a:solidFill>
                  <a:srgbClr val="284231"/>
                </a:solidFill>
                <a:latin typeface="Cambria Bold"/>
              </a:rPr>
              <a:t> </a:t>
            </a:r>
            <a:r>
              <a:rPr lang="en-US" sz="5000" dirty="0" err="1">
                <a:solidFill>
                  <a:srgbClr val="284231"/>
                </a:solidFill>
                <a:latin typeface="Cambria Bold"/>
              </a:rPr>
              <a:t>viên</a:t>
            </a:r>
            <a:r>
              <a:rPr lang="en-US" sz="5000" dirty="0">
                <a:solidFill>
                  <a:srgbClr val="284231"/>
                </a:solidFill>
                <a:latin typeface="Cambria Bold"/>
              </a:rPr>
              <a:t> </a:t>
            </a:r>
            <a:r>
              <a:rPr lang="en-US" sz="5000" dirty="0" err="1">
                <a:solidFill>
                  <a:srgbClr val="284231"/>
                </a:solidFill>
                <a:latin typeface="Cambria Bold"/>
              </a:rPr>
              <a:t>trong</a:t>
            </a:r>
            <a:r>
              <a:rPr lang="en-US" sz="5000" dirty="0">
                <a:solidFill>
                  <a:srgbClr val="284231"/>
                </a:solidFill>
                <a:latin typeface="Cambria Bold"/>
              </a:rPr>
              <a:t> </a:t>
            </a:r>
            <a:r>
              <a:rPr lang="en-US" sz="5000" dirty="0" err="1">
                <a:solidFill>
                  <a:srgbClr val="284231"/>
                </a:solidFill>
                <a:latin typeface="Cambria Bold"/>
              </a:rPr>
              <a:t>gia</a:t>
            </a:r>
            <a:r>
              <a:rPr lang="en-US" sz="5000" dirty="0">
                <a:solidFill>
                  <a:srgbClr val="284231"/>
                </a:solidFill>
                <a:latin typeface="Cambria Bold"/>
              </a:rPr>
              <a:t> </a:t>
            </a:r>
            <a:r>
              <a:rPr lang="en-US" sz="5000" dirty="0" err="1">
                <a:solidFill>
                  <a:srgbClr val="284231"/>
                </a:solidFill>
                <a:latin typeface="Cambria Bold"/>
              </a:rPr>
              <a:t>đình</a:t>
            </a:r>
            <a:r>
              <a:rPr lang="en-US" sz="5000" dirty="0">
                <a:solidFill>
                  <a:srgbClr val="284231"/>
                </a:solidFill>
                <a:latin typeface="Cambria Bold"/>
              </a:rPr>
              <a:t> </a:t>
            </a:r>
            <a:r>
              <a:rPr lang="en-US" sz="5000" dirty="0" err="1">
                <a:solidFill>
                  <a:srgbClr val="284231"/>
                </a:solidFill>
                <a:latin typeface="Cambria Bold"/>
              </a:rPr>
              <a:t>những</a:t>
            </a:r>
            <a:r>
              <a:rPr lang="en-US" sz="5000" dirty="0">
                <a:solidFill>
                  <a:srgbClr val="284231"/>
                </a:solidFill>
                <a:latin typeface="Cambria Bold"/>
              </a:rPr>
              <a:t> </a:t>
            </a:r>
            <a:r>
              <a:rPr lang="en-US" sz="5000" dirty="0" err="1">
                <a:solidFill>
                  <a:srgbClr val="284231"/>
                </a:solidFill>
                <a:latin typeface="Cambria Bold"/>
              </a:rPr>
              <a:t>công</a:t>
            </a:r>
            <a:r>
              <a:rPr lang="en-US" sz="5000" dirty="0">
                <a:solidFill>
                  <a:srgbClr val="284231"/>
                </a:solidFill>
                <a:latin typeface="Cambria Bold"/>
              </a:rPr>
              <a:t> </a:t>
            </a:r>
            <a:r>
              <a:rPr lang="en-US" sz="5000" dirty="0" err="1">
                <a:solidFill>
                  <a:srgbClr val="284231"/>
                </a:solidFill>
                <a:latin typeface="Cambria Bold"/>
              </a:rPr>
              <a:t>việc</a:t>
            </a:r>
            <a:r>
              <a:rPr lang="en-US" sz="5000" dirty="0">
                <a:solidFill>
                  <a:srgbClr val="284231"/>
                </a:solidFill>
                <a:latin typeface="Cambria Bold"/>
              </a:rPr>
              <a:t> </a:t>
            </a:r>
            <a:r>
              <a:rPr lang="en-US" sz="5000" dirty="0" err="1">
                <a:solidFill>
                  <a:srgbClr val="284231"/>
                </a:solidFill>
                <a:latin typeface="Cambria Bold"/>
              </a:rPr>
              <a:t>phù</a:t>
            </a:r>
            <a:r>
              <a:rPr lang="en-US" sz="5000" dirty="0">
                <a:solidFill>
                  <a:srgbClr val="284231"/>
                </a:solidFill>
                <a:latin typeface="Cambria Bold"/>
              </a:rPr>
              <a:t> </a:t>
            </a:r>
            <a:r>
              <a:rPr lang="en-US" sz="5000" dirty="0" err="1">
                <a:solidFill>
                  <a:srgbClr val="284231"/>
                </a:solidFill>
                <a:latin typeface="Cambria Bold"/>
              </a:rPr>
              <a:t>hợp</a:t>
            </a:r>
            <a:r>
              <a:rPr lang="en-US" sz="5000" dirty="0">
                <a:solidFill>
                  <a:srgbClr val="284231"/>
                </a:solidFill>
                <a:latin typeface="Cambria Bold"/>
              </a:rPr>
              <a:t> </a:t>
            </a:r>
            <a:r>
              <a:rPr lang="en-US" sz="5000" dirty="0" err="1">
                <a:solidFill>
                  <a:srgbClr val="284231"/>
                </a:solidFill>
                <a:latin typeface="Cambria Bold"/>
              </a:rPr>
              <a:t>với</a:t>
            </a:r>
            <a:r>
              <a:rPr lang="en-US" sz="5000" dirty="0">
                <a:solidFill>
                  <a:srgbClr val="284231"/>
                </a:solidFill>
                <a:latin typeface="Cambria Bold"/>
              </a:rPr>
              <a:t> </a:t>
            </a:r>
            <a:r>
              <a:rPr lang="en-US" sz="5000" dirty="0" err="1">
                <a:solidFill>
                  <a:srgbClr val="284231"/>
                </a:solidFill>
                <a:latin typeface="Cambria Bold"/>
              </a:rPr>
              <a:t>độ</a:t>
            </a:r>
            <a:r>
              <a:rPr lang="en-US" sz="5000" dirty="0">
                <a:solidFill>
                  <a:srgbClr val="284231"/>
                </a:solidFill>
                <a:latin typeface="Cambria Bold"/>
              </a:rPr>
              <a:t> </a:t>
            </a:r>
            <a:r>
              <a:rPr lang="en-US" sz="5000" dirty="0" err="1">
                <a:solidFill>
                  <a:srgbClr val="284231"/>
                </a:solidFill>
                <a:latin typeface="Cambria Bold"/>
              </a:rPr>
              <a:t>tuổi</a:t>
            </a:r>
            <a:r>
              <a:rPr lang="en-US" sz="5000" dirty="0">
                <a:solidFill>
                  <a:srgbClr val="284231"/>
                </a:solidFill>
                <a:latin typeface="Cambria Bold"/>
              </a:rPr>
              <a:t>, </a:t>
            </a:r>
            <a:r>
              <a:rPr lang="en-US" sz="5000" dirty="0" err="1">
                <a:solidFill>
                  <a:srgbClr val="284231"/>
                </a:solidFill>
                <a:latin typeface="Cambria Bold"/>
              </a:rPr>
              <a:t>giới</a:t>
            </a:r>
            <a:r>
              <a:rPr lang="en-US" sz="5000" dirty="0">
                <a:solidFill>
                  <a:srgbClr val="284231"/>
                </a:solidFill>
                <a:latin typeface="Cambria Bold"/>
              </a:rPr>
              <a:t> </a:t>
            </a:r>
            <a:r>
              <a:rPr lang="en-US" sz="5000" dirty="0" err="1">
                <a:solidFill>
                  <a:srgbClr val="284231"/>
                </a:solidFill>
                <a:latin typeface="Cambria Bold"/>
              </a:rPr>
              <a:t>tính</a:t>
            </a:r>
            <a:endParaRPr lang="en-US" sz="5000" dirty="0">
              <a:solidFill>
                <a:srgbClr val="284231"/>
              </a:solidFill>
              <a:latin typeface="Cambria Bold"/>
            </a:endParaRPr>
          </a:p>
          <a:p>
            <a:pPr marL="1079501" lvl="1" indent="-539750" algn="just">
              <a:lnSpc>
                <a:spcPts val="6150"/>
              </a:lnSpc>
              <a:buFont typeface="Arial"/>
              <a:buChar char="•"/>
            </a:pPr>
            <a:r>
              <a:rPr lang="en-US" sz="5000" dirty="0" err="1">
                <a:solidFill>
                  <a:srgbClr val="284231"/>
                </a:solidFill>
                <a:latin typeface="Cambria Bold"/>
              </a:rPr>
              <a:t>Bổn</a:t>
            </a:r>
            <a:r>
              <a:rPr lang="en-US" sz="5000" dirty="0">
                <a:solidFill>
                  <a:srgbClr val="284231"/>
                </a:solidFill>
                <a:latin typeface="Cambria Bold"/>
              </a:rPr>
              <a:t> </a:t>
            </a:r>
            <a:r>
              <a:rPr lang="en-US" sz="5000" dirty="0" err="1">
                <a:solidFill>
                  <a:srgbClr val="284231"/>
                </a:solidFill>
                <a:latin typeface="Cambria Bold"/>
              </a:rPr>
              <a:t>phận</a:t>
            </a:r>
            <a:r>
              <a:rPr lang="en-US" sz="5000" dirty="0">
                <a:solidFill>
                  <a:srgbClr val="284231"/>
                </a:solidFill>
                <a:latin typeface="Cambria Bold"/>
              </a:rPr>
              <a:t> </a:t>
            </a:r>
            <a:r>
              <a:rPr lang="en-US" sz="5000" dirty="0" err="1">
                <a:solidFill>
                  <a:srgbClr val="284231"/>
                </a:solidFill>
                <a:latin typeface="Cambria Bold"/>
              </a:rPr>
              <a:t>rèn</a:t>
            </a:r>
            <a:r>
              <a:rPr lang="en-US" sz="5000" dirty="0">
                <a:solidFill>
                  <a:srgbClr val="284231"/>
                </a:solidFill>
                <a:latin typeface="Cambria Bold"/>
              </a:rPr>
              <a:t> </a:t>
            </a:r>
            <a:r>
              <a:rPr lang="en-US" sz="5000" dirty="0" err="1">
                <a:solidFill>
                  <a:srgbClr val="284231"/>
                </a:solidFill>
                <a:latin typeface="Cambria Bold"/>
              </a:rPr>
              <a:t>luyện</a:t>
            </a:r>
            <a:r>
              <a:rPr lang="en-US" sz="5000" dirty="0">
                <a:solidFill>
                  <a:srgbClr val="284231"/>
                </a:solidFill>
                <a:latin typeface="Cambria Bold"/>
              </a:rPr>
              <a:t> </a:t>
            </a:r>
            <a:r>
              <a:rPr lang="en-US" sz="5000" dirty="0" err="1">
                <a:solidFill>
                  <a:srgbClr val="284231"/>
                </a:solidFill>
                <a:latin typeface="Cambria Bold"/>
              </a:rPr>
              <a:t>đạo</a:t>
            </a:r>
            <a:r>
              <a:rPr lang="en-US" sz="5000" dirty="0">
                <a:solidFill>
                  <a:srgbClr val="284231"/>
                </a:solidFill>
                <a:latin typeface="Cambria Bold"/>
              </a:rPr>
              <a:t> </a:t>
            </a:r>
            <a:r>
              <a:rPr lang="en-US" sz="5000" dirty="0" err="1">
                <a:solidFill>
                  <a:srgbClr val="284231"/>
                </a:solidFill>
                <a:latin typeface="Cambria Bold"/>
              </a:rPr>
              <a:t>đức</a:t>
            </a:r>
            <a:r>
              <a:rPr lang="en-US" sz="5000" dirty="0">
                <a:solidFill>
                  <a:srgbClr val="284231"/>
                </a:solidFill>
                <a:latin typeface="Cambria Bold"/>
              </a:rPr>
              <a:t>, ý </a:t>
            </a:r>
            <a:r>
              <a:rPr lang="en-US" sz="5000" dirty="0" err="1">
                <a:solidFill>
                  <a:srgbClr val="284231"/>
                </a:solidFill>
                <a:latin typeface="Cambria Bold"/>
              </a:rPr>
              <a:t>thức</a:t>
            </a:r>
            <a:r>
              <a:rPr lang="en-US" sz="5000" dirty="0">
                <a:solidFill>
                  <a:srgbClr val="284231"/>
                </a:solidFill>
                <a:latin typeface="Cambria Bold"/>
              </a:rPr>
              <a:t> </a:t>
            </a:r>
            <a:r>
              <a:rPr lang="en-US" sz="5000" dirty="0" err="1">
                <a:solidFill>
                  <a:srgbClr val="284231"/>
                </a:solidFill>
                <a:latin typeface="Cambria Bold"/>
              </a:rPr>
              <a:t>tự</a:t>
            </a:r>
            <a:r>
              <a:rPr lang="en-US" sz="5000" dirty="0">
                <a:solidFill>
                  <a:srgbClr val="284231"/>
                </a:solidFill>
                <a:latin typeface="Cambria Bold"/>
              </a:rPr>
              <a:t> </a:t>
            </a:r>
            <a:r>
              <a:rPr lang="en-US" sz="5000" dirty="0" err="1">
                <a:solidFill>
                  <a:srgbClr val="284231"/>
                </a:solidFill>
                <a:latin typeface="Cambria Bold"/>
              </a:rPr>
              <a:t>học</a:t>
            </a:r>
            <a:endParaRPr lang="en-US" sz="5000" dirty="0">
              <a:solidFill>
                <a:srgbClr val="284231"/>
              </a:solidFill>
              <a:latin typeface="Cambria Bold"/>
            </a:endParaRPr>
          </a:p>
          <a:p>
            <a:pPr marL="1079501" lvl="1" indent="-539750" algn="just">
              <a:lnSpc>
                <a:spcPts val="6150"/>
              </a:lnSpc>
              <a:buFont typeface="Arial"/>
              <a:buChar char="•"/>
            </a:pPr>
            <a:r>
              <a:rPr lang="en-US" sz="5000" dirty="0" err="1">
                <a:solidFill>
                  <a:srgbClr val="284231"/>
                </a:solidFill>
                <a:latin typeface="Cambria Bold"/>
              </a:rPr>
              <a:t>Bổn</a:t>
            </a:r>
            <a:r>
              <a:rPr lang="en-US" sz="5000" dirty="0">
                <a:solidFill>
                  <a:srgbClr val="284231"/>
                </a:solidFill>
                <a:latin typeface="Cambria Bold"/>
              </a:rPr>
              <a:t> </a:t>
            </a:r>
            <a:r>
              <a:rPr lang="en-US" sz="5000" dirty="0" err="1">
                <a:solidFill>
                  <a:srgbClr val="284231"/>
                </a:solidFill>
                <a:latin typeface="Cambria Bold"/>
              </a:rPr>
              <a:t>phận</a:t>
            </a:r>
            <a:r>
              <a:rPr lang="en-US" sz="5000" dirty="0">
                <a:solidFill>
                  <a:srgbClr val="284231"/>
                </a:solidFill>
                <a:latin typeface="Cambria Bold"/>
              </a:rPr>
              <a:t> </a:t>
            </a:r>
            <a:r>
              <a:rPr lang="en-US" sz="5000" dirty="0" err="1">
                <a:solidFill>
                  <a:srgbClr val="284231"/>
                </a:solidFill>
                <a:latin typeface="Cambria Bold"/>
              </a:rPr>
              <a:t>giữ</a:t>
            </a:r>
            <a:r>
              <a:rPr lang="en-US" sz="5000" dirty="0">
                <a:solidFill>
                  <a:srgbClr val="284231"/>
                </a:solidFill>
                <a:latin typeface="Cambria Bold"/>
              </a:rPr>
              <a:t> </a:t>
            </a:r>
            <a:r>
              <a:rPr lang="en-US" sz="5000" dirty="0" err="1">
                <a:solidFill>
                  <a:srgbClr val="284231"/>
                </a:solidFill>
                <a:latin typeface="Cambria Bold"/>
              </a:rPr>
              <a:t>gìn</a:t>
            </a:r>
            <a:r>
              <a:rPr lang="en-US" sz="5000" dirty="0">
                <a:solidFill>
                  <a:srgbClr val="284231"/>
                </a:solidFill>
                <a:latin typeface="Cambria Bold"/>
              </a:rPr>
              <a:t> </a:t>
            </a:r>
            <a:r>
              <a:rPr lang="en-US" sz="5000" dirty="0" err="1">
                <a:solidFill>
                  <a:srgbClr val="284231"/>
                </a:solidFill>
                <a:latin typeface="Cambria Bold"/>
              </a:rPr>
              <a:t>vệ</a:t>
            </a:r>
            <a:r>
              <a:rPr lang="en-US" sz="5000" dirty="0">
                <a:solidFill>
                  <a:srgbClr val="284231"/>
                </a:solidFill>
                <a:latin typeface="Cambria Bold"/>
              </a:rPr>
              <a:t> </a:t>
            </a:r>
            <a:r>
              <a:rPr lang="en-US" sz="5000" dirty="0" err="1">
                <a:solidFill>
                  <a:srgbClr val="284231"/>
                </a:solidFill>
                <a:latin typeface="Cambria Bold"/>
              </a:rPr>
              <a:t>sinh</a:t>
            </a:r>
            <a:r>
              <a:rPr lang="en-US" sz="5000" dirty="0">
                <a:solidFill>
                  <a:srgbClr val="284231"/>
                </a:solidFill>
                <a:latin typeface="Cambria Bold"/>
              </a:rPr>
              <a:t>, </a:t>
            </a:r>
            <a:r>
              <a:rPr lang="en-US" sz="5000" dirty="0" err="1">
                <a:solidFill>
                  <a:srgbClr val="284231"/>
                </a:solidFill>
                <a:latin typeface="Cambria Bold"/>
              </a:rPr>
              <a:t>rèn</a:t>
            </a:r>
            <a:r>
              <a:rPr lang="en-US" sz="5000" dirty="0">
                <a:solidFill>
                  <a:srgbClr val="284231"/>
                </a:solidFill>
                <a:latin typeface="Cambria Bold"/>
              </a:rPr>
              <a:t> </a:t>
            </a:r>
            <a:r>
              <a:rPr lang="en-US" sz="5000" dirty="0" err="1">
                <a:solidFill>
                  <a:srgbClr val="284231"/>
                </a:solidFill>
                <a:latin typeface="Cambria Bold"/>
              </a:rPr>
              <a:t>luyện</a:t>
            </a:r>
            <a:r>
              <a:rPr lang="en-US" sz="5000" dirty="0">
                <a:solidFill>
                  <a:srgbClr val="284231"/>
                </a:solidFill>
                <a:latin typeface="Cambria Bold"/>
              </a:rPr>
              <a:t> </a:t>
            </a:r>
            <a:r>
              <a:rPr lang="en-US" sz="5000" dirty="0" err="1">
                <a:solidFill>
                  <a:srgbClr val="284231"/>
                </a:solidFill>
                <a:latin typeface="Cambria Bold"/>
              </a:rPr>
              <a:t>thân</a:t>
            </a:r>
            <a:r>
              <a:rPr lang="en-US" sz="5000" dirty="0">
                <a:solidFill>
                  <a:srgbClr val="284231"/>
                </a:solidFill>
                <a:latin typeface="Cambria Bold"/>
              </a:rPr>
              <a:t> </a:t>
            </a:r>
            <a:r>
              <a:rPr lang="en-US" sz="5000" dirty="0" err="1">
                <a:solidFill>
                  <a:srgbClr val="284231"/>
                </a:solidFill>
                <a:latin typeface="Cambria Bold"/>
              </a:rPr>
              <a:t>thể</a:t>
            </a:r>
            <a:endParaRPr lang="en-US" sz="5000" dirty="0">
              <a:solidFill>
                <a:srgbClr val="284231"/>
              </a:solidFill>
              <a:latin typeface="Cambria Bold"/>
            </a:endParaRPr>
          </a:p>
          <a:p>
            <a:pPr marL="1079501" lvl="1" indent="-539750" algn="just">
              <a:lnSpc>
                <a:spcPts val="6150"/>
              </a:lnSpc>
              <a:buFont typeface="Arial"/>
              <a:buChar char="•"/>
            </a:pPr>
            <a:r>
              <a:rPr lang="en-US" sz="5000" dirty="0" err="1">
                <a:solidFill>
                  <a:srgbClr val="284231"/>
                </a:solidFill>
                <a:latin typeface="Cambria Bold"/>
              </a:rPr>
              <a:t>Bổn</a:t>
            </a:r>
            <a:r>
              <a:rPr lang="en-US" sz="5000" dirty="0">
                <a:solidFill>
                  <a:srgbClr val="284231"/>
                </a:solidFill>
                <a:latin typeface="Cambria Bold"/>
              </a:rPr>
              <a:t> </a:t>
            </a:r>
            <a:r>
              <a:rPr lang="en-US" sz="5000" dirty="0" err="1">
                <a:solidFill>
                  <a:srgbClr val="284231"/>
                </a:solidFill>
                <a:latin typeface="Cambria Bold"/>
              </a:rPr>
              <a:t>phận</a:t>
            </a:r>
            <a:r>
              <a:rPr lang="en-US" sz="5000" dirty="0">
                <a:solidFill>
                  <a:srgbClr val="284231"/>
                </a:solidFill>
                <a:latin typeface="Cambria Bold"/>
              </a:rPr>
              <a:t> </a:t>
            </a:r>
            <a:r>
              <a:rPr lang="en-US" sz="5000" dirty="0" err="1">
                <a:solidFill>
                  <a:srgbClr val="284231"/>
                </a:solidFill>
                <a:latin typeface="Cambria Bold"/>
              </a:rPr>
              <a:t>chăm</a:t>
            </a:r>
            <a:r>
              <a:rPr lang="en-US" sz="5000" dirty="0">
                <a:solidFill>
                  <a:srgbClr val="284231"/>
                </a:solidFill>
                <a:latin typeface="Cambria Bold"/>
              </a:rPr>
              <a:t> </a:t>
            </a:r>
            <a:r>
              <a:rPr lang="en-US" sz="5000" dirty="0" err="1">
                <a:solidFill>
                  <a:srgbClr val="284231"/>
                </a:solidFill>
                <a:latin typeface="Cambria Bold"/>
              </a:rPr>
              <a:t>chỉ</a:t>
            </a:r>
            <a:r>
              <a:rPr lang="en-US" sz="5000" dirty="0">
                <a:solidFill>
                  <a:srgbClr val="284231"/>
                </a:solidFill>
                <a:latin typeface="Cambria Bold"/>
              </a:rPr>
              <a:t> </a:t>
            </a:r>
            <a:r>
              <a:rPr lang="en-US" sz="5000" dirty="0" err="1">
                <a:solidFill>
                  <a:srgbClr val="284231"/>
                </a:solidFill>
                <a:latin typeface="Cambria Bold"/>
              </a:rPr>
              <a:t>học</a:t>
            </a:r>
            <a:r>
              <a:rPr lang="en-US" sz="5000" dirty="0">
                <a:solidFill>
                  <a:srgbClr val="284231"/>
                </a:solidFill>
                <a:latin typeface="Cambria Bold"/>
              </a:rPr>
              <a:t> </a:t>
            </a:r>
            <a:r>
              <a:rPr lang="en-US" sz="5000" dirty="0" err="1">
                <a:solidFill>
                  <a:srgbClr val="284231"/>
                </a:solidFill>
                <a:latin typeface="Cambria Bold"/>
              </a:rPr>
              <a:t>tập</a:t>
            </a:r>
            <a:endParaRPr lang="en-US" sz="5000" dirty="0">
              <a:solidFill>
                <a:srgbClr val="284231"/>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TextBox 44"/>
          <p:cNvSpPr txBox="1"/>
          <p:nvPr/>
        </p:nvSpPr>
        <p:spPr>
          <a:xfrm>
            <a:off x="1732207" y="1562865"/>
            <a:ext cx="10640447" cy="1646676"/>
          </a:xfrm>
          <a:prstGeom prst="rect">
            <a:avLst/>
          </a:prstGeom>
        </p:spPr>
        <p:txBody>
          <a:bodyPr lIns="0" tIns="0" rIns="0" bIns="0" rtlCol="0" anchor="t">
            <a:spAutoFit/>
          </a:bodyPr>
          <a:lstStyle/>
          <a:p>
            <a:pPr algn="just">
              <a:lnSpc>
                <a:spcPts val="6520"/>
              </a:lnSpc>
            </a:pPr>
            <a:r>
              <a:rPr lang="en-US" sz="5301" dirty="0">
                <a:solidFill>
                  <a:srgbClr val="284231"/>
                </a:solidFill>
                <a:latin typeface="Cambria Bold"/>
              </a:rPr>
              <a:t>Theo </a:t>
            </a:r>
            <a:r>
              <a:rPr lang="en-US" sz="5301" dirty="0" err="1">
                <a:solidFill>
                  <a:srgbClr val="284231"/>
                </a:solidFill>
                <a:latin typeface="Cambria Bold"/>
              </a:rPr>
              <a:t>em</a:t>
            </a:r>
            <a:r>
              <a:rPr lang="en-US" sz="5301" dirty="0">
                <a:solidFill>
                  <a:srgbClr val="284231"/>
                </a:solidFill>
                <a:latin typeface="Cambria Bold"/>
              </a:rPr>
              <a:t>, </a:t>
            </a:r>
            <a:r>
              <a:rPr lang="en-US" sz="5301" dirty="0" err="1">
                <a:solidFill>
                  <a:srgbClr val="284231"/>
                </a:solidFill>
                <a:latin typeface="Cambria Bold"/>
              </a:rPr>
              <a:t>vì</a:t>
            </a:r>
            <a:r>
              <a:rPr lang="en-US" sz="5301" dirty="0">
                <a:solidFill>
                  <a:srgbClr val="284231"/>
                </a:solidFill>
                <a:latin typeface="Cambria Bold"/>
              </a:rPr>
              <a:t> </a:t>
            </a:r>
            <a:r>
              <a:rPr lang="en-US" sz="5301" dirty="0" err="1">
                <a:solidFill>
                  <a:srgbClr val="284231"/>
                </a:solidFill>
                <a:latin typeface="Cambria Bold"/>
              </a:rPr>
              <a:t>sao</a:t>
            </a:r>
            <a:r>
              <a:rPr lang="en-US" sz="5301" dirty="0">
                <a:solidFill>
                  <a:srgbClr val="284231"/>
                </a:solidFill>
                <a:latin typeface="Cambria Bold"/>
              </a:rPr>
              <a:t> </a:t>
            </a:r>
            <a:r>
              <a:rPr lang="en-US" sz="5301" dirty="0" err="1">
                <a:solidFill>
                  <a:srgbClr val="284231"/>
                </a:solidFill>
                <a:latin typeface="Cambria Bold"/>
              </a:rPr>
              <a:t>phải</a:t>
            </a:r>
            <a:r>
              <a:rPr lang="en-US" sz="5301" dirty="0">
                <a:solidFill>
                  <a:srgbClr val="284231"/>
                </a:solidFill>
                <a:latin typeface="Cambria Bold"/>
              </a:rPr>
              <a:t> </a:t>
            </a:r>
            <a:r>
              <a:rPr lang="en-US" sz="5301" dirty="0" err="1">
                <a:solidFill>
                  <a:srgbClr val="284231"/>
                </a:solidFill>
                <a:latin typeface="Cambria Bold"/>
              </a:rPr>
              <a:t>thực</a:t>
            </a:r>
            <a:r>
              <a:rPr lang="en-US" sz="5301" dirty="0">
                <a:solidFill>
                  <a:srgbClr val="284231"/>
                </a:solidFill>
                <a:latin typeface="Cambria Bold"/>
              </a:rPr>
              <a:t> </a:t>
            </a:r>
            <a:r>
              <a:rPr lang="en-US" sz="5301" dirty="0" err="1">
                <a:solidFill>
                  <a:srgbClr val="284231"/>
                </a:solidFill>
                <a:latin typeface="Cambria Bold"/>
              </a:rPr>
              <a:t>hiện</a:t>
            </a:r>
            <a:r>
              <a:rPr lang="en-US" sz="5301" dirty="0">
                <a:solidFill>
                  <a:srgbClr val="284231"/>
                </a:solidFill>
                <a:latin typeface="Cambria Bold"/>
              </a:rPr>
              <a:t> </a:t>
            </a:r>
            <a:r>
              <a:rPr lang="en-US" sz="5301" dirty="0" err="1">
                <a:solidFill>
                  <a:srgbClr val="284231"/>
                </a:solidFill>
                <a:latin typeface="Cambria Bold"/>
              </a:rPr>
              <a:t>tốt</a:t>
            </a:r>
            <a:r>
              <a:rPr lang="en-US" sz="5301" dirty="0">
                <a:solidFill>
                  <a:srgbClr val="284231"/>
                </a:solidFill>
                <a:latin typeface="Cambria Bold"/>
              </a:rPr>
              <a:t> </a:t>
            </a:r>
            <a:r>
              <a:rPr lang="en-US" sz="5301" dirty="0" err="1">
                <a:solidFill>
                  <a:srgbClr val="284231"/>
                </a:solidFill>
                <a:latin typeface="Cambria Bold"/>
              </a:rPr>
              <a:t>quyền</a:t>
            </a:r>
            <a:r>
              <a:rPr lang="en-US" sz="5301" dirty="0">
                <a:solidFill>
                  <a:srgbClr val="284231"/>
                </a:solidFill>
                <a:latin typeface="Cambria Bold"/>
              </a:rPr>
              <a:t> </a:t>
            </a:r>
            <a:r>
              <a:rPr lang="en-US" sz="5301" dirty="0" err="1">
                <a:solidFill>
                  <a:srgbClr val="284231"/>
                </a:solidFill>
                <a:latin typeface="Cambria Bold"/>
              </a:rPr>
              <a:t>và</a:t>
            </a:r>
            <a:r>
              <a:rPr lang="en-US" sz="5301" dirty="0">
                <a:solidFill>
                  <a:srgbClr val="284231"/>
                </a:solidFill>
                <a:latin typeface="Cambria Bold"/>
              </a:rPr>
              <a:t> </a:t>
            </a:r>
            <a:r>
              <a:rPr lang="en-US" sz="5301" dirty="0" err="1">
                <a:solidFill>
                  <a:srgbClr val="284231"/>
                </a:solidFill>
                <a:latin typeface="Cambria Bold"/>
              </a:rPr>
              <a:t>bổn</a:t>
            </a:r>
            <a:r>
              <a:rPr lang="en-US" sz="5301" dirty="0">
                <a:solidFill>
                  <a:srgbClr val="284231"/>
                </a:solidFill>
                <a:latin typeface="Cambria Bold"/>
              </a:rPr>
              <a:t> </a:t>
            </a:r>
            <a:r>
              <a:rPr lang="en-US" sz="5301" dirty="0" err="1">
                <a:solidFill>
                  <a:srgbClr val="284231"/>
                </a:solidFill>
                <a:latin typeface="Cambria Bold"/>
              </a:rPr>
              <a:t>phận</a:t>
            </a:r>
            <a:r>
              <a:rPr lang="en-US" sz="5301" dirty="0">
                <a:solidFill>
                  <a:srgbClr val="284231"/>
                </a:solidFill>
                <a:latin typeface="Cambria Bold"/>
              </a:rPr>
              <a:t> </a:t>
            </a:r>
            <a:r>
              <a:rPr lang="en-US" sz="5301" dirty="0" err="1">
                <a:solidFill>
                  <a:srgbClr val="284231"/>
                </a:solidFill>
                <a:latin typeface="Cambria Bold"/>
              </a:rPr>
              <a:t>của</a:t>
            </a:r>
            <a:r>
              <a:rPr lang="en-US" sz="5301" dirty="0">
                <a:solidFill>
                  <a:srgbClr val="284231"/>
                </a:solidFill>
                <a:latin typeface="Cambria Bold"/>
              </a:rPr>
              <a:t> </a:t>
            </a:r>
            <a:r>
              <a:rPr lang="en-US" sz="5301" dirty="0" err="1">
                <a:solidFill>
                  <a:srgbClr val="284231"/>
                </a:solidFill>
                <a:latin typeface="Cambria Bold"/>
              </a:rPr>
              <a:t>trẻ</a:t>
            </a:r>
            <a:r>
              <a:rPr lang="en-US" sz="5301" dirty="0">
                <a:solidFill>
                  <a:srgbClr val="284231"/>
                </a:solidFill>
                <a:latin typeface="Cambria Bold"/>
              </a:rPr>
              <a:t> </a:t>
            </a:r>
            <a:r>
              <a:rPr lang="en-US" sz="5301" dirty="0" err="1">
                <a:solidFill>
                  <a:srgbClr val="284231"/>
                </a:solidFill>
                <a:latin typeface="Cambria Bold"/>
              </a:rPr>
              <a:t>em</a:t>
            </a:r>
            <a:r>
              <a:rPr lang="en-US" sz="5301" dirty="0">
                <a:solidFill>
                  <a:srgbClr val="284231"/>
                </a:solidFill>
                <a:latin typeface="Cambria Bold"/>
              </a:rPr>
              <a:t>?</a:t>
            </a:r>
          </a:p>
        </p:txBody>
      </p:sp>
      <p:grpSp>
        <p:nvGrpSpPr>
          <p:cNvPr id="45" name="Group 45"/>
          <p:cNvGrpSpPr/>
          <p:nvPr/>
        </p:nvGrpSpPr>
        <p:grpSpPr>
          <a:xfrm>
            <a:off x="992034" y="3526255"/>
            <a:ext cx="12120794" cy="6591474"/>
            <a:chOff x="0" y="0"/>
            <a:chExt cx="16161058" cy="8788632"/>
          </a:xfrm>
        </p:grpSpPr>
        <p:sp>
          <p:nvSpPr>
            <p:cNvPr id="46" name="Freeform 46"/>
            <p:cNvSpPr/>
            <p:nvPr/>
          </p:nvSpPr>
          <p:spPr>
            <a:xfrm>
              <a:off x="0" y="57149"/>
              <a:ext cx="11921606" cy="8731483"/>
            </a:xfrm>
            <a:custGeom>
              <a:avLst/>
              <a:gdLst/>
              <a:ahLst/>
              <a:cxnLst/>
              <a:rect l="l" t="t" r="r" b="b"/>
              <a:pathLst>
                <a:path w="11921606" h="8731483">
                  <a:moveTo>
                    <a:pt x="0" y="0"/>
                  </a:moveTo>
                  <a:lnTo>
                    <a:pt x="11921606" y="0"/>
                  </a:lnTo>
                  <a:lnTo>
                    <a:pt x="11921606"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7" name="Freeform 47"/>
            <p:cNvSpPr/>
            <p:nvPr/>
          </p:nvSpPr>
          <p:spPr>
            <a:xfrm>
              <a:off x="4239452" y="0"/>
              <a:ext cx="11921606" cy="8731483"/>
            </a:xfrm>
            <a:custGeom>
              <a:avLst/>
              <a:gdLst/>
              <a:ahLst/>
              <a:cxnLst/>
              <a:rect l="l" t="t" r="r" b="b"/>
              <a:pathLst>
                <a:path w="11921606" h="8731483">
                  <a:moveTo>
                    <a:pt x="0" y="0"/>
                  </a:moveTo>
                  <a:lnTo>
                    <a:pt x="11921606" y="0"/>
                  </a:lnTo>
                  <a:lnTo>
                    <a:pt x="11921606" y="8731483"/>
                  </a:lnTo>
                  <a:lnTo>
                    <a:pt x="0" y="8731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49" name="TextBox 49"/>
          <p:cNvSpPr txBox="1"/>
          <p:nvPr/>
        </p:nvSpPr>
        <p:spPr>
          <a:xfrm>
            <a:off x="1429333" y="4170181"/>
            <a:ext cx="9228968" cy="4923276"/>
          </a:xfrm>
          <a:prstGeom prst="rect">
            <a:avLst/>
          </a:prstGeom>
        </p:spPr>
        <p:txBody>
          <a:bodyPr lIns="0" tIns="0" rIns="0" bIns="0" rtlCol="0" anchor="t">
            <a:spAutoFit/>
          </a:bodyPr>
          <a:lstStyle/>
          <a:p>
            <a:pPr algn="just">
              <a:lnSpc>
                <a:spcPts val="6520"/>
              </a:lnSpc>
            </a:pPr>
            <a:r>
              <a:rPr lang="en-US" sz="5301" dirty="0">
                <a:solidFill>
                  <a:srgbClr val="284231"/>
                </a:solidFill>
                <a:latin typeface="Cambria Bold"/>
              </a:rPr>
              <a:t>   </a:t>
            </a:r>
            <a:r>
              <a:rPr lang="en-US" sz="5301" dirty="0" err="1">
                <a:solidFill>
                  <a:srgbClr val="284231"/>
                </a:solidFill>
                <a:latin typeface="Cambria Bold"/>
              </a:rPr>
              <a:t>Cần</a:t>
            </a:r>
            <a:r>
              <a:rPr lang="en-US" sz="5301" dirty="0">
                <a:solidFill>
                  <a:srgbClr val="284231"/>
                </a:solidFill>
                <a:latin typeface="Cambria Bold"/>
              </a:rPr>
              <a:t> </a:t>
            </a:r>
            <a:r>
              <a:rPr lang="en-US" sz="5301" dirty="0" err="1">
                <a:solidFill>
                  <a:srgbClr val="284231"/>
                </a:solidFill>
                <a:latin typeface="Cambria Bold"/>
              </a:rPr>
              <a:t>phải</a:t>
            </a:r>
            <a:r>
              <a:rPr lang="en-US" sz="5301" dirty="0">
                <a:solidFill>
                  <a:srgbClr val="284231"/>
                </a:solidFill>
                <a:latin typeface="Cambria Bold"/>
              </a:rPr>
              <a:t> </a:t>
            </a:r>
            <a:r>
              <a:rPr lang="en-US" sz="5301" dirty="0" err="1">
                <a:solidFill>
                  <a:srgbClr val="284231"/>
                </a:solidFill>
                <a:latin typeface="Cambria Bold"/>
              </a:rPr>
              <a:t>thực</a:t>
            </a:r>
            <a:r>
              <a:rPr lang="en-US" sz="5301" dirty="0">
                <a:solidFill>
                  <a:srgbClr val="284231"/>
                </a:solidFill>
                <a:latin typeface="Cambria Bold"/>
              </a:rPr>
              <a:t> </a:t>
            </a:r>
            <a:r>
              <a:rPr lang="en-US" sz="5301" dirty="0" err="1">
                <a:solidFill>
                  <a:srgbClr val="284231"/>
                </a:solidFill>
                <a:latin typeface="Cambria Bold"/>
              </a:rPr>
              <a:t>hiện</a:t>
            </a:r>
            <a:r>
              <a:rPr lang="en-US" sz="5301" dirty="0">
                <a:solidFill>
                  <a:srgbClr val="284231"/>
                </a:solidFill>
                <a:latin typeface="Cambria Bold"/>
              </a:rPr>
              <a:t> </a:t>
            </a:r>
            <a:r>
              <a:rPr lang="en-US" sz="5301" dirty="0" err="1">
                <a:solidFill>
                  <a:srgbClr val="284231"/>
                </a:solidFill>
                <a:latin typeface="Cambria Bold"/>
              </a:rPr>
              <a:t>tốt</a:t>
            </a:r>
            <a:r>
              <a:rPr lang="en-US" sz="5301" dirty="0">
                <a:solidFill>
                  <a:srgbClr val="284231"/>
                </a:solidFill>
                <a:latin typeface="Cambria Bold"/>
              </a:rPr>
              <a:t> </a:t>
            </a:r>
            <a:r>
              <a:rPr lang="en-US" sz="5301" dirty="0" err="1">
                <a:solidFill>
                  <a:srgbClr val="284231"/>
                </a:solidFill>
                <a:latin typeface="Cambria Bold"/>
              </a:rPr>
              <a:t>quyền</a:t>
            </a:r>
            <a:r>
              <a:rPr lang="en-US" sz="5301" dirty="0">
                <a:solidFill>
                  <a:srgbClr val="284231"/>
                </a:solidFill>
                <a:latin typeface="Cambria Bold"/>
              </a:rPr>
              <a:t> </a:t>
            </a:r>
            <a:r>
              <a:rPr lang="en-US" sz="5301" dirty="0" err="1">
                <a:solidFill>
                  <a:srgbClr val="284231"/>
                </a:solidFill>
                <a:latin typeface="Cambria Bold"/>
              </a:rPr>
              <a:t>và</a:t>
            </a:r>
            <a:r>
              <a:rPr lang="en-US" sz="5301" dirty="0">
                <a:solidFill>
                  <a:srgbClr val="284231"/>
                </a:solidFill>
                <a:latin typeface="Cambria Bold"/>
              </a:rPr>
              <a:t> </a:t>
            </a:r>
            <a:r>
              <a:rPr lang="en-US" sz="5301" dirty="0" err="1">
                <a:solidFill>
                  <a:srgbClr val="284231"/>
                </a:solidFill>
                <a:latin typeface="Cambria Bold"/>
              </a:rPr>
              <a:t>bổn</a:t>
            </a:r>
            <a:r>
              <a:rPr lang="en-US" sz="5301" dirty="0">
                <a:solidFill>
                  <a:srgbClr val="284231"/>
                </a:solidFill>
                <a:latin typeface="Cambria Bold"/>
              </a:rPr>
              <a:t> </a:t>
            </a:r>
            <a:r>
              <a:rPr lang="en-US" sz="5301" dirty="0" err="1">
                <a:solidFill>
                  <a:srgbClr val="284231"/>
                </a:solidFill>
                <a:latin typeface="Cambria Bold"/>
              </a:rPr>
              <a:t>phận</a:t>
            </a:r>
            <a:r>
              <a:rPr lang="en-US" sz="5301" dirty="0">
                <a:solidFill>
                  <a:srgbClr val="284231"/>
                </a:solidFill>
                <a:latin typeface="Cambria Bold"/>
              </a:rPr>
              <a:t> </a:t>
            </a:r>
            <a:r>
              <a:rPr lang="en-US" sz="5301" dirty="0" err="1">
                <a:solidFill>
                  <a:srgbClr val="284231"/>
                </a:solidFill>
                <a:latin typeface="Cambria Bold"/>
              </a:rPr>
              <a:t>của</a:t>
            </a:r>
            <a:r>
              <a:rPr lang="en-US" sz="5301" dirty="0">
                <a:solidFill>
                  <a:srgbClr val="284231"/>
                </a:solidFill>
                <a:latin typeface="Cambria Bold"/>
              </a:rPr>
              <a:t> </a:t>
            </a:r>
            <a:r>
              <a:rPr lang="en-US" sz="5301" dirty="0" err="1">
                <a:solidFill>
                  <a:srgbClr val="284231"/>
                </a:solidFill>
                <a:latin typeface="Cambria Bold"/>
              </a:rPr>
              <a:t>trẻ</a:t>
            </a:r>
            <a:r>
              <a:rPr lang="en-US" sz="5301" dirty="0">
                <a:solidFill>
                  <a:srgbClr val="284231"/>
                </a:solidFill>
                <a:latin typeface="Cambria Bold"/>
              </a:rPr>
              <a:t> </a:t>
            </a:r>
            <a:r>
              <a:rPr lang="en-US" sz="5301" dirty="0" err="1">
                <a:solidFill>
                  <a:srgbClr val="284231"/>
                </a:solidFill>
                <a:latin typeface="Cambria Bold"/>
              </a:rPr>
              <a:t>em</a:t>
            </a:r>
            <a:r>
              <a:rPr lang="en-US" sz="5301" dirty="0">
                <a:solidFill>
                  <a:srgbClr val="284231"/>
                </a:solidFill>
                <a:latin typeface="Cambria Bold"/>
              </a:rPr>
              <a:t> </a:t>
            </a:r>
            <a:r>
              <a:rPr lang="en-US" sz="5301" dirty="0" err="1">
                <a:solidFill>
                  <a:srgbClr val="284231"/>
                </a:solidFill>
                <a:latin typeface="Cambria Bold"/>
              </a:rPr>
              <a:t>để</a:t>
            </a:r>
            <a:r>
              <a:rPr lang="en-US" sz="5301" dirty="0">
                <a:solidFill>
                  <a:srgbClr val="284231"/>
                </a:solidFill>
                <a:latin typeface="Cambria Bold"/>
              </a:rPr>
              <a:t> </a:t>
            </a:r>
            <a:r>
              <a:rPr lang="en-US" sz="5301" dirty="0" err="1">
                <a:solidFill>
                  <a:srgbClr val="284231"/>
                </a:solidFill>
                <a:latin typeface="Cambria Bold"/>
              </a:rPr>
              <a:t>bảo</a:t>
            </a:r>
            <a:r>
              <a:rPr lang="en-US" sz="5301" dirty="0">
                <a:solidFill>
                  <a:srgbClr val="284231"/>
                </a:solidFill>
                <a:latin typeface="Cambria Bold"/>
              </a:rPr>
              <a:t> </a:t>
            </a:r>
            <a:r>
              <a:rPr lang="en-US" sz="5301" dirty="0" err="1">
                <a:solidFill>
                  <a:srgbClr val="284231"/>
                </a:solidFill>
                <a:latin typeface="Cambria Bold"/>
              </a:rPr>
              <a:t>đảm</a:t>
            </a:r>
            <a:r>
              <a:rPr lang="en-US" sz="5301" dirty="0">
                <a:solidFill>
                  <a:srgbClr val="284231"/>
                </a:solidFill>
                <a:latin typeface="Cambria Bold"/>
              </a:rPr>
              <a:t> </a:t>
            </a:r>
            <a:r>
              <a:rPr lang="en-US" sz="5301" dirty="0" err="1">
                <a:solidFill>
                  <a:srgbClr val="284231"/>
                </a:solidFill>
                <a:latin typeface="Cambria Bold"/>
              </a:rPr>
              <a:t>sự</a:t>
            </a:r>
            <a:r>
              <a:rPr lang="en-US" sz="5301" dirty="0">
                <a:solidFill>
                  <a:srgbClr val="284231"/>
                </a:solidFill>
                <a:latin typeface="Cambria Bold"/>
              </a:rPr>
              <a:t> </a:t>
            </a:r>
            <a:r>
              <a:rPr lang="en-US" sz="5301" dirty="0" err="1">
                <a:solidFill>
                  <a:srgbClr val="284231"/>
                </a:solidFill>
                <a:latin typeface="Cambria Bold"/>
              </a:rPr>
              <a:t>phát</a:t>
            </a:r>
            <a:r>
              <a:rPr lang="en-US" sz="5301" dirty="0">
                <a:solidFill>
                  <a:srgbClr val="284231"/>
                </a:solidFill>
                <a:latin typeface="Cambria Bold"/>
              </a:rPr>
              <a:t> </a:t>
            </a:r>
            <a:r>
              <a:rPr lang="en-US" sz="5301" dirty="0" err="1">
                <a:solidFill>
                  <a:srgbClr val="284231"/>
                </a:solidFill>
                <a:latin typeface="Cambria Bold"/>
              </a:rPr>
              <a:t>triển</a:t>
            </a:r>
            <a:r>
              <a:rPr lang="en-US" sz="5301" dirty="0">
                <a:solidFill>
                  <a:srgbClr val="284231"/>
                </a:solidFill>
                <a:latin typeface="Cambria Bold"/>
              </a:rPr>
              <a:t> </a:t>
            </a:r>
            <a:r>
              <a:rPr lang="en-US" sz="5301" dirty="0" err="1">
                <a:solidFill>
                  <a:srgbClr val="284231"/>
                </a:solidFill>
                <a:latin typeface="Cambria Bold"/>
              </a:rPr>
              <a:t>toàn</a:t>
            </a:r>
            <a:r>
              <a:rPr lang="en-US" sz="5301" dirty="0">
                <a:solidFill>
                  <a:srgbClr val="284231"/>
                </a:solidFill>
                <a:latin typeface="Cambria Bold"/>
              </a:rPr>
              <a:t> </a:t>
            </a:r>
            <a:r>
              <a:rPr lang="en-US" sz="5301" dirty="0" err="1">
                <a:solidFill>
                  <a:srgbClr val="284231"/>
                </a:solidFill>
                <a:latin typeface="Cambria Bold"/>
              </a:rPr>
              <a:t>diện</a:t>
            </a:r>
            <a:r>
              <a:rPr lang="en-US" sz="5301" dirty="0">
                <a:solidFill>
                  <a:srgbClr val="284231"/>
                </a:solidFill>
                <a:latin typeface="Cambria Bold"/>
              </a:rPr>
              <a:t> </a:t>
            </a:r>
            <a:r>
              <a:rPr lang="en-US" sz="5301" dirty="0" err="1">
                <a:solidFill>
                  <a:srgbClr val="284231"/>
                </a:solidFill>
                <a:latin typeface="Cambria Bold"/>
              </a:rPr>
              <a:t>của</a:t>
            </a:r>
            <a:r>
              <a:rPr lang="en-US" sz="5301" dirty="0">
                <a:solidFill>
                  <a:srgbClr val="284231"/>
                </a:solidFill>
                <a:latin typeface="Cambria Bold"/>
              </a:rPr>
              <a:t> </a:t>
            </a:r>
            <a:r>
              <a:rPr lang="en-US" sz="5301" dirty="0" err="1">
                <a:solidFill>
                  <a:srgbClr val="284231"/>
                </a:solidFill>
                <a:latin typeface="Cambria Bold"/>
              </a:rPr>
              <a:t>trẻ</a:t>
            </a:r>
            <a:r>
              <a:rPr lang="en-US" sz="5301" dirty="0">
                <a:solidFill>
                  <a:srgbClr val="284231"/>
                </a:solidFill>
                <a:latin typeface="Cambria Bold"/>
              </a:rPr>
              <a:t> </a:t>
            </a:r>
            <a:r>
              <a:rPr lang="en-US" sz="5301" dirty="0" err="1">
                <a:solidFill>
                  <a:srgbClr val="284231"/>
                </a:solidFill>
                <a:latin typeface="Cambria Bold"/>
              </a:rPr>
              <a:t>trong</a:t>
            </a:r>
            <a:r>
              <a:rPr lang="en-US" sz="5301" dirty="0">
                <a:solidFill>
                  <a:srgbClr val="284231"/>
                </a:solidFill>
                <a:latin typeface="Cambria Bold"/>
              </a:rPr>
              <a:t> </a:t>
            </a:r>
            <a:r>
              <a:rPr lang="en-US" sz="5301" dirty="0" err="1">
                <a:solidFill>
                  <a:srgbClr val="284231"/>
                </a:solidFill>
                <a:latin typeface="Cambria Bold"/>
              </a:rPr>
              <a:t>tương</a:t>
            </a:r>
            <a:r>
              <a:rPr lang="en-US" sz="5301" dirty="0">
                <a:solidFill>
                  <a:srgbClr val="284231"/>
                </a:solidFill>
                <a:latin typeface="Cambria Bold"/>
              </a:rPr>
              <a:t> </a:t>
            </a:r>
            <a:r>
              <a:rPr lang="en-US" sz="5301" dirty="0" err="1">
                <a:solidFill>
                  <a:srgbClr val="284231"/>
                </a:solidFill>
                <a:latin typeface="Cambria Bold"/>
              </a:rPr>
              <a:t>lai</a:t>
            </a:r>
            <a:r>
              <a:rPr lang="en-US" sz="5301" dirty="0">
                <a:solidFill>
                  <a:srgbClr val="284231"/>
                </a:solidFill>
                <a:latin typeface="Cambria Bold"/>
              </a:rPr>
              <a:t> </a:t>
            </a:r>
            <a:r>
              <a:rPr lang="en-US" sz="5301" dirty="0" err="1">
                <a:solidFill>
                  <a:srgbClr val="284231"/>
                </a:solidFill>
                <a:latin typeface="Cambria Bold"/>
              </a:rPr>
              <a:t>và</a:t>
            </a:r>
            <a:r>
              <a:rPr lang="en-US" sz="5301" dirty="0">
                <a:solidFill>
                  <a:srgbClr val="284231"/>
                </a:solidFill>
                <a:latin typeface="Cambria Bold"/>
              </a:rPr>
              <a:t> </a:t>
            </a:r>
            <a:r>
              <a:rPr lang="en-US" sz="5301" dirty="0" err="1">
                <a:solidFill>
                  <a:srgbClr val="284231"/>
                </a:solidFill>
                <a:latin typeface="Cambria Bold"/>
              </a:rPr>
              <a:t>xây</a:t>
            </a:r>
            <a:r>
              <a:rPr lang="en-US" sz="5301" dirty="0">
                <a:solidFill>
                  <a:srgbClr val="284231"/>
                </a:solidFill>
                <a:latin typeface="Cambria Bold"/>
              </a:rPr>
              <a:t> </a:t>
            </a:r>
            <a:r>
              <a:rPr lang="en-US" sz="5301" dirty="0" err="1">
                <a:solidFill>
                  <a:srgbClr val="284231"/>
                </a:solidFill>
                <a:latin typeface="Cambria Bold"/>
              </a:rPr>
              <a:t>dựng</a:t>
            </a:r>
            <a:r>
              <a:rPr lang="en-US" sz="5301" dirty="0">
                <a:solidFill>
                  <a:srgbClr val="284231"/>
                </a:solidFill>
                <a:latin typeface="Cambria Bold"/>
              </a:rPr>
              <a:t> </a:t>
            </a:r>
            <a:r>
              <a:rPr lang="en-US" sz="5301" dirty="0" err="1">
                <a:solidFill>
                  <a:srgbClr val="284231"/>
                </a:solidFill>
                <a:latin typeface="Cambria Bold"/>
              </a:rPr>
              <a:t>một</a:t>
            </a:r>
            <a:r>
              <a:rPr lang="en-US" sz="5301" dirty="0">
                <a:solidFill>
                  <a:srgbClr val="284231"/>
                </a:solidFill>
                <a:latin typeface="Cambria Bold"/>
              </a:rPr>
              <a:t> </a:t>
            </a:r>
            <a:r>
              <a:rPr lang="en-US" sz="5301" dirty="0" err="1">
                <a:solidFill>
                  <a:srgbClr val="284231"/>
                </a:solidFill>
                <a:latin typeface="Cambria Bold"/>
              </a:rPr>
              <a:t>xã</a:t>
            </a:r>
            <a:r>
              <a:rPr lang="en-US" sz="5301" dirty="0">
                <a:solidFill>
                  <a:srgbClr val="284231"/>
                </a:solidFill>
                <a:latin typeface="Cambria Bold"/>
              </a:rPr>
              <a:t> </a:t>
            </a:r>
            <a:r>
              <a:rPr lang="en-US" sz="5301" dirty="0" err="1">
                <a:solidFill>
                  <a:srgbClr val="284231"/>
                </a:solidFill>
                <a:latin typeface="Cambria Bold"/>
              </a:rPr>
              <a:t>hội</a:t>
            </a:r>
            <a:r>
              <a:rPr lang="en-US" sz="5301" dirty="0">
                <a:solidFill>
                  <a:srgbClr val="284231"/>
                </a:solidFill>
                <a:latin typeface="Cambria Bold"/>
              </a:rPr>
              <a:t> </a:t>
            </a:r>
            <a:r>
              <a:rPr lang="en-US" sz="5301" dirty="0" err="1">
                <a:solidFill>
                  <a:srgbClr val="284231"/>
                </a:solidFill>
                <a:latin typeface="Cambria Bold"/>
              </a:rPr>
              <a:t>lành</a:t>
            </a:r>
            <a:r>
              <a:rPr lang="en-US" sz="5301" dirty="0">
                <a:solidFill>
                  <a:srgbClr val="284231"/>
                </a:solidFill>
                <a:latin typeface="Cambria Bold"/>
              </a:rPr>
              <a:t> </a:t>
            </a:r>
            <a:r>
              <a:rPr lang="en-US" sz="5301" dirty="0" err="1">
                <a:solidFill>
                  <a:srgbClr val="284231"/>
                </a:solidFill>
                <a:latin typeface="Cambria Bold"/>
              </a:rPr>
              <a:t>mạnh</a:t>
            </a:r>
            <a:r>
              <a:rPr lang="en-US" sz="5301" dirty="0">
                <a:solidFill>
                  <a:srgbClr val="284231"/>
                </a:solidFill>
                <a:latin typeface="Cambria Bold"/>
              </a:rPr>
              <a:t> </a:t>
            </a:r>
            <a:r>
              <a:rPr lang="en-US" sz="5301" dirty="0" err="1">
                <a:solidFill>
                  <a:srgbClr val="284231"/>
                </a:solidFill>
                <a:latin typeface="Cambria Bold"/>
              </a:rPr>
              <a:t>và</a:t>
            </a:r>
            <a:r>
              <a:rPr lang="en-US" sz="5301" dirty="0">
                <a:solidFill>
                  <a:srgbClr val="284231"/>
                </a:solidFill>
                <a:latin typeface="Cambria Bold"/>
              </a:rPr>
              <a:t> </a:t>
            </a:r>
            <a:r>
              <a:rPr lang="en-US" sz="5301" dirty="0" err="1">
                <a:solidFill>
                  <a:srgbClr val="284231"/>
                </a:solidFill>
                <a:latin typeface="Cambria Bold"/>
              </a:rPr>
              <a:t>bền</a:t>
            </a:r>
            <a:r>
              <a:rPr lang="en-US" sz="5301" dirty="0">
                <a:solidFill>
                  <a:srgbClr val="284231"/>
                </a:solidFill>
                <a:latin typeface="Cambria Bold"/>
              </a:rPr>
              <a:t> </a:t>
            </a:r>
            <a:r>
              <a:rPr lang="en-US" sz="5301" dirty="0" err="1">
                <a:solidFill>
                  <a:srgbClr val="284231"/>
                </a:solidFill>
                <a:latin typeface="Cambria Bold"/>
              </a:rPr>
              <a:t>vững</a:t>
            </a:r>
            <a:r>
              <a:rPr lang="en-US" sz="5301" dirty="0">
                <a:solidFill>
                  <a:srgbClr val="284231"/>
                </a:solidFill>
                <a:latin typeface="Cambria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DE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2351549"/>
            <a:ext cx="12140031" cy="5583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DEE"/>
        </a:solidFill>
        <a:effectLst/>
      </p:bgPr>
    </p:bg>
    <p:spTree>
      <p:nvGrpSpPr>
        <p:cNvPr id="1" name=""/>
        <p:cNvGrpSpPr/>
        <p:nvPr/>
      </p:nvGrpSpPr>
      <p:grpSpPr>
        <a:xfrm>
          <a:off x="0" y="0"/>
          <a:ext cx="0" cy="0"/>
          <a:chOff x="0" y="0"/>
          <a:chExt cx="0" cy="0"/>
        </a:xfrm>
      </p:grpSpPr>
      <p:sp>
        <p:nvSpPr>
          <p:cNvPr id="2" name="Freeform 2"/>
          <p:cNvSpPr/>
          <p:nvPr/>
        </p:nvSpPr>
        <p:spPr>
          <a:xfrm>
            <a:off x="9382776" y="7743775"/>
            <a:ext cx="3913992" cy="1295176"/>
          </a:xfrm>
          <a:custGeom>
            <a:avLst/>
            <a:gdLst/>
            <a:ahLst/>
            <a:cxnLst/>
            <a:rect l="l" t="t" r="r" b="b"/>
            <a:pathLst>
              <a:path w="3913992" h="1295176">
                <a:moveTo>
                  <a:pt x="0" y="0"/>
                </a:moveTo>
                <a:lnTo>
                  <a:pt x="3913992" y="0"/>
                </a:lnTo>
                <a:lnTo>
                  <a:pt x="3913992" y="1295175"/>
                </a:lnTo>
                <a:lnTo>
                  <a:pt x="0" y="1295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01527">
            <a:off x="7027844" y="-2788878"/>
            <a:ext cx="8623856" cy="14616706"/>
          </a:xfrm>
          <a:custGeom>
            <a:avLst/>
            <a:gdLst/>
            <a:ahLst/>
            <a:cxnLst/>
            <a:rect l="l" t="t" r="r" b="b"/>
            <a:pathLst>
              <a:path w="8623856" h="14616706">
                <a:moveTo>
                  <a:pt x="0" y="0"/>
                </a:moveTo>
                <a:lnTo>
                  <a:pt x="8623856" y="0"/>
                </a:lnTo>
                <a:lnTo>
                  <a:pt x="8623856" y="14616706"/>
                </a:lnTo>
                <a:lnTo>
                  <a:pt x="0" y="14616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418508">
            <a:off x="15174012" y="1782548"/>
            <a:ext cx="2677368" cy="1883082"/>
          </a:xfrm>
          <a:custGeom>
            <a:avLst/>
            <a:gdLst/>
            <a:ahLst/>
            <a:cxnLst/>
            <a:rect l="l" t="t" r="r" b="b"/>
            <a:pathLst>
              <a:path w="2677368" h="1883082">
                <a:moveTo>
                  <a:pt x="0" y="0"/>
                </a:moveTo>
                <a:lnTo>
                  <a:pt x="2677369" y="0"/>
                </a:lnTo>
                <a:lnTo>
                  <a:pt x="2677369" y="1883083"/>
                </a:lnTo>
                <a:lnTo>
                  <a:pt x="0" y="18830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0412530">
            <a:off x="16182128" y="-1234359"/>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912969">
            <a:off x="-2583002" y="-1521043"/>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6358602" y="328475"/>
            <a:ext cx="9962339" cy="712448"/>
          </a:xfrm>
          <a:prstGeom prst="rect">
            <a:avLst/>
          </a:prstGeom>
        </p:spPr>
        <p:txBody>
          <a:bodyPr lIns="0" tIns="0" rIns="0" bIns="0" rtlCol="0" anchor="t">
            <a:spAutoFit/>
          </a:bodyPr>
          <a:lstStyle/>
          <a:p>
            <a:pPr algn="ctr">
              <a:lnSpc>
                <a:spcPts val="5880"/>
              </a:lnSpc>
            </a:pPr>
            <a:r>
              <a:rPr lang="en-US" sz="4200">
                <a:solidFill>
                  <a:srgbClr val="FFFFFF"/>
                </a:solidFill>
                <a:latin typeface="Nunito Bold"/>
              </a:rPr>
              <a:t>____________</a:t>
            </a:r>
          </a:p>
        </p:txBody>
      </p:sp>
      <p:pic>
        <p:nvPicPr>
          <p:cNvPr id="11" name="Picture 10"/>
          <p:cNvPicPr>
            <a:picLocks noChangeAspect="1"/>
          </p:cNvPicPr>
          <p:nvPr/>
        </p:nvPicPr>
        <p:blipFill>
          <a:blip r:embed="rId10"/>
          <a:stretch>
            <a:fillRect/>
          </a:stretch>
        </p:blipFill>
        <p:spPr>
          <a:xfrm>
            <a:off x="4800600" y="1412654"/>
            <a:ext cx="12747841" cy="6389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Freeform 44"/>
          <p:cNvSpPr/>
          <p:nvPr/>
        </p:nvSpPr>
        <p:spPr>
          <a:xfrm>
            <a:off x="1028700" y="2904581"/>
            <a:ext cx="8064977" cy="5906856"/>
          </a:xfrm>
          <a:custGeom>
            <a:avLst/>
            <a:gdLst/>
            <a:ahLst/>
            <a:cxnLst/>
            <a:rect l="l" t="t" r="r" b="b"/>
            <a:pathLst>
              <a:path w="8064977" h="5906856">
                <a:moveTo>
                  <a:pt x="0" y="0"/>
                </a:moveTo>
                <a:lnTo>
                  <a:pt x="8064977" y="0"/>
                </a:lnTo>
                <a:lnTo>
                  <a:pt x="8064977" y="5906856"/>
                </a:lnTo>
                <a:lnTo>
                  <a:pt x="0" y="5906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2558514" y="2904581"/>
            <a:ext cx="8064977" cy="5906856"/>
          </a:xfrm>
          <a:custGeom>
            <a:avLst/>
            <a:gdLst/>
            <a:ahLst/>
            <a:cxnLst/>
            <a:rect l="l" t="t" r="r" b="b"/>
            <a:pathLst>
              <a:path w="8064977" h="5906856">
                <a:moveTo>
                  <a:pt x="0" y="0"/>
                </a:moveTo>
                <a:lnTo>
                  <a:pt x="8064977" y="0"/>
                </a:lnTo>
                <a:lnTo>
                  <a:pt x="8064977" y="5906856"/>
                </a:lnTo>
                <a:lnTo>
                  <a:pt x="0" y="5906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7" name="TextBox 47"/>
          <p:cNvSpPr txBox="1"/>
          <p:nvPr/>
        </p:nvSpPr>
        <p:spPr>
          <a:xfrm>
            <a:off x="2117928" y="3502077"/>
            <a:ext cx="7685786" cy="4924425"/>
          </a:xfrm>
          <a:prstGeom prst="rect">
            <a:avLst/>
          </a:prstGeom>
        </p:spPr>
        <p:txBody>
          <a:bodyPr lIns="0" tIns="0" rIns="0" bIns="0" rtlCol="0" anchor="t">
            <a:spAutoFit/>
          </a:bodyPr>
          <a:lstStyle/>
          <a:p>
            <a:r>
              <a:rPr lang="nl-NL" sz="8000" b="1"/>
              <a:t>Theo em, vì sao phải thực hiện quyền và bổn phận của trẻ em?</a:t>
            </a:r>
            <a:endParaRPr lang="en-US" sz="8000" b="1"/>
          </a:p>
        </p:txBody>
      </p:sp>
    </p:spTree>
    <p:extLst>
      <p:ext uri="{BB962C8B-B14F-4D97-AF65-F5344CB8AC3E}">
        <p14:creationId xmlns:p14="http://schemas.microsoft.com/office/powerpoint/2010/main" val="175439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Freeform 44"/>
          <p:cNvSpPr/>
          <p:nvPr/>
        </p:nvSpPr>
        <p:spPr>
          <a:xfrm>
            <a:off x="1028700" y="2904581"/>
            <a:ext cx="8587976" cy="5906856"/>
          </a:xfrm>
          <a:custGeom>
            <a:avLst/>
            <a:gdLst/>
            <a:ahLst/>
            <a:cxnLst/>
            <a:rect l="l" t="t" r="r" b="b"/>
            <a:pathLst>
              <a:path w="8064977" h="5906856">
                <a:moveTo>
                  <a:pt x="0" y="0"/>
                </a:moveTo>
                <a:lnTo>
                  <a:pt x="8064977" y="0"/>
                </a:lnTo>
                <a:lnTo>
                  <a:pt x="8064977" y="5906856"/>
                </a:lnTo>
                <a:lnTo>
                  <a:pt x="0" y="5906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1043739" y="1242383"/>
            <a:ext cx="8719920" cy="5906856"/>
          </a:xfrm>
          <a:custGeom>
            <a:avLst/>
            <a:gdLst/>
            <a:ahLst/>
            <a:cxnLst/>
            <a:rect l="l" t="t" r="r" b="b"/>
            <a:pathLst>
              <a:path w="8064977" h="5906856">
                <a:moveTo>
                  <a:pt x="0" y="0"/>
                </a:moveTo>
                <a:lnTo>
                  <a:pt x="8064977" y="0"/>
                </a:lnTo>
                <a:lnTo>
                  <a:pt x="8064977" y="5906856"/>
                </a:lnTo>
                <a:lnTo>
                  <a:pt x="0" y="5906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7" name="TextBox 47"/>
          <p:cNvSpPr txBox="1"/>
          <p:nvPr/>
        </p:nvSpPr>
        <p:spPr>
          <a:xfrm>
            <a:off x="1635817" y="2470440"/>
            <a:ext cx="7685786" cy="6155531"/>
          </a:xfrm>
          <a:prstGeom prst="rect">
            <a:avLst/>
          </a:prstGeom>
        </p:spPr>
        <p:txBody>
          <a:bodyPr lIns="0" tIns="0" rIns="0" bIns="0" rtlCol="0" anchor="t">
            <a:spAutoFit/>
          </a:bodyPr>
          <a:lstStyle/>
          <a:p>
            <a:pPr algn="just">
              <a:lnSpc>
                <a:spcPts val="7996"/>
              </a:lnSpc>
            </a:pPr>
            <a:r>
              <a:rPr lang="en-US" sz="8000" dirty="0" err="1">
                <a:solidFill>
                  <a:srgbClr val="284231"/>
                </a:solidFill>
                <a:latin typeface="Cambria Bold"/>
              </a:rPr>
              <a:t>Em</a:t>
            </a:r>
            <a:r>
              <a:rPr lang="en-US" sz="8000" dirty="0">
                <a:solidFill>
                  <a:srgbClr val="284231"/>
                </a:solidFill>
                <a:latin typeface="Cambria Bold"/>
              </a:rPr>
              <a:t> </a:t>
            </a:r>
            <a:r>
              <a:rPr lang="en-US" sz="8000" dirty="0" err="1">
                <a:solidFill>
                  <a:srgbClr val="284231"/>
                </a:solidFill>
                <a:latin typeface="Cambria Bold"/>
              </a:rPr>
              <a:t>hãy</a:t>
            </a:r>
            <a:r>
              <a:rPr lang="en-US" sz="8000" dirty="0">
                <a:solidFill>
                  <a:srgbClr val="284231"/>
                </a:solidFill>
                <a:latin typeface="Cambria Bold"/>
              </a:rPr>
              <a:t> </a:t>
            </a:r>
            <a:r>
              <a:rPr lang="en-US" sz="8000" dirty="0" err="1">
                <a:solidFill>
                  <a:srgbClr val="284231"/>
                </a:solidFill>
                <a:latin typeface="Cambria Bold"/>
              </a:rPr>
              <a:t>nêu</a:t>
            </a:r>
            <a:r>
              <a:rPr lang="en-US" sz="8000" dirty="0">
                <a:solidFill>
                  <a:srgbClr val="284231"/>
                </a:solidFill>
                <a:latin typeface="Cambria Bold"/>
              </a:rPr>
              <a:t> </a:t>
            </a:r>
            <a:r>
              <a:rPr lang="en-US" sz="8000" dirty="0" err="1">
                <a:solidFill>
                  <a:srgbClr val="284231"/>
                </a:solidFill>
                <a:latin typeface="Cambria Bold"/>
              </a:rPr>
              <a:t>thêm</a:t>
            </a:r>
            <a:r>
              <a:rPr lang="en-US" sz="8000" dirty="0">
                <a:solidFill>
                  <a:srgbClr val="284231"/>
                </a:solidFill>
                <a:latin typeface="Cambria Bold"/>
              </a:rPr>
              <a:t> ý </a:t>
            </a:r>
            <a:r>
              <a:rPr lang="en-US" sz="8000" dirty="0" err="1">
                <a:solidFill>
                  <a:srgbClr val="284231"/>
                </a:solidFill>
                <a:latin typeface="Cambria Bold"/>
              </a:rPr>
              <a:t>nghĩa</a:t>
            </a:r>
            <a:r>
              <a:rPr lang="en-US" sz="8000" dirty="0">
                <a:solidFill>
                  <a:srgbClr val="284231"/>
                </a:solidFill>
                <a:latin typeface="Cambria Bold"/>
              </a:rPr>
              <a:t> </a:t>
            </a:r>
            <a:r>
              <a:rPr lang="en-US" sz="8000" dirty="0" err="1">
                <a:solidFill>
                  <a:srgbClr val="284231"/>
                </a:solidFill>
                <a:latin typeface="Cambria Bold"/>
              </a:rPr>
              <a:t>của</a:t>
            </a:r>
            <a:r>
              <a:rPr lang="en-US" sz="8000" dirty="0">
                <a:solidFill>
                  <a:srgbClr val="284231"/>
                </a:solidFill>
                <a:latin typeface="Cambria Bold"/>
              </a:rPr>
              <a:t> </a:t>
            </a:r>
            <a:r>
              <a:rPr lang="en-US" sz="8000" dirty="0" err="1">
                <a:solidFill>
                  <a:srgbClr val="284231"/>
                </a:solidFill>
                <a:latin typeface="Cambria Bold"/>
              </a:rPr>
              <a:t>việc</a:t>
            </a:r>
            <a:r>
              <a:rPr lang="en-US" sz="8000" dirty="0">
                <a:solidFill>
                  <a:srgbClr val="284231"/>
                </a:solidFill>
                <a:latin typeface="Cambria Bold"/>
              </a:rPr>
              <a:t> </a:t>
            </a:r>
            <a:r>
              <a:rPr lang="en-US" sz="8000" dirty="0" err="1">
                <a:solidFill>
                  <a:srgbClr val="284231"/>
                </a:solidFill>
                <a:latin typeface="Cambria Bold"/>
              </a:rPr>
              <a:t>thực</a:t>
            </a:r>
            <a:r>
              <a:rPr lang="en-US" sz="8000" dirty="0">
                <a:solidFill>
                  <a:srgbClr val="284231"/>
                </a:solidFill>
                <a:latin typeface="Cambria Bold"/>
              </a:rPr>
              <a:t> </a:t>
            </a:r>
            <a:r>
              <a:rPr lang="en-US" sz="8000" dirty="0" err="1">
                <a:solidFill>
                  <a:srgbClr val="284231"/>
                </a:solidFill>
                <a:latin typeface="Cambria Bold"/>
              </a:rPr>
              <a:t>hiện</a:t>
            </a:r>
            <a:r>
              <a:rPr lang="en-US" sz="8000" dirty="0">
                <a:solidFill>
                  <a:srgbClr val="284231"/>
                </a:solidFill>
                <a:latin typeface="Cambria Bold"/>
              </a:rPr>
              <a:t> </a:t>
            </a:r>
            <a:r>
              <a:rPr lang="en-US" sz="8000" dirty="0" err="1">
                <a:solidFill>
                  <a:srgbClr val="284231"/>
                </a:solidFill>
                <a:latin typeface="Cambria Bold"/>
              </a:rPr>
              <a:t>quyền</a:t>
            </a:r>
            <a:r>
              <a:rPr lang="en-US" sz="8000" dirty="0">
                <a:solidFill>
                  <a:srgbClr val="284231"/>
                </a:solidFill>
                <a:latin typeface="Cambria Bold"/>
              </a:rPr>
              <a:t> </a:t>
            </a:r>
            <a:r>
              <a:rPr lang="en-US" sz="8000" dirty="0" err="1">
                <a:solidFill>
                  <a:srgbClr val="284231"/>
                </a:solidFill>
                <a:latin typeface="Cambria Bold"/>
              </a:rPr>
              <a:t>và</a:t>
            </a:r>
            <a:r>
              <a:rPr lang="en-US" sz="8000" dirty="0">
                <a:solidFill>
                  <a:srgbClr val="284231"/>
                </a:solidFill>
                <a:latin typeface="Cambria Bold"/>
              </a:rPr>
              <a:t> </a:t>
            </a:r>
            <a:r>
              <a:rPr lang="en-US" sz="8000" dirty="0" err="1">
                <a:solidFill>
                  <a:srgbClr val="284231"/>
                </a:solidFill>
                <a:latin typeface="Cambria Bold"/>
              </a:rPr>
              <a:t>bổn</a:t>
            </a:r>
            <a:r>
              <a:rPr lang="en-US" sz="8000" dirty="0">
                <a:solidFill>
                  <a:srgbClr val="284231"/>
                </a:solidFill>
                <a:latin typeface="Cambria Bold"/>
              </a:rPr>
              <a:t> </a:t>
            </a:r>
            <a:r>
              <a:rPr lang="en-US" sz="8000" dirty="0" err="1">
                <a:solidFill>
                  <a:srgbClr val="284231"/>
                </a:solidFill>
                <a:latin typeface="Cambria Bold"/>
              </a:rPr>
              <a:t>phận</a:t>
            </a:r>
            <a:r>
              <a:rPr lang="en-US" sz="8000" dirty="0">
                <a:solidFill>
                  <a:srgbClr val="284231"/>
                </a:solidFill>
                <a:latin typeface="Cambria Bold"/>
              </a:rPr>
              <a:t> </a:t>
            </a:r>
            <a:r>
              <a:rPr lang="en-US" sz="8000" dirty="0" err="1">
                <a:solidFill>
                  <a:srgbClr val="284231"/>
                </a:solidFill>
                <a:latin typeface="Cambria Bold"/>
              </a:rPr>
              <a:t>của</a:t>
            </a:r>
            <a:r>
              <a:rPr lang="en-US" sz="8000" dirty="0">
                <a:solidFill>
                  <a:srgbClr val="284231"/>
                </a:solidFill>
                <a:latin typeface="Cambria Bold"/>
              </a:rPr>
              <a:t> </a:t>
            </a:r>
            <a:r>
              <a:rPr lang="en-US" sz="8000" dirty="0" err="1">
                <a:solidFill>
                  <a:srgbClr val="284231"/>
                </a:solidFill>
                <a:latin typeface="Cambria Bold"/>
              </a:rPr>
              <a:t>trẻ</a:t>
            </a:r>
            <a:r>
              <a:rPr lang="en-US" sz="8000" dirty="0">
                <a:solidFill>
                  <a:srgbClr val="284231"/>
                </a:solidFill>
                <a:latin typeface="Cambria Bold"/>
              </a:rPr>
              <a:t> </a:t>
            </a:r>
            <a:r>
              <a:rPr lang="en-US" sz="8000" dirty="0" err="1">
                <a:solidFill>
                  <a:srgbClr val="284231"/>
                </a:solidFill>
                <a:latin typeface="Cambria Bold"/>
              </a:rPr>
              <a:t>em</a:t>
            </a:r>
            <a:r>
              <a:rPr lang="en-US" sz="8000" dirty="0">
                <a:solidFill>
                  <a:srgbClr val="284231"/>
                </a:solidFill>
                <a:latin typeface="Cambria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13" name="TextBox 1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16" name="TextBox 1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19" name="TextBox 1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22" name="TextBox 22"/>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25" name="TextBox 25"/>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28" name="TextBox 2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1" name="TextBox 3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40" name="AutoShape 40"/>
          <p:cNvSpPr/>
          <p:nvPr/>
        </p:nvSpPr>
        <p:spPr>
          <a:xfrm>
            <a:off x="6945200" y="5683134"/>
            <a:ext cx="4241077" cy="0"/>
          </a:xfrm>
          <a:prstGeom prst="line">
            <a:avLst/>
          </a:prstGeom>
          <a:ln w="85725" cap="flat">
            <a:solidFill>
              <a:srgbClr val="FFFFFF"/>
            </a:solidFill>
            <a:prstDash val="solid"/>
            <a:headEnd type="none" w="sm" len="sm"/>
            <a:tailEnd type="arrow" w="med" len="sm"/>
          </a:ln>
        </p:spPr>
      </p:sp>
      <p:sp>
        <p:nvSpPr>
          <p:cNvPr id="41" name="Freeform 41"/>
          <p:cNvSpPr/>
          <p:nvPr/>
        </p:nvSpPr>
        <p:spPr>
          <a:xfrm rot="664027">
            <a:off x="1487295" y="2226403"/>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rot="-1017645">
            <a:off x="198024" y="3251500"/>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8" name="Picture 47"/>
          <p:cNvPicPr>
            <a:picLocks noChangeAspect="1"/>
          </p:cNvPicPr>
          <p:nvPr/>
        </p:nvPicPr>
        <p:blipFill>
          <a:blip r:embed="rId6"/>
          <a:stretch>
            <a:fillRect/>
          </a:stretch>
        </p:blipFill>
        <p:spPr>
          <a:xfrm>
            <a:off x="467727" y="1066206"/>
            <a:ext cx="12374434" cy="5874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r="-35318" b="-105861"/>
            </a:stretch>
          </a:blipFill>
        </p:spPr>
      </p:sp>
      <p:sp>
        <p:nvSpPr>
          <p:cNvPr id="8" name="Freeform 8"/>
          <p:cNvSpPr/>
          <p:nvPr/>
        </p:nvSpPr>
        <p:spPr>
          <a:xfrm rot="-4547200">
            <a:off x="13576493" y="5856419"/>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grpSp>
        <p:nvGrpSpPr>
          <p:cNvPr id="40" name="Group 40"/>
          <p:cNvGrpSpPr/>
          <p:nvPr/>
        </p:nvGrpSpPr>
        <p:grpSpPr>
          <a:xfrm>
            <a:off x="1028700" y="1429264"/>
            <a:ext cx="16230600" cy="8174564"/>
            <a:chOff x="0" y="0"/>
            <a:chExt cx="4274726" cy="2152972"/>
          </a:xfrm>
        </p:grpSpPr>
        <p:sp>
          <p:nvSpPr>
            <p:cNvPr id="41" name="Freeform 41"/>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FDDEE"/>
            </a:solidFill>
          </p:spPr>
        </p:sp>
        <p:sp>
          <p:nvSpPr>
            <p:cNvPr id="42" name="TextBox 42"/>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3" name="Group 43"/>
          <p:cNvGrpSpPr/>
          <p:nvPr/>
        </p:nvGrpSpPr>
        <p:grpSpPr>
          <a:xfrm>
            <a:off x="1489858" y="4160431"/>
            <a:ext cx="7101575" cy="2432535"/>
            <a:chOff x="0" y="0"/>
            <a:chExt cx="9468767" cy="3243380"/>
          </a:xfrm>
        </p:grpSpPr>
        <p:sp>
          <p:nvSpPr>
            <p:cNvPr id="44" name="Freeform 44"/>
            <p:cNvSpPr/>
            <p:nvPr/>
          </p:nvSpPr>
          <p:spPr>
            <a:xfrm rot="-103181">
              <a:off x="203857" y="137713"/>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5" name="Freeform 45"/>
            <p:cNvSpPr/>
            <p:nvPr/>
          </p:nvSpPr>
          <p:spPr>
            <a:xfrm>
              <a:off x="0" y="38133"/>
              <a:ext cx="1236289" cy="1236289"/>
            </a:xfrm>
            <a:custGeom>
              <a:avLst/>
              <a:gdLst/>
              <a:ahLst/>
              <a:cxnLst/>
              <a:rect l="l" t="t" r="r" b="b"/>
              <a:pathLst>
                <a:path w="1236289" h="1236289">
                  <a:moveTo>
                    <a:pt x="0" y="0"/>
                  </a:moveTo>
                  <a:lnTo>
                    <a:pt x="1236289" y="0"/>
                  </a:lnTo>
                  <a:lnTo>
                    <a:pt x="1236289" y="1236289"/>
                  </a:lnTo>
                  <a:lnTo>
                    <a:pt x="0" y="12362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pSp>
        <p:nvGrpSpPr>
          <p:cNvPr id="46" name="Group 46"/>
          <p:cNvGrpSpPr/>
          <p:nvPr/>
        </p:nvGrpSpPr>
        <p:grpSpPr>
          <a:xfrm>
            <a:off x="9688464" y="4057164"/>
            <a:ext cx="7052544" cy="2639068"/>
            <a:chOff x="0" y="0"/>
            <a:chExt cx="9403392" cy="3518757"/>
          </a:xfrm>
        </p:grpSpPr>
        <p:sp>
          <p:nvSpPr>
            <p:cNvPr id="47" name="Freeform 47"/>
            <p:cNvSpPr/>
            <p:nvPr/>
          </p:nvSpPr>
          <p:spPr>
            <a:xfrm rot="-103181">
              <a:off x="42895" y="381049"/>
              <a:ext cx="9317602" cy="2998574"/>
            </a:xfrm>
            <a:custGeom>
              <a:avLst/>
              <a:gdLst/>
              <a:ahLst/>
              <a:cxnLst/>
              <a:rect l="l" t="t" r="r" b="b"/>
              <a:pathLst>
                <a:path w="9317602" h="2998574">
                  <a:moveTo>
                    <a:pt x="0" y="0"/>
                  </a:moveTo>
                  <a:lnTo>
                    <a:pt x="9317602" y="0"/>
                  </a:lnTo>
                  <a:lnTo>
                    <a:pt x="9317602" y="2998574"/>
                  </a:lnTo>
                  <a:lnTo>
                    <a:pt x="0" y="29985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8" name="Freeform 48"/>
            <p:cNvSpPr/>
            <p:nvPr/>
          </p:nvSpPr>
          <p:spPr>
            <a:xfrm>
              <a:off x="226900" y="0"/>
              <a:ext cx="1051983" cy="1296744"/>
            </a:xfrm>
            <a:custGeom>
              <a:avLst/>
              <a:gdLst/>
              <a:ahLst/>
              <a:cxnLst/>
              <a:rect l="l" t="t" r="r" b="b"/>
              <a:pathLst>
                <a:path w="1051983" h="1296744">
                  <a:moveTo>
                    <a:pt x="0" y="0"/>
                  </a:moveTo>
                  <a:lnTo>
                    <a:pt x="1051984" y="0"/>
                  </a:lnTo>
                  <a:lnTo>
                    <a:pt x="1051984" y="1296744"/>
                  </a:lnTo>
                  <a:lnTo>
                    <a:pt x="0" y="12967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grpSp>
        <p:nvGrpSpPr>
          <p:cNvPr id="49" name="Group 49"/>
          <p:cNvGrpSpPr/>
          <p:nvPr/>
        </p:nvGrpSpPr>
        <p:grpSpPr>
          <a:xfrm>
            <a:off x="1550383" y="6916150"/>
            <a:ext cx="6980525" cy="2463544"/>
            <a:chOff x="0" y="0"/>
            <a:chExt cx="9307367" cy="3284725"/>
          </a:xfrm>
        </p:grpSpPr>
        <p:sp>
          <p:nvSpPr>
            <p:cNvPr id="50" name="Freeform 50"/>
            <p:cNvSpPr/>
            <p:nvPr/>
          </p:nvSpPr>
          <p:spPr>
            <a:xfrm rot="-103181">
              <a:off x="42457" y="179058"/>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51" name="Freeform 51"/>
            <p:cNvSpPr/>
            <p:nvPr/>
          </p:nvSpPr>
          <p:spPr>
            <a:xfrm>
              <a:off x="0" y="0"/>
              <a:ext cx="1071434" cy="1296744"/>
            </a:xfrm>
            <a:custGeom>
              <a:avLst/>
              <a:gdLst/>
              <a:ahLst/>
              <a:cxnLst/>
              <a:rect l="l" t="t" r="r" b="b"/>
              <a:pathLst>
                <a:path w="1071434" h="1296744">
                  <a:moveTo>
                    <a:pt x="0" y="0"/>
                  </a:moveTo>
                  <a:lnTo>
                    <a:pt x="1071434" y="0"/>
                  </a:lnTo>
                  <a:lnTo>
                    <a:pt x="1071434" y="1296744"/>
                  </a:lnTo>
                  <a:lnTo>
                    <a:pt x="0" y="12967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grpSp>
        <p:nvGrpSpPr>
          <p:cNvPr id="52" name="Group 52"/>
          <p:cNvGrpSpPr/>
          <p:nvPr/>
        </p:nvGrpSpPr>
        <p:grpSpPr>
          <a:xfrm>
            <a:off x="9688464" y="6916150"/>
            <a:ext cx="6904521" cy="2406049"/>
            <a:chOff x="0" y="0"/>
            <a:chExt cx="9206028" cy="3208066"/>
          </a:xfrm>
        </p:grpSpPr>
        <p:sp>
          <p:nvSpPr>
            <p:cNvPr id="53" name="Freeform 53"/>
            <p:cNvSpPr/>
            <p:nvPr/>
          </p:nvSpPr>
          <p:spPr>
            <a:xfrm rot="-103181">
              <a:off x="41995" y="136214"/>
              <a:ext cx="9122039" cy="2935638"/>
            </a:xfrm>
            <a:custGeom>
              <a:avLst/>
              <a:gdLst/>
              <a:ahLst/>
              <a:cxnLst/>
              <a:rect l="l" t="t" r="r" b="b"/>
              <a:pathLst>
                <a:path w="9122039" h="2935638">
                  <a:moveTo>
                    <a:pt x="0" y="0"/>
                  </a:moveTo>
                  <a:lnTo>
                    <a:pt x="9122038" y="0"/>
                  </a:lnTo>
                  <a:lnTo>
                    <a:pt x="9122038" y="2935638"/>
                  </a:lnTo>
                  <a:lnTo>
                    <a:pt x="0" y="293563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54" name="Freeform 54"/>
            <p:cNvSpPr/>
            <p:nvPr/>
          </p:nvSpPr>
          <p:spPr>
            <a:xfrm>
              <a:off x="82046" y="0"/>
              <a:ext cx="1264865" cy="1296744"/>
            </a:xfrm>
            <a:custGeom>
              <a:avLst/>
              <a:gdLst/>
              <a:ahLst/>
              <a:cxnLst/>
              <a:rect l="l" t="t" r="r" b="b"/>
              <a:pathLst>
                <a:path w="1264865" h="1296744">
                  <a:moveTo>
                    <a:pt x="0" y="0"/>
                  </a:moveTo>
                  <a:lnTo>
                    <a:pt x="1264865" y="0"/>
                  </a:lnTo>
                  <a:lnTo>
                    <a:pt x="1264865" y="1296744"/>
                  </a:lnTo>
                  <a:lnTo>
                    <a:pt x="0" y="12967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grpSp>
      <p:grpSp>
        <p:nvGrpSpPr>
          <p:cNvPr id="55" name="Group 55"/>
          <p:cNvGrpSpPr/>
          <p:nvPr/>
        </p:nvGrpSpPr>
        <p:grpSpPr>
          <a:xfrm>
            <a:off x="1367887" y="1638333"/>
            <a:ext cx="15552226" cy="2047323"/>
            <a:chOff x="0" y="0"/>
            <a:chExt cx="20736301" cy="2729764"/>
          </a:xfrm>
        </p:grpSpPr>
        <p:sp>
          <p:nvSpPr>
            <p:cNvPr id="56" name="Freeform 56"/>
            <p:cNvSpPr/>
            <p:nvPr/>
          </p:nvSpPr>
          <p:spPr>
            <a:xfrm rot="-147798">
              <a:off x="1882657"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7" name="Freeform 57"/>
            <p:cNvSpPr/>
            <p:nvPr/>
          </p:nvSpPr>
          <p:spPr>
            <a:xfrm flipH="1">
              <a:off x="6602247"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8" name="Freeform 58"/>
            <p:cNvSpPr/>
            <p:nvPr/>
          </p:nvSpPr>
          <p:spPr>
            <a:xfrm rot="-147798">
              <a:off x="8542888"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9" name="Freeform 59"/>
            <p:cNvSpPr/>
            <p:nvPr/>
          </p:nvSpPr>
          <p:spPr>
            <a:xfrm flipH="1">
              <a:off x="13262478"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0" name="Freeform 60"/>
            <p:cNvSpPr/>
            <p:nvPr/>
          </p:nvSpPr>
          <p:spPr>
            <a:xfrm>
              <a:off x="0" y="0"/>
              <a:ext cx="2624995" cy="2598745"/>
            </a:xfrm>
            <a:custGeom>
              <a:avLst/>
              <a:gdLst/>
              <a:ahLst/>
              <a:cxnLst/>
              <a:rect l="l" t="t" r="r" b="b"/>
              <a:pathLst>
                <a:path w="2624995" h="2598745">
                  <a:moveTo>
                    <a:pt x="0" y="0"/>
                  </a:moveTo>
                  <a:lnTo>
                    <a:pt x="2624995" y="0"/>
                  </a:lnTo>
                  <a:lnTo>
                    <a:pt x="2624995" y="2598745"/>
                  </a:lnTo>
                  <a:lnTo>
                    <a:pt x="0" y="259874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61" name="Freeform 61"/>
            <p:cNvSpPr/>
            <p:nvPr/>
          </p:nvSpPr>
          <p:spPr>
            <a:xfrm>
              <a:off x="431380" y="499012"/>
              <a:ext cx="1762235" cy="1711571"/>
            </a:xfrm>
            <a:custGeom>
              <a:avLst/>
              <a:gdLst/>
              <a:ahLst/>
              <a:cxnLst/>
              <a:rect l="l" t="t" r="r" b="b"/>
              <a:pathLst>
                <a:path w="1762235" h="1711571">
                  <a:moveTo>
                    <a:pt x="0" y="0"/>
                  </a:moveTo>
                  <a:lnTo>
                    <a:pt x="1762235" y="0"/>
                  </a:lnTo>
                  <a:lnTo>
                    <a:pt x="1762235" y="1711571"/>
                  </a:lnTo>
                  <a:lnTo>
                    <a:pt x="0" y="171157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grpSp>
      <p:sp>
        <p:nvSpPr>
          <p:cNvPr id="63" name="TextBox 63"/>
          <p:cNvSpPr txBox="1"/>
          <p:nvPr/>
        </p:nvSpPr>
        <p:spPr>
          <a:xfrm>
            <a:off x="3468195" y="1796171"/>
            <a:ext cx="13451918" cy="1712595"/>
          </a:xfrm>
          <a:prstGeom prst="rect">
            <a:avLst/>
          </a:prstGeom>
        </p:spPr>
        <p:txBody>
          <a:bodyPr lIns="0" tIns="0" rIns="0" bIns="0" rtlCol="0" anchor="t">
            <a:spAutoFit/>
          </a:bodyPr>
          <a:lstStyle/>
          <a:p>
            <a:pPr>
              <a:lnSpc>
                <a:spcPts val="6764"/>
              </a:lnSpc>
            </a:pPr>
            <a:r>
              <a:rPr lang="en-US" sz="5499" dirty="0" err="1">
                <a:solidFill>
                  <a:srgbClr val="664C31"/>
                </a:solidFill>
                <a:latin typeface="Cambria Bold"/>
              </a:rPr>
              <a:t>Quyền</a:t>
            </a:r>
            <a:r>
              <a:rPr lang="en-US" sz="5499" dirty="0">
                <a:solidFill>
                  <a:srgbClr val="664C31"/>
                </a:solidFill>
                <a:latin typeface="Cambria Bold"/>
              </a:rPr>
              <a:t> </a:t>
            </a:r>
            <a:r>
              <a:rPr lang="en-US" sz="5499" dirty="0" err="1">
                <a:solidFill>
                  <a:srgbClr val="664C31"/>
                </a:solidFill>
                <a:latin typeface="Cambria Bold"/>
              </a:rPr>
              <a:t>nào</a:t>
            </a:r>
            <a:r>
              <a:rPr lang="en-US" sz="5499" dirty="0">
                <a:solidFill>
                  <a:srgbClr val="664C31"/>
                </a:solidFill>
                <a:latin typeface="Cambria Bold"/>
              </a:rPr>
              <a:t> </a:t>
            </a:r>
            <a:r>
              <a:rPr lang="en-US" sz="5499" dirty="0" err="1">
                <a:solidFill>
                  <a:srgbClr val="664C31"/>
                </a:solidFill>
                <a:latin typeface="Cambria Bold"/>
              </a:rPr>
              <a:t>sau</a:t>
            </a:r>
            <a:r>
              <a:rPr lang="en-US" sz="5499" dirty="0">
                <a:solidFill>
                  <a:srgbClr val="664C31"/>
                </a:solidFill>
                <a:latin typeface="Cambria Bold"/>
              </a:rPr>
              <a:t> </a:t>
            </a:r>
            <a:r>
              <a:rPr lang="en-US" sz="5499" dirty="0" err="1">
                <a:solidFill>
                  <a:srgbClr val="664C31"/>
                </a:solidFill>
                <a:latin typeface="Cambria Bold"/>
              </a:rPr>
              <a:t>đây</a:t>
            </a:r>
            <a:r>
              <a:rPr lang="en-US" sz="5499" dirty="0">
                <a:solidFill>
                  <a:srgbClr val="664C31"/>
                </a:solidFill>
                <a:latin typeface="Cambria Bold"/>
              </a:rPr>
              <a:t> </a:t>
            </a:r>
            <a:r>
              <a:rPr lang="en-US" sz="5499" dirty="0" err="1">
                <a:solidFill>
                  <a:srgbClr val="664C31"/>
                </a:solidFill>
                <a:latin typeface="Cambria Bold"/>
              </a:rPr>
              <a:t>là</a:t>
            </a:r>
            <a:r>
              <a:rPr lang="en-US" sz="5499" dirty="0">
                <a:solidFill>
                  <a:srgbClr val="664C31"/>
                </a:solidFill>
                <a:latin typeface="Cambria Bold"/>
              </a:rPr>
              <a:t> </a:t>
            </a:r>
            <a:r>
              <a:rPr lang="en-US" sz="5499" dirty="0" err="1">
                <a:solidFill>
                  <a:srgbClr val="664C31"/>
                </a:solidFill>
                <a:latin typeface="Cambria Bold"/>
              </a:rPr>
              <a:t>quyền</a:t>
            </a:r>
            <a:r>
              <a:rPr lang="en-US" sz="5499" dirty="0">
                <a:solidFill>
                  <a:srgbClr val="664C31"/>
                </a:solidFill>
                <a:latin typeface="Cambria Bold"/>
              </a:rPr>
              <a:t> </a:t>
            </a:r>
            <a:r>
              <a:rPr lang="en-US" sz="5499" dirty="0" err="1">
                <a:solidFill>
                  <a:srgbClr val="664C31"/>
                </a:solidFill>
                <a:latin typeface="Cambria Bold"/>
              </a:rPr>
              <a:t>cơ</a:t>
            </a:r>
            <a:r>
              <a:rPr lang="en-US" sz="5499" dirty="0">
                <a:solidFill>
                  <a:srgbClr val="664C31"/>
                </a:solidFill>
                <a:latin typeface="Cambria Bold"/>
              </a:rPr>
              <a:t> </a:t>
            </a:r>
            <a:r>
              <a:rPr lang="en-US" sz="5499" dirty="0" err="1">
                <a:solidFill>
                  <a:srgbClr val="664C31"/>
                </a:solidFill>
                <a:latin typeface="Cambria Bold"/>
              </a:rPr>
              <a:t>bản</a:t>
            </a:r>
            <a:r>
              <a:rPr lang="en-US" sz="5499" dirty="0">
                <a:solidFill>
                  <a:srgbClr val="664C31"/>
                </a:solidFill>
                <a:latin typeface="Cambria Bold"/>
              </a:rPr>
              <a:t> </a:t>
            </a:r>
            <a:r>
              <a:rPr lang="en-US" sz="5499" dirty="0" err="1">
                <a:solidFill>
                  <a:srgbClr val="664C31"/>
                </a:solidFill>
                <a:latin typeface="Cambria Bold"/>
              </a:rPr>
              <a:t>của</a:t>
            </a:r>
            <a:r>
              <a:rPr lang="en-US" sz="5499" dirty="0">
                <a:solidFill>
                  <a:srgbClr val="664C31"/>
                </a:solidFill>
                <a:latin typeface="Cambria Bold"/>
              </a:rPr>
              <a:t> </a:t>
            </a:r>
            <a:r>
              <a:rPr lang="en-US" sz="5499" dirty="0" err="1">
                <a:solidFill>
                  <a:srgbClr val="664C31"/>
                </a:solidFill>
                <a:latin typeface="Cambria Bold"/>
              </a:rPr>
              <a:t>trẻ</a:t>
            </a:r>
            <a:r>
              <a:rPr lang="en-US" sz="5499" dirty="0">
                <a:solidFill>
                  <a:srgbClr val="664C31"/>
                </a:solidFill>
                <a:latin typeface="Cambria Bold"/>
              </a:rPr>
              <a:t> </a:t>
            </a:r>
            <a:r>
              <a:rPr lang="en-US" sz="5499" dirty="0" err="1">
                <a:solidFill>
                  <a:srgbClr val="664C31"/>
                </a:solidFill>
                <a:latin typeface="Cambria Bold"/>
              </a:rPr>
              <a:t>em</a:t>
            </a:r>
            <a:r>
              <a:rPr lang="en-US" sz="5499" dirty="0">
                <a:solidFill>
                  <a:srgbClr val="664C31"/>
                </a:solidFill>
                <a:latin typeface="Cambria Bold"/>
              </a:rPr>
              <a:t>?</a:t>
            </a:r>
          </a:p>
        </p:txBody>
      </p:sp>
      <p:sp>
        <p:nvSpPr>
          <p:cNvPr id="64" name="TextBox 64"/>
          <p:cNvSpPr txBox="1"/>
          <p:nvPr/>
        </p:nvSpPr>
        <p:spPr>
          <a:xfrm>
            <a:off x="10698647" y="4672031"/>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được yêu thương và chăm sóc</a:t>
            </a:r>
          </a:p>
        </p:txBody>
      </p:sp>
      <p:sp>
        <p:nvSpPr>
          <p:cNvPr id="65" name="TextBox 65"/>
          <p:cNvSpPr txBox="1"/>
          <p:nvPr/>
        </p:nvSpPr>
        <p:spPr>
          <a:xfrm>
            <a:off x="2549072" y="458612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sở hữu điện thoại di động</a:t>
            </a:r>
          </a:p>
        </p:txBody>
      </p:sp>
      <p:sp>
        <p:nvSpPr>
          <p:cNvPr id="66" name="TextBox 66"/>
          <p:cNvSpPr txBox="1"/>
          <p:nvPr/>
        </p:nvSpPr>
        <p:spPr>
          <a:xfrm>
            <a:off x="10518858"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lựa chọn người bạn chơi cùng</a:t>
            </a:r>
          </a:p>
        </p:txBody>
      </p:sp>
      <p:sp>
        <p:nvSpPr>
          <p:cNvPr id="67" name="TextBox 67"/>
          <p:cNvSpPr txBox="1"/>
          <p:nvPr/>
        </p:nvSpPr>
        <p:spPr>
          <a:xfrm>
            <a:off x="2549072"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làm những việc mình thích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barn(inVertical)">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par>
                          <p:cTn id="33" fill="hold">
                            <p:stCondLst>
                              <p:cond delay="1500"/>
                            </p:stCondLst>
                            <p:childTnLst>
                              <p:par>
                                <p:cTn id="34" presetID="16" presetClass="entr" presetSubtype="21"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barn(inVertical)">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200" fill="hold">
                                          <p:stCondLst>
                                            <p:cond delay="0"/>
                                          </p:stCondLst>
                                        </p:cTn>
                                        <p:tgtEl>
                                          <p:spTgt spid="46"/>
                                        </p:tgtEl>
                                        <p:attrNameLst>
                                          <p:attrName>r</p:attrName>
                                        </p:attrNameLst>
                                      </p:cBhvr>
                                    </p:animRot>
                                    <p:animRot by="-240000">
                                      <p:cBhvr>
                                        <p:cTn id="44" dur="400" fill="hold">
                                          <p:stCondLst>
                                            <p:cond delay="400"/>
                                          </p:stCondLst>
                                        </p:cTn>
                                        <p:tgtEl>
                                          <p:spTgt spid="46"/>
                                        </p:tgtEl>
                                        <p:attrNameLst>
                                          <p:attrName>r</p:attrName>
                                        </p:attrNameLst>
                                      </p:cBhvr>
                                    </p:animRot>
                                    <p:animRot by="240000">
                                      <p:cBhvr>
                                        <p:cTn id="45" dur="400" fill="hold">
                                          <p:stCondLst>
                                            <p:cond delay="800"/>
                                          </p:stCondLst>
                                        </p:cTn>
                                        <p:tgtEl>
                                          <p:spTgt spid="46"/>
                                        </p:tgtEl>
                                        <p:attrNameLst>
                                          <p:attrName>r</p:attrName>
                                        </p:attrNameLst>
                                      </p:cBhvr>
                                    </p:animRot>
                                    <p:animRot by="-240000">
                                      <p:cBhvr>
                                        <p:cTn id="46" dur="400" fill="hold">
                                          <p:stCondLst>
                                            <p:cond delay="1200"/>
                                          </p:stCondLst>
                                        </p:cTn>
                                        <p:tgtEl>
                                          <p:spTgt spid="46"/>
                                        </p:tgtEl>
                                        <p:attrNameLst>
                                          <p:attrName>r</p:attrName>
                                        </p:attrNameLst>
                                      </p:cBhvr>
                                    </p:animRot>
                                    <p:animRot by="120000">
                                      <p:cBhvr>
                                        <p:cTn id="47" dur="400" fill="hold">
                                          <p:stCondLst>
                                            <p:cond delay="1600"/>
                                          </p:stCondLst>
                                        </p:cTn>
                                        <p:tgtEl>
                                          <p:spTgt spid="46"/>
                                        </p:tgtEl>
                                        <p:attrNameLst>
                                          <p:attrName>r</p:attrName>
                                        </p:attrNameLst>
                                      </p:cBhvr>
                                    </p:animRo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8" presetID="32" presetClass="emph" presetSubtype="0" fill="hold" grpId="1" nodeType="withEffect">
                                  <p:stCondLst>
                                    <p:cond delay="0"/>
                                  </p:stCondLst>
                                  <p:childTnLst>
                                    <p:animRot by="120000">
                                      <p:cBhvr>
                                        <p:cTn id="49" dur="200" fill="hold">
                                          <p:stCondLst>
                                            <p:cond delay="0"/>
                                          </p:stCondLst>
                                        </p:cTn>
                                        <p:tgtEl>
                                          <p:spTgt spid="64"/>
                                        </p:tgtEl>
                                        <p:attrNameLst>
                                          <p:attrName>r</p:attrName>
                                        </p:attrNameLst>
                                      </p:cBhvr>
                                    </p:animRot>
                                    <p:animRot by="-240000">
                                      <p:cBhvr>
                                        <p:cTn id="50" dur="400" fill="hold">
                                          <p:stCondLst>
                                            <p:cond delay="400"/>
                                          </p:stCondLst>
                                        </p:cTn>
                                        <p:tgtEl>
                                          <p:spTgt spid="64"/>
                                        </p:tgtEl>
                                        <p:attrNameLst>
                                          <p:attrName>r</p:attrName>
                                        </p:attrNameLst>
                                      </p:cBhvr>
                                    </p:animRot>
                                    <p:animRot by="240000">
                                      <p:cBhvr>
                                        <p:cTn id="51" dur="400" fill="hold">
                                          <p:stCondLst>
                                            <p:cond delay="800"/>
                                          </p:stCondLst>
                                        </p:cTn>
                                        <p:tgtEl>
                                          <p:spTgt spid="64"/>
                                        </p:tgtEl>
                                        <p:attrNameLst>
                                          <p:attrName>r</p:attrName>
                                        </p:attrNameLst>
                                      </p:cBhvr>
                                    </p:animRot>
                                    <p:animRot by="-240000">
                                      <p:cBhvr>
                                        <p:cTn id="52" dur="400" fill="hold">
                                          <p:stCondLst>
                                            <p:cond delay="1200"/>
                                          </p:stCondLst>
                                        </p:cTn>
                                        <p:tgtEl>
                                          <p:spTgt spid="64"/>
                                        </p:tgtEl>
                                        <p:attrNameLst>
                                          <p:attrName>r</p:attrName>
                                        </p:attrNameLst>
                                      </p:cBhvr>
                                    </p:animRot>
                                    <p:animRot by="120000">
                                      <p:cBhvr>
                                        <p:cTn id="53" dur="400" fill="hold">
                                          <p:stCondLst>
                                            <p:cond delay="1600"/>
                                          </p:stCondLst>
                                        </p:cTn>
                                        <p:tgtEl>
                                          <p:spTgt spid="64"/>
                                        </p:tgtEl>
                                        <p:attrNameLst>
                                          <p:attrName>r</p:attrName>
                                        </p:attrNameLst>
                                      </p:cBhvr>
                                    </p:animRot>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4" grpId="1"/>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r="-35318" b="-105861"/>
            </a:stretch>
          </a:blipFill>
        </p:spPr>
      </p:sp>
      <p:sp>
        <p:nvSpPr>
          <p:cNvPr id="8" name="Freeform 8"/>
          <p:cNvSpPr/>
          <p:nvPr/>
        </p:nvSpPr>
        <p:spPr>
          <a:xfrm rot="-4547200">
            <a:off x="13576493" y="5856419"/>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grpSp>
        <p:nvGrpSpPr>
          <p:cNvPr id="40" name="Group 40"/>
          <p:cNvGrpSpPr/>
          <p:nvPr/>
        </p:nvGrpSpPr>
        <p:grpSpPr>
          <a:xfrm>
            <a:off x="1028700" y="1429264"/>
            <a:ext cx="16230600" cy="8174564"/>
            <a:chOff x="0" y="0"/>
            <a:chExt cx="4274726" cy="2152972"/>
          </a:xfrm>
        </p:grpSpPr>
        <p:sp>
          <p:nvSpPr>
            <p:cNvPr id="41" name="Freeform 41"/>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FDDEE"/>
            </a:solidFill>
          </p:spPr>
        </p:sp>
        <p:sp>
          <p:nvSpPr>
            <p:cNvPr id="42" name="TextBox 42"/>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3" name="Group 43"/>
          <p:cNvGrpSpPr/>
          <p:nvPr/>
        </p:nvGrpSpPr>
        <p:grpSpPr>
          <a:xfrm>
            <a:off x="1489858" y="4160431"/>
            <a:ext cx="7101575" cy="2432535"/>
            <a:chOff x="0" y="0"/>
            <a:chExt cx="9468767" cy="3243380"/>
          </a:xfrm>
        </p:grpSpPr>
        <p:sp>
          <p:nvSpPr>
            <p:cNvPr id="44" name="Freeform 44"/>
            <p:cNvSpPr/>
            <p:nvPr/>
          </p:nvSpPr>
          <p:spPr>
            <a:xfrm rot="-103181">
              <a:off x="203857" y="137713"/>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5" name="Freeform 45"/>
            <p:cNvSpPr/>
            <p:nvPr/>
          </p:nvSpPr>
          <p:spPr>
            <a:xfrm>
              <a:off x="0" y="38133"/>
              <a:ext cx="1236289" cy="1236289"/>
            </a:xfrm>
            <a:custGeom>
              <a:avLst/>
              <a:gdLst/>
              <a:ahLst/>
              <a:cxnLst/>
              <a:rect l="l" t="t" r="r" b="b"/>
              <a:pathLst>
                <a:path w="1236289" h="1236289">
                  <a:moveTo>
                    <a:pt x="0" y="0"/>
                  </a:moveTo>
                  <a:lnTo>
                    <a:pt x="1236289" y="0"/>
                  </a:lnTo>
                  <a:lnTo>
                    <a:pt x="1236289" y="1236289"/>
                  </a:lnTo>
                  <a:lnTo>
                    <a:pt x="0" y="12362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pSp>
        <p:nvGrpSpPr>
          <p:cNvPr id="46" name="Group 46"/>
          <p:cNvGrpSpPr/>
          <p:nvPr/>
        </p:nvGrpSpPr>
        <p:grpSpPr>
          <a:xfrm>
            <a:off x="9499733" y="4181741"/>
            <a:ext cx="7241275" cy="2514491"/>
            <a:chOff x="0" y="0"/>
            <a:chExt cx="9655033" cy="3352655"/>
          </a:xfrm>
        </p:grpSpPr>
        <p:sp>
          <p:nvSpPr>
            <p:cNvPr id="47" name="Freeform 47"/>
            <p:cNvSpPr/>
            <p:nvPr/>
          </p:nvSpPr>
          <p:spPr>
            <a:xfrm rot="-103181">
              <a:off x="294536" y="214947"/>
              <a:ext cx="9317602" cy="2998574"/>
            </a:xfrm>
            <a:custGeom>
              <a:avLst/>
              <a:gdLst/>
              <a:ahLst/>
              <a:cxnLst/>
              <a:rect l="l" t="t" r="r" b="b"/>
              <a:pathLst>
                <a:path w="9317602" h="2998574">
                  <a:moveTo>
                    <a:pt x="0" y="0"/>
                  </a:moveTo>
                  <a:lnTo>
                    <a:pt x="9317602" y="0"/>
                  </a:lnTo>
                  <a:lnTo>
                    <a:pt x="9317602" y="2998574"/>
                  </a:lnTo>
                  <a:lnTo>
                    <a:pt x="0" y="29985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8" name="Freeform 48"/>
            <p:cNvSpPr/>
            <p:nvPr/>
          </p:nvSpPr>
          <p:spPr>
            <a:xfrm>
              <a:off x="0" y="0"/>
              <a:ext cx="1051983" cy="1296744"/>
            </a:xfrm>
            <a:custGeom>
              <a:avLst/>
              <a:gdLst/>
              <a:ahLst/>
              <a:cxnLst/>
              <a:rect l="l" t="t" r="r" b="b"/>
              <a:pathLst>
                <a:path w="1051983" h="1296744">
                  <a:moveTo>
                    <a:pt x="0" y="0"/>
                  </a:moveTo>
                  <a:lnTo>
                    <a:pt x="1051983" y="0"/>
                  </a:lnTo>
                  <a:lnTo>
                    <a:pt x="1051983" y="1296744"/>
                  </a:lnTo>
                  <a:lnTo>
                    <a:pt x="0" y="12967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grpSp>
        <p:nvGrpSpPr>
          <p:cNvPr id="49" name="Group 49"/>
          <p:cNvGrpSpPr/>
          <p:nvPr/>
        </p:nvGrpSpPr>
        <p:grpSpPr>
          <a:xfrm>
            <a:off x="1550383" y="6916150"/>
            <a:ext cx="6980525" cy="2463544"/>
            <a:chOff x="0" y="0"/>
            <a:chExt cx="9307367" cy="3284725"/>
          </a:xfrm>
        </p:grpSpPr>
        <p:sp>
          <p:nvSpPr>
            <p:cNvPr id="50" name="Freeform 50"/>
            <p:cNvSpPr/>
            <p:nvPr/>
          </p:nvSpPr>
          <p:spPr>
            <a:xfrm rot="-103181">
              <a:off x="42457" y="179058"/>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51" name="Freeform 51"/>
            <p:cNvSpPr/>
            <p:nvPr/>
          </p:nvSpPr>
          <p:spPr>
            <a:xfrm>
              <a:off x="0" y="0"/>
              <a:ext cx="1071434" cy="1296744"/>
            </a:xfrm>
            <a:custGeom>
              <a:avLst/>
              <a:gdLst/>
              <a:ahLst/>
              <a:cxnLst/>
              <a:rect l="l" t="t" r="r" b="b"/>
              <a:pathLst>
                <a:path w="1071434" h="1296744">
                  <a:moveTo>
                    <a:pt x="0" y="0"/>
                  </a:moveTo>
                  <a:lnTo>
                    <a:pt x="1071434" y="0"/>
                  </a:lnTo>
                  <a:lnTo>
                    <a:pt x="1071434" y="1296744"/>
                  </a:lnTo>
                  <a:lnTo>
                    <a:pt x="0" y="12967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grpSp>
        <p:nvGrpSpPr>
          <p:cNvPr id="52" name="Group 52"/>
          <p:cNvGrpSpPr/>
          <p:nvPr/>
        </p:nvGrpSpPr>
        <p:grpSpPr>
          <a:xfrm>
            <a:off x="9499733" y="6852251"/>
            <a:ext cx="7064182" cy="2406049"/>
            <a:chOff x="0" y="0"/>
            <a:chExt cx="9418910" cy="3208066"/>
          </a:xfrm>
        </p:grpSpPr>
        <p:sp>
          <p:nvSpPr>
            <p:cNvPr id="53" name="Freeform 53"/>
            <p:cNvSpPr/>
            <p:nvPr/>
          </p:nvSpPr>
          <p:spPr>
            <a:xfrm rot="-103181">
              <a:off x="254877" y="136214"/>
              <a:ext cx="9122039" cy="2935638"/>
            </a:xfrm>
            <a:custGeom>
              <a:avLst/>
              <a:gdLst/>
              <a:ahLst/>
              <a:cxnLst/>
              <a:rect l="l" t="t" r="r" b="b"/>
              <a:pathLst>
                <a:path w="9122039" h="2935638">
                  <a:moveTo>
                    <a:pt x="0" y="0"/>
                  </a:moveTo>
                  <a:lnTo>
                    <a:pt x="9122038" y="0"/>
                  </a:lnTo>
                  <a:lnTo>
                    <a:pt x="9122038" y="2935638"/>
                  </a:lnTo>
                  <a:lnTo>
                    <a:pt x="0" y="293563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54" name="Freeform 54"/>
            <p:cNvSpPr/>
            <p:nvPr/>
          </p:nvSpPr>
          <p:spPr>
            <a:xfrm>
              <a:off x="0" y="0"/>
              <a:ext cx="1264865" cy="1296744"/>
            </a:xfrm>
            <a:custGeom>
              <a:avLst/>
              <a:gdLst/>
              <a:ahLst/>
              <a:cxnLst/>
              <a:rect l="l" t="t" r="r" b="b"/>
              <a:pathLst>
                <a:path w="1264865" h="1296744">
                  <a:moveTo>
                    <a:pt x="0" y="0"/>
                  </a:moveTo>
                  <a:lnTo>
                    <a:pt x="1264865" y="0"/>
                  </a:lnTo>
                  <a:lnTo>
                    <a:pt x="1264865" y="1296744"/>
                  </a:lnTo>
                  <a:lnTo>
                    <a:pt x="0" y="12967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grpSp>
      <p:grpSp>
        <p:nvGrpSpPr>
          <p:cNvPr id="55" name="Group 55"/>
          <p:cNvGrpSpPr/>
          <p:nvPr/>
        </p:nvGrpSpPr>
        <p:grpSpPr>
          <a:xfrm>
            <a:off x="1367887" y="1638333"/>
            <a:ext cx="15552226" cy="2047323"/>
            <a:chOff x="0" y="0"/>
            <a:chExt cx="20736301" cy="2729764"/>
          </a:xfrm>
        </p:grpSpPr>
        <p:sp>
          <p:nvSpPr>
            <p:cNvPr id="56" name="Freeform 56"/>
            <p:cNvSpPr/>
            <p:nvPr/>
          </p:nvSpPr>
          <p:spPr>
            <a:xfrm rot="-147798">
              <a:off x="1882657"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7" name="Freeform 57"/>
            <p:cNvSpPr/>
            <p:nvPr/>
          </p:nvSpPr>
          <p:spPr>
            <a:xfrm flipH="1">
              <a:off x="6602247"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8" name="Freeform 58"/>
            <p:cNvSpPr/>
            <p:nvPr/>
          </p:nvSpPr>
          <p:spPr>
            <a:xfrm rot="-147798">
              <a:off x="8542888"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9" name="Freeform 59"/>
            <p:cNvSpPr/>
            <p:nvPr/>
          </p:nvSpPr>
          <p:spPr>
            <a:xfrm flipH="1">
              <a:off x="13262478"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0" name="Freeform 60"/>
            <p:cNvSpPr/>
            <p:nvPr/>
          </p:nvSpPr>
          <p:spPr>
            <a:xfrm>
              <a:off x="0" y="0"/>
              <a:ext cx="2624995" cy="2598745"/>
            </a:xfrm>
            <a:custGeom>
              <a:avLst/>
              <a:gdLst/>
              <a:ahLst/>
              <a:cxnLst/>
              <a:rect l="l" t="t" r="r" b="b"/>
              <a:pathLst>
                <a:path w="2624995" h="2598745">
                  <a:moveTo>
                    <a:pt x="0" y="0"/>
                  </a:moveTo>
                  <a:lnTo>
                    <a:pt x="2624995" y="0"/>
                  </a:lnTo>
                  <a:lnTo>
                    <a:pt x="2624995" y="2598745"/>
                  </a:lnTo>
                  <a:lnTo>
                    <a:pt x="0" y="259874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61" name="Freeform 61"/>
            <p:cNvSpPr/>
            <p:nvPr/>
          </p:nvSpPr>
          <p:spPr>
            <a:xfrm>
              <a:off x="431380" y="499012"/>
              <a:ext cx="1762235" cy="1711571"/>
            </a:xfrm>
            <a:custGeom>
              <a:avLst/>
              <a:gdLst/>
              <a:ahLst/>
              <a:cxnLst/>
              <a:rect l="l" t="t" r="r" b="b"/>
              <a:pathLst>
                <a:path w="1762235" h="1711571">
                  <a:moveTo>
                    <a:pt x="0" y="0"/>
                  </a:moveTo>
                  <a:lnTo>
                    <a:pt x="1762235" y="0"/>
                  </a:lnTo>
                  <a:lnTo>
                    <a:pt x="1762235" y="1711571"/>
                  </a:lnTo>
                  <a:lnTo>
                    <a:pt x="0" y="171157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grpSp>
      <p:sp>
        <p:nvSpPr>
          <p:cNvPr id="63" name="TextBox 63"/>
          <p:cNvSpPr txBox="1"/>
          <p:nvPr/>
        </p:nvSpPr>
        <p:spPr>
          <a:xfrm>
            <a:off x="3468195" y="1796171"/>
            <a:ext cx="13451918" cy="1712595"/>
          </a:xfrm>
          <a:prstGeom prst="rect">
            <a:avLst/>
          </a:prstGeom>
        </p:spPr>
        <p:txBody>
          <a:bodyPr lIns="0" tIns="0" rIns="0" bIns="0" rtlCol="0" anchor="t">
            <a:spAutoFit/>
          </a:bodyPr>
          <a:lstStyle/>
          <a:p>
            <a:pPr>
              <a:lnSpc>
                <a:spcPts val="6764"/>
              </a:lnSpc>
            </a:pPr>
            <a:r>
              <a:rPr lang="en-US" sz="5499">
                <a:solidFill>
                  <a:srgbClr val="664C31"/>
                </a:solidFill>
                <a:latin typeface="Cambria Bold"/>
              </a:rPr>
              <a:t>Quyền nào sau đây là quyền của trẻ em trong việc học tập?</a:t>
            </a:r>
          </a:p>
        </p:txBody>
      </p:sp>
      <p:sp>
        <p:nvSpPr>
          <p:cNvPr id="64" name="TextBox 64"/>
          <p:cNvSpPr txBox="1"/>
          <p:nvPr/>
        </p:nvSpPr>
        <p:spPr>
          <a:xfrm>
            <a:off x="10384187" y="4723659"/>
            <a:ext cx="6311703" cy="1402080"/>
          </a:xfrm>
          <a:prstGeom prst="rect">
            <a:avLst/>
          </a:prstGeom>
        </p:spPr>
        <p:txBody>
          <a:bodyPr lIns="0" tIns="0" rIns="0" bIns="0" rtlCol="0" anchor="t">
            <a:spAutoFit/>
          </a:bodyPr>
          <a:lstStyle/>
          <a:p>
            <a:pPr>
              <a:lnSpc>
                <a:spcPts val="5535"/>
              </a:lnSpc>
            </a:pPr>
            <a:r>
              <a:rPr lang="en-US" sz="4500">
                <a:solidFill>
                  <a:srgbClr val="5B2B32"/>
                </a:solidFill>
                <a:latin typeface="Cambria Bold"/>
              </a:rPr>
              <a:t>Quyền được học những môn học mình yêu thích</a:t>
            </a:r>
          </a:p>
        </p:txBody>
      </p:sp>
      <p:sp>
        <p:nvSpPr>
          <p:cNvPr id="65" name="TextBox 65"/>
          <p:cNvSpPr txBox="1"/>
          <p:nvPr/>
        </p:nvSpPr>
        <p:spPr>
          <a:xfrm>
            <a:off x="2549072" y="458612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nghỉ học bất cứ lúc nào muốn</a:t>
            </a:r>
          </a:p>
        </p:txBody>
      </p:sp>
      <p:sp>
        <p:nvSpPr>
          <p:cNvPr id="66" name="TextBox 66"/>
          <p:cNvSpPr txBox="1"/>
          <p:nvPr/>
        </p:nvSpPr>
        <p:spPr>
          <a:xfrm>
            <a:off x="10149036" y="7389641"/>
            <a:ext cx="6546854" cy="1402080"/>
          </a:xfrm>
          <a:prstGeom prst="rect">
            <a:avLst/>
          </a:prstGeom>
        </p:spPr>
        <p:txBody>
          <a:bodyPr lIns="0" tIns="0" rIns="0" bIns="0" rtlCol="0" anchor="t">
            <a:spAutoFit/>
          </a:bodyPr>
          <a:lstStyle/>
          <a:p>
            <a:pPr>
              <a:lnSpc>
                <a:spcPts val="5535"/>
              </a:lnSpc>
            </a:pPr>
            <a:r>
              <a:rPr lang="en-US" sz="4500" dirty="0" err="1">
                <a:solidFill>
                  <a:srgbClr val="5B2B32"/>
                </a:solidFill>
                <a:latin typeface="Cambria Bold"/>
              </a:rPr>
              <a:t>Quyền</a:t>
            </a:r>
            <a:r>
              <a:rPr lang="en-US" sz="4500" dirty="0">
                <a:solidFill>
                  <a:srgbClr val="5B2B32"/>
                </a:solidFill>
                <a:latin typeface="Cambria Bold"/>
              </a:rPr>
              <a:t> </a:t>
            </a:r>
            <a:r>
              <a:rPr lang="en-US" sz="4500" dirty="0" err="1">
                <a:solidFill>
                  <a:srgbClr val="5B2B32"/>
                </a:solidFill>
                <a:latin typeface="Cambria Bold"/>
              </a:rPr>
              <a:t>được</a:t>
            </a:r>
            <a:r>
              <a:rPr lang="en-US" sz="4500" dirty="0">
                <a:solidFill>
                  <a:srgbClr val="5B2B32"/>
                </a:solidFill>
                <a:latin typeface="Cambria Bold"/>
              </a:rPr>
              <a:t> </a:t>
            </a:r>
            <a:r>
              <a:rPr lang="en-US" sz="4500" dirty="0" err="1">
                <a:solidFill>
                  <a:srgbClr val="5B2B32"/>
                </a:solidFill>
                <a:latin typeface="Cambria Bold"/>
              </a:rPr>
              <a:t>cảm</a:t>
            </a:r>
            <a:r>
              <a:rPr lang="en-US" sz="4500" dirty="0">
                <a:solidFill>
                  <a:srgbClr val="5B2B32"/>
                </a:solidFill>
                <a:latin typeface="Cambria Bold"/>
              </a:rPr>
              <a:t> </a:t>
            </a:r>
            <a:r>
              <a:rPr lang="en-US" sz="4500" dirty="0" err="1">
                <a:solidFill>
                  <a:srgbClr val="5B2B32"/>
                </a:solidFill>
                <a:latin typeface="Cambria Bold"/>
              </a:rPr>
              <a:t>thấy</a:t>
            </a:r>
            <a:r>
              <a:rPr lang="en-US" sz="4500" dirty="0">
                <a:solidFill>
                  <a:srgbClr val="5B2B32"/>
                </a:solidFill>
                <a:latin typeface="Cambria Bold"/>
              </a:rPr>
              <a:t> an </a:t>
            </a:r>
            <a:r>
              <a:rPr lang="en-US" sz="4500" dirty="0" err="1">
                <a:solidFill>
                  <a:srgbClr val="5B2B32"/>
                </a:solidFill>
                <a:latin typeface="Cambria Bold"/>
              </a:rPr>
              <a:t>toàn</a:t>
            </a:r>
            <a:r>
              <a:rPr lang="en-US" sz="4500" dirty="0">
                <a:solidFill>
                  <a:srgbClr val="5B2B32"/>
                </a:solidFill>
                <a:latin typeface="Cambria Bold"/>
              </a:rPr>
              <a:t> </a:t>
            </a:r>
            <a:r>
              <a:rPr lang="en-US" sz="4500" dirty="0" err="1">
                <a:solidFill>
                  <a:srgbClr val="5B2B32"/>
                </a:solidFill>
                <a:latin typeface="Cambria Bold"/>
              </a:rPr>
              <a:t>và</a:t>
            </a:r>
            <a:r>
              <a:rPr lang="en-US" sz="4500" dirty="0">
                <a:solidFill>
                  <a:srgbClr val="5B2B32"/>
                </a:solidFill>
                <a:latin typeface="Cambria Bold"/>
              </a:rPr>
              <a:t> </a:t>
            </a:r>
            <a:r>
              <a:rPr lang="en-US" sz="4500" dirty="0" err="1">
                <a:solidFill>
                  <a:srgbClr val="5B2B32"/>
                </a:solidFill>
                <a:latin typeface="Cambria Bold"/>
              </a:rPr>
              <a:t>tự</a:t>
            </a:r>
            <a:r>
              <a:rPr lang="en-US" sz="4500" dirty="0">
                <a:solidFill>
                  <a:srgbClr val="5B2B32"/>
                </a:solidFill>
                <a:latin typeface="Cambria Bold"/>
              </a:rPr>
              <a:t> tin ở </a:t>
            </a:r>
            <a:r>
              <a:rPr lang="en-US" sz="4500" dirty="0" err="1">
                <a:solidFill>
                  <a:srgbClr val="5B2B32"/>
                </a:solidFill>
                <a:latin typeface="Cambria Bold"/>
              </a:rPr>
              <a:t>trường</a:t>
            </a:r>
            <a:endParaRPr lang="en-US" sz="4500" dirty="0">
              <a:solidFill>
                <a:srgbClr val="5B2B32"/>
              </a:solidFill>
              <a:latin typeface="Cambria Bold"/>
            </a:endParaRPr>
          </a:p>
        </p:txBody>
      </p:sp>
      <p:sp>
        <p:nvSpPr>
          <p:cNvPr id="67" name="TextBox 67"/>
          <p:cNvSpPr txBox="1"/>
          <p:nvPr/>
        </p:nvSpPr>
        <p:spPr>
          <a:xfrm>
            <a:off x="2549072"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Quyền được đánh giá cao hơn bạn bè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randombar(horizontal)">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anim calcmode="lin" valueType="num">
                                      <p:cBhvr>
                                        <p:cTn id="49" dur="1000" fill="hold"/>
                                        <p:tgtEl>
                                          <p:spTgt spid="52"/>
                                        </p:tgtEl>
                                        <p:attrNameLst>
                                          <p:attrName>ppt_x</p:attrName>
                                        </p:attrNameLst>
                                      </p:cBhvr>
                                      <p:tavLst>
                                        <p:tav tm="0">
                                          <p:val>
                                            <p:strVal val="#ppt_x"/>
                                          </p:val>
                                        </p:tav>
                                        <p:tav tm="100000">
                                          <p:val>
                                            <p:strVal val="#ppt_x"/>
                                          </p:val>
                                        </p:tav>
                                      </p:tavLst>
                                    </p:anim>
                                    <p:anim calcmode="lin" valueType="num">
                                      <p:cBhvr>
                                        <p:cTn id="50" dur="1000" fill="hold"/>
                                        <p:tgtEl>
                                          <p:spTgt spid="5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2000" fill="hold" nodeType="clickEffect">
                                  <p:stCondLst>
                                    <p:cond delay="0"/>
                                  </p:stCondLst>
                                  <p:childTnLst>
                                    <p:animEffect transition="out" filter="fade">
                                      <p:cBhvr>
                                        <p:cTn id="59" dur="1000" tmFilter="0, 0; .2, .5; .8, .5; 1, 0"/>
                                        <p:tgtEl>
                                          <p:spTgt spid="52"/>
                                        </p:tgtEl>
                                      </p:cBhvr>
                                    </p:animEffect>
                                    <p:animScale>
                                      <p:cBhvr>
                                        <p:cTn id="60" dur="500" autoRev="1" fill="hold"/>
                                        <p:tgtEl>
                                          <p:spTgt spid="52"/>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par>
                                <p:cTn id="61" presetID="26" presetClass="emph" presetSubtype="0" repeatCount="2000" fill="hold" grpId="1" nodeType="withEffect">
                                  <p:stCondLst>
                                    <p:cond delay="0"/>
                                  </p:stCondLst>
                                  <p:childTnLst>
                                    <p:animEffect transition="out" filter="fade">
                                      <p:cBhvr>
                                        <p:cTn id="62" dur="1000" tmFilter="0, 0; .2, .5; .8, .5; 1, 0"/>
                                        <p:tgtEl>
                                          <p:spTgt spid="66"/>
                                        </p:tgtEl>
                                      </p:cBhvr>
                                    </p:animEffect>
                                    <p:animScale>
                                      <p:cBhvr>
                                        <p:cTn id="63" dur="500" autoRev="1" fill="hold"/>
                                        <p:tgtEl>
                                          <p:spTgt spid="66"/>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6" grpId="1"/>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r="-35318" b="-105861"/>
            </a:stretch>
          </a:blipFill>
        </p:spPr>
      </p:sp>
      <p:sp>
        <p:nvSpPr>
          <p:cNvPr id="8" name="Freeform 8"/>
          <p:cNvSpPr/>
          <p:nvPr/>
        </p:nvSpPr>
        <p:spPr>
          <a:xfrm rot="-4547200">
            <a:off x="13576493" y="5856419"/>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grpSp>
        <p:nvGrpSpPr>
          <p:cNvPr id="40" name="Group 40"/>
          <p:cNvGrpSpPr/>
          <p:nvPr/>
        </p:nvGrpSpPr>
        <p:grpSpPr>
          <a:xfrm>
            <a:off x="1028700" y="1429264"/>
            <a:ext cx="16230600" cy="8174564"/>
            <a:chOff x="0" y="0"/>
            <a:chExt cx="4274726" cy="2152972"/>
          </a:xfrm>
        </p:grpSpPr>
        <p:sp>
          <p:nvSpPr>
            <p:cNvPr id="41" name="Freeform 41"/>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FDDEE"/>
            </a:solidFill>
          </p:spPr>
        </p:sp>
        <p:sp>
          <p:nvSpPr>
            <p:cNvPr id="42" name="TextBox 42"/>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3" name="Group 43"/>
          <p:cNvGrpSpPr/>
          <p:nvPr/>
        </p:nvGrpSpPr>
        <p:grpSpPr>
          <a:xfrm>
            <a:off x="1489858" y="4160431"/>
            <a:ext cx="7101575" cy="2432535"/>
            <a:chOff x="0" y="0"/>
            <a:chExt cx="9468767" cy="3243380"/>
          </a:xfrm>
        </p:grpSpPr>
        <p:sp>
          <p:nvSpPr>
            <p:cNvPr id="44" name="Freeform 44"/>
            <p:cNvSpPr/>
            <p:nvPr/>
          </p:nvSpPr>
          <p:spPr>
            <a:xfrm rot="-103181">
              <a:off x="203857" y="137713"/>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5" name="Freeform 45"/>
            <p:cNvSpPr/>
            <p:nvPr/>
          </p:nvSpPr>
          <p:spPr>
            <a:xfrm>
              <a:off x="0" y="38133"/>
              <a:ext cx="1236289" cy="1236289"/>
            </a:xfrm>
            <a:custGeom>
              <a:avLst/>
              <a:gdLst/>
              <a:ahLst/>
              <a:cxnLst/>
              <a:rect l="l" t="t" r="r" b="b"/>
              <a:pathLst>
                <a:path w="1236289" h="1236289">
                  <a:moveTo>
                    <a:pt x="0" y="0"/>
                  </a:moveTo>
                  <a:lnTo>
                    <a:pt x="1236289" y="0"/>
                  </a:lnTo>
                  <a:lnTo>
                    <a:pt x="1236289" y="1236289"/>
                  </a:lnTo>
                  <a:lnTo>
                    <a:pt x="0" y="12362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pSp>
        <p:nvGrpSpPr>
          <p:cNvPr id="46" name="Group 46"/>
          <p:cNvGrpSpPr/>
          <p:nvPr/>
        </p:nvGrpSpPr>
        <p:grpSpPr>
          <a:xfrm>
            <a:off x="9688464" y="4057164"/>
            <a:ext cx="7052544" cy="2639068"/>
            <a:chOff x="0" y="0"/>
            <a:chExt cx="9403392" cy="3518757"/>
          </a:xfrm>
        </p:grpSpPr>
        <p:sp>
          <p:nvSpPr>
            <p:cNvPr id="47" name="Freeform 47"/>
            <p:cNvSpPr/>
            <p:nvPr/>
          </p:nvSpPr>
          <p:spPr>
            <a:xfrm rot="-103181">
              <a:off x="42895" y="381049"/>
              <a:ext cx="9317602" cy="2998574"/>
            </a:xfrm>
            <a:custGeom>
              <a:avLst/>
              <a:gdLst/>
              <a:ahLst/>
              <a:cxnLst/>
              <a:rect l="l" t="t" r="r" b="b"/>
              <a:pathLst>
                <a:path w="9317602" h="2998574">
                  <a:moveTo>
                    <a:pt x="0" y="0"/>
                  </a:moveTo>
                  <a:lnTo>
                    <a:pt x="9317602" y="0"/>
                  </a:lnTo>
                  <a:lnTo>
                    <a:pt x="9317602" y="2998574"/>
                  </a:lnTo>
                  <a:lnTo>
                    <a:pt x="0" y="29985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8" name="Freeform 48"/>
            <p:cNvSpPr/>
            <p:nvPr/>
          </p:nvSpPr>
          <p:spPr>
            <a:xfrm>
              <a:off x="226900" y="0"/>
              <a:ext cx="1051983" cy="1296744"/>
            </a:xfrm>
            <a:custGeom>
              <a:avLst/>
              <a:gdLst/>
              <a:ahLst/>
              <a:cxnLst/>
              <a:rect l="l" t="t" r="r" b="b"/>
              <a:pathLst>
                <a:path w="1051983" h="1296744">
                  <a:moveTo>
                    <a:pt x="0" y="0"/>
                  </a:moveTo>
                  <a:lnTo>
                    <a:pt x="1051984" y="0"/>
                  </a:lnTo>
                  <a:lnTo>
                    <a:pt x="1051984" y="1296744"/>
                  </a:lnTo>
                  <a:lnTo>
                    <a:pt x="0" y="12967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grpSp>
        <p:nvGrpSpPr>
          <p:cNvPr id="49" name="Group 49"/>
          <p:cNvGrpSpPr/>
          <p:nvPr/>
        </p:nvGrpSpPr>
        <p:grpSpPr>
          <a:xfrm>
            <a:off x="1550383" y="6916150"/>
            <a:ext cx="6980525" cy="2463544"/>
            <a:chOff x="0" y="0"/>
            <a:chExt cx="9307367" cy="3284725"/>
          </a:xfrm>
        </p:grpSpPr>
        <p:sp>
          <p:nvSpPr>
            <p:cNvPr id="50" name="Freeform 50"/>
            <p:cNvSpPr/>
            <p:nvPr/>
          </p:nvSpPr>
          <p:spPr>
            <a:xfrm rot="-103181">
              <a:off x="42457" y="179058"/>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51" name="Freeform 51"/>
            <p:cNvSpPr/>
            <p:nvPr/>
          </p:nvSpPr>
          <p:spPr>
            <a:xfrm>
              <a:off x="0" y="0"/>
              <a:ext cx="1071434" cy="1296744"/>
            </a:xfrm>
            <a:custGeom>
              <a:avLst/>
              <a:gdLst/>
              <a:ahLst/>
              <a:cxnLst/>
              <a:rect l="l" t="t" r="r" b="b"/>
              <a:pathLst>
                <a:path w="1071434" h="1296744">
                  <a:moveTo>
                    <a:pt x="0" y="0"/>
                  </a:moveTo>
                  <a:lnTo>
                    <a:pt x="1071434" y="0"/>
                  </a:lnTo>
                  <a:lnTo>
                    <a:pt x="1071434" y="1296744"/>
                  </a:lnTo>
                  <a:lnTo>
                    <a:pt x="0" y="12967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grpSp>
        <p:nvGrpSpPr>
          <p:cNvPr id="52" name="Group 52"/>
          <p:cNvGrpSpPr/>
          <p:nvPr/>
        </p:nvGrpSpPr>
        <p:grpSpPr>
          <a:xfrm>
            <a:off x="9688464" y="6916150"/>
            <a:ext cx="6904521" cy="2406049"/>
            <a:chOff x="0" y="0"/>
            <a:chExt cx="9206028" cy="3208066"/>
          </a:xfrm>
        </p:grpSpPr>
        <p:sp>
          <p:nvSpPr>
            <p:cNvPr id="53" name="Freeform 53"/>
            <p:cNvSpPr/>
            <p:nvPr/>
          </p:nvSpPr>
          <p:spPr>
            <a:xfrm rot="-103181">
              <a:off x="41995" y="136214"/>
              <a:ext cx="9122039" cy="2935638"/>
            </a:xfrm>
            <a:custGeom>
              <a:avLst/>
              <a:gdLst/>
              <a:ahLst/>
              <a:cxnLst/>
              <a:rect l="l" t="t" r="r" b="b"/>
              <a:pathLst>
                <a:path w="9122039" h="2935638">
                  <a:moveTo>
                    <a:pt x="0" y="0"/>
                  </a:moveTo>
                  <a:lnTo>
                    <a:pt x="9122038" y="0"/>
                  </a:lnTo>
                  <a:lnTo>
                    <a:pt x="9122038" y="2935638"/>
                  </a:lnTo>
                  <a:lnTo>
                    <a:pt x="0" y="293563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54" name="Freeform 54"/>
            <p:cNvSpPr/>
            <p:nvPr/>
          </p:nvSpPr>
          <p:spPr>
            <a:xfrm>
              <a:off x="82046" y="0"/>
              <a:ext cx="1264865" cy="1296744"/>
            </a:xfrm>
            <a:custGeom>
              <a:avLst/>
              <a:gdLst/>
              <a:ahLst/>
              <a:cxnLst/>
              <a:rect l="l" t="t" r="r" b="b"/>
              <a:pathLst>
                <a:path w="1264865" h="1296744">
                  <a:moveTo>
                    <a:pt x="0" y="0"/>
                  </a:moveTo>
                  <a:lnTo>
                    <a:pt x="1264865" y="0"/>
                  </a:lnTo>
                  <a:lnTo>
                    <a:pt x="1264865" y="1296744"/>
                  </a:lnTo>
                  <a:lnTo>
                    <a:pt x="0" y="12967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grpSp>
      <p:grpSp>
        <p:nvGrpSpPr>
          <p:cNvPr id="55" name="Group 55"/>
          <p:cNvGrpSpPr/>
          <p:nvPr/>
        </p:nvGrpSpPr>
        <p:grpSpPr>
          <a:xfrm>
            <a:off x="1367887" y="1638333"/>
            <a:ext cx="15552226" cy="2047323"/>
            <a:chOff x="0" y="0"/>
            <a:chExt cx="20736301" cy="2729764"/>
          </a:xfrm>
        </p:grpSpPr>
        <p:sp>
          <p:nvSpPr>
            <p:cNvPr id="56" name="Freeform 56"/>
            <p:cNvSpPr/>
            <p:nvPr/>
          </p:nvSpPr>
          <p:spPr>
            <a:xfrm rot="-147798">
              <a:off x="1882657"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7" name="Freeform 57"/>
            <p:cNvSpPr/>
            <p:nvPr/>
          </p:nvSpPr>
          <p:spPr>
            <a:xfrm flipH="1">
              <a:off x="6602247"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8" name="Freeform 58"/>
            <p:cNvSpPr/>
            <p:nvPr/>
          </p:nvSpPr>
          <p:spPr>
            <a:xfrm rot="-147798">
              <a:off x="8542888"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9" name="Freeform 59"/>
            <p:cNvSpPr/>
            <p:nvPr/>
          </p:nvSpPr>
          <p:spPr>
            <a:xfrm flipH="1">
              <a:off x="13262478"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0" name="Freeform 60"/>
            <p:cNvSpPr/>
            <p:nvPr/>
          </p:nvSpPr>
          <p:spPr>
            <a:xfrm>
              <a:off x="0" y="0"/>
              <a:ext cx="2624995" cy="2598745"/>
            </a:xfrm>
            <a:custGeom>
              <a:avLst/>
              <a:gdLst/>
              <a:ahLst/>
              <a:cxnLst/>
              <a:rect l="l" t="t" r="r" b="b"/>
              <a:pathLst>
                <a:path w="2624995" h="2598745">
                  <a:moveTo>
                    <a:pt x="0" y="0"/>
                  </a:moveTo>
                  <a:lnTo>
                    <a:pt x="2624995" y="0"/>
                  </a:lnTo>
                  <a:lnTo>
                    <a:pt x="2624995" y="2598745"/>
                  </a:lnTo>
                  <a:lnTo>
                    <a:pt x="0" y="259874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61" name="Freeform 61"/>
            <p:cNvSpPr/>
            <p:nvPr/>
          </p:nvSpPr>
          <p:spPr>
            <a:xfrm>
              <a:off x="431380" y="499012"/>
              <a:ext cx="1762235" cy="1711571"/>
            </a:xfrm>
            <a:custGeom>
              <a:avLst/>
              <a:gdLst/>
              <a:ahLst/>
              <a:cxnLst/>
              <a:rect l="l" t="t" r="r" b="b"/>
              <a:pathLst>
                <a:path w="1762235" h="1711571">
                  <a:moveTo>
                    <a:pt x="0" y="0"/>
                  </a:moveTo>
                  <a:lnTo>
                    <a:pt x="1762235" y="0"/>
                  </a:lnTo>
                  <a:lnTo>
                    <a:pt x="1762235" y="1711571"/>
                  </a:lnTo>
                  <a:lnTo>
                    <a:pt x="0" y="171157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grpSp>
      <p:sp>
        <p:nvSpPr>
          <p:cNvPr id="63" name="TextBox 63"/>
          <p:cNvSpPr txBox="1"/>
          <p:nvPr/>
        </p:nvSpPr>
        <p:spPr>
          <a:xfrm>
            <a:off x="3468195" y="2224796"/>
            <a:ext cx="13791105" cy="855345"/>
          </a:xfrm>
          <a:prstGeom prst="rect">
            <a:avLst/>
          </a:prstGeom>
        </p:spPr>
        <p:txBody>
          <a:bodyPr lIns="0" tIns="0" rIns="0" bIns="0" rtlCol="0" anchor="t">
            <a:spAutoFit/>
          </a:bodyPr>
          <a:lstStyle/>
          <a:p>
            <a:pPr>
              <a:lnSpc>
                <a:spcPts val="6764"/>
              </a:lnSpc>
            </a:pPr>
            <a:r>
              <a:rPr lang="en-US" sz="5499">
                <a:solidFill>
                  <a:srgbClr val="664C31"/>
                </a:solidFill>
                <a:latin typeface="Cambria Bold"/>
              </a:rPr>
              <a:t>Bổn phận của trẻ em đối với gia đình là gì?</a:t>
            </a:r>
          </a:p>
        </p:txBody>
      </p:sp>
      <p:sp>
        <p:nvSpPr>
          <p:cNvPr id="64" name="TextBox 64"/>
          <p:cNvSpPr txBox="1"/>
          <p:nvPr/>
        </p:nvSpPr>
        <p:spPr>
          <a:xfrm>
            <a:off x="10698647" y="4976648"/>
            <a:ext cx="6042361" cy="781050"/>
          </a:xfrm>
          <a:prstGeom prst="rect">
            <a:avLst/>
          </a:prstGeom>
        </p:spPr>
        <p:txBody>
          <a:bodyPr lIns="0" tIns="0" rIns="0" bIns="0" rtlCol="0" anchor="t">
            <a:spAutoFit/>
          </a:bodyPr>
          <a:lstStyle/>
          <a:p>
            <a:pPr>
              <a:lnSpc>
                <a:spcPts val="6150"/>
              </a:lnSpc>
            </a:pPr>
            <a:r>
              <a:rPr lang="en-US" sz="5000">
                <a:solidFill>
                  <a:srgbClr val="5B2B32"/>
                </a:solidFill>
                <a:latin typeface="Cambria Bold"/>
              </a:rPr>
              <a:t>Đi chơi và giải trí</a:t>
            </a:r>
          </a:p>
        </p:txBody>
      </p:sp>
      <p:sp>
        <p:nvSpPr>
          <p:cNvPr id="65" name="TextBox 65"/>
          <p:cNvSpPr txBox="1"/>
          <p:nvPr/>
        </p:nvSpPr>
        <p:spPr>
          <a:xfrm>
            <a:off x="2549072" y="458612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Làm việc để kiếm tiền</a:t>
            </a:r>
          </a:p>
        </p:txBody>
      </p:sp>
      <p:sp>
        <p:nvSpPr>
          <p:cNvPr id="66" name="TextBox 66"/>
          <p:cNvSpPr txBox="1"/>
          <p:nvPr/>
        </p:nvSpPr>
        <p:spPr>
          <a:xfrm>
            <a:off x="10518858"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Ghi nhớ ngày sinh nhật của người thân.</a:t>
            </a:r>
          </a:p>
        </p:txBody>
      </p:sp>
      <p:sp>
        <p:nvSpPr>
          <p:cNvPr id="67" name="TextBox 67"/>
          <p:cNvSpPr txBox="1"/>
          <p:nvPr/>
        </p:nvSpPr>
        <p:spPr>
          <a:xfrm>
            <a:off x="2488547"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Chăm ngoan và hiếu thảo.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21600000">
                                      <p:cBhvr>
                                        <p:cTn id="43" dur="2000" fill="hold"/>
                                        <p:tgtEl>
                                          <p:spTgt spid="49"/>
                                        </p:tgtEl>
                                        <p:attrNameLst>
                                          <p:attrName>r</p:attrName>
                                        </p:attrNameLst>
                                      </p:cBhvr>
                                    </p:animRo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4" presetID="8" presetClass="emph" presetSubtype="0" fill="hold" grpId="1" nodeType="withEffect">
                                  <p:stCondLst>
                                    <p:cond delay="0"/>
                                  </p:stCondLst>
                                  <p:childTnLst>
                                    <p:animRot by="21600000">
                                      <p:cBhvr>
                                        <p:cTn id="45" dur="2000" fill="hold"/>
                                        <p:tgtEl>
                                          <p:spTgt spid="67"/>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3">
              <a:extLst>
                <a:ext uri="{96DAC541-7B7A-43D3-8B79-37D633B846F1}">
                  <asvg:svgBlip xmlns:asvg="http://schemas.microsoft.com/office/drawing/2016/SVG/main" r:embed="rId4"/>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5">
              <a:extLst>
                <a:ext uri="{96DAC541-7B7A-43D3-8B79-37D633B846F1}">
                  <asvg:svgBlip xmlns:asvg="http://schemas.microsoft.com/office/drawing/2016/SVG/main" r:embed="rId6"/>
                </a:ext>
              </a:extLst>
            </a:blip>
            <a:stretch>
              <a:fillRect r="-35318" b="-105861"/>
            </a:stretch>
          </a:blipFill>
        </p:spPr>
      </p:sp>
      <p:sp>
        <p:nvSpPr>
          <p:cNvPr id="8" name="Freeform 8"/>
          <p:cNvSpPr/>
          <p:nvPr/>
        </p:nvSpPr>
        <p:spPr>
          <a:xfrm rot="-4547200">
            <a:off x="13576493" y="5856419"/>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grpSp>
        <p:nvGrpSpPr>
          <p:cNvPr id="40" name="Group 40"/>
          <p:cNvGrpSpPr/>
          <p:nvPr/>
        </p:nvGrpSpPr>
        <p:grpSpPr>
          <a:xfrm>
            <a:off x="1028700" y="1429264"/>
            <a:ext cx="16230600" cy="8174564"/>
            <a:chOff x="0" y="0"/>
            <a:chExt cx="4274726" cy="2152972"/>
          </a:xfrm>
        </p:grpSpPr>
        <p:sp>
          <p:nvSpPr>
            <p:cNvPr id="41" name="Freeform 41"/>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FDDEE"/>
            </a:solidFill>
          </p:spPr>
        </p:sp>
        <p:sp>
          <p:nvSpPr>
            <p:cNvPr id="42" name="TextBox 42"/>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grpSp>
        <p:nvGrpSpPr>
          <p:cNvPr id="43" name="Group 43"/>
          <p:cNvGrpSpPr/>
          <p:nvPr/>
        </p:nvGrpSpPr>
        <p:grpSpPr>
          <a:xfrm>
            <a:off x="1489858" y="4160431"/>
            <a:ext cx="7101575" cy="2432535"/>
            <a:chOff x="0" y="0"/>
            <a:chExt cx="9468767" cy="3243380"/>
          </a:xfrm>
        </p:grpSpPr>
        <p:sp>
          <p:nvSpPr>
            <p:cNvPr id="44" name="Freeform 44"/>
            <p:cNvSpPr/>
            <p:nvPr/>
          </p:nvSpPr>
          <p:spPr>
            <a:xfrm rot="-103181">
              <a:off x="203857" y="137713"/>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5" name="Freeform 45"/>
            <p:cNvSpPr/>
            <p:nvPr/>
          </p:nvSpPr>
          <p:spPr>
            <a:xfrm>
              <a:off x="0" y="38133"/>
              <a:ext cx="1236289" cy="1236289"/>
            </a:xfrm>
            <a:custGeom>
              <a:avLst/>
              <a:gdLst/>
              <a:ahLst/>
              <a:cxnLst/>
              <a:rect l="l" t="t" r="r" b="b"/>
              <a:pathLst>
                <a:path w="1236289" h="1236289">
                  <a:moveTo>
                    <a:pt x="0" y="0"/>
                  </a:moveTo>
                  <a:lnTo>
                    <a:pt x="1236289" y="0"/>
                  </a:lnTo>
                  <a:lnTo>
                    <a:pt x="1236289" y="1236289"/>
                  </a:lnTo>
                  <a:lnTo>
                    <a:pt x="0" y="12362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pSp>
        <p:nvGrpSpPr>
          <p:cNvPr id="46" name="Group 46"/>
          <p:cNvGrpSpPr/>
          <p:nvPr/>
        </p:nvGrpSpPr>
        <p:grpSpPr>
          <a:xfrm>
            <a:off x="9688464" y="4057164"/>
            <a:ext cx="7052544" cy="2639068"/>
            <a:chOff x="0" y="0"/>
            <a:chExt cx="9403392" cy="3518757"/>
          </a:xfrm>
        </p:grpSpPr>
        <p:sp>
          <p:nvSpPr>
            <p:cNvPr id="47" name="Freeform 47"/>
            <p:cNvSpPr/>
            <p:nvPr/>
          </p:nvSpPr>
          <p:spPr>
            <a:xfrm rot="-103181">
              <a:off x="42895" y="381049"/>
              <a:ext cx="9317602" cy="2998574"/>
            </a:xfrm>
            <a:custGeom>
              <a:avLst/>
              <a:gdLst/>
              <a:ahLst/>
              <a:cxnLst/>
              <a:rect l="l" t="t" r="r" b="b"/>
              <a:pathLst>
                <a:path w="9317602" h="2998574">
                  <a:moveTo>
                    <a:pt x="0" y="0"/>
                  </a:moveTo>
                  <a:lnTo>
                    <a:pt x="9317602" y="0"/>
                  </a:lnTo>
                  <a:lnTo>
                    <a:pt x="9317602" y="2998574"/>
                  </a:lnTo>
                  <a:lnTo>
                    <a:pt x="0" y="29985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8" name="Freeform 48"/>
            <p:cNvSpPr/>
            <p:nvPr/>
          </p:nvSpPr>
          <p:spPr>
            <a:xfrm>
              <a:off x="226900" y="0"/>
              <a:ext cx="1051983" cy="1296744"/>
            </a:xfrm>
            <a:custGeom>
              <a:avLst/>
              <a:gdLst/>
              <a:ahLst/>
              <a:cxnLst/>
              <a:rect l="l" t="t" r="r" b="b"/>
              <a:pathLst>
                <a:path w="1051983" h="1296744">
                  <a:moveTo>
                    <a:pt x="0" y="0"/>
                  </a:moveTo>
                  <a:lnTo>
                    <a:pt x="1051984" y="0"/>
                  </a:lnTo>
                  <a:lnTo>
                    <a:pt x="1051984" y="1296744"/>
                  </a:lnTo>
                  <a:lnTo>
                    <a:pt x="0" y="12967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grpSp>
        <p:nvGrpSpPr>
          <p:cNvPr id="49" name="Group 49"/>
          <p:cNvGrpSpPr/>
          <p:nvPr/>
        </p:nvGrpSpPr>
        <p:grpSpPr>
          <a:xfrm>
            <a:off x="1550383" y="6916150"/>
            <a:ext cx="6980525" cy="2463544"/>
            <a:chOff x="0" y="0"/>
            <a:chExt cx="9307367" cy="3284725"/>
          </a:xfrm>
        </p:grpSpPr>
        <p:sp>
          <p:nvSpPr>
            <p:cNvPr id="50" name="Freeform 50"/>
            <p:cNvSpPr/>
            <p:nvPr/>
          </p:nvSpPr>
          <p:spPr>
            <a:xfrm rot="-103181">
              <a:off x="42457" y="179058"/>
              <a:ext cx="9222454" cy="2967953"/>
            </a:xfrm>
            <a:custGeom>
              <a:avLst/>
              <a:gdLst/>
              <a:ahLst/>
              <a:cxnLst/>
              <a:rect l="l" t="t" r="r" b="b"/>
              <a:pathLst>
                <a:path w="9222454" h="2967953">
                  <a:moveTo>
                    <a:pt x="0" y="0"/>
                  </a:moveTo>
                  <a:lnTo>
                    <a:pt x="9222453" y="0"/>
                  </a:lnTo>
                  <a:lnTo>
                    <a:pt x="9222453" y="2967954"/>
                  </a:lnTo>
                  <a:lnTo>
                    <a:pt x="0" y="29679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51" name="Freeform 51"/>
            <p:cNvSpPr/>
            <p:nvPr/>
          </p:nvSpPr>
          <p:spPr>
            <a:xfrm>
              <a:off x="0" y="0"/>
              <a:ext cx="1071434" cy="1296744"/>
            </a:xfrm>
            <a:custGeom>
              <a:avLst/>
              <a:gdLst/>
              <a:ahLst/>
              <a:cxnLst/>
              <a:rect l="l" t="t" r="r" b="b"/>
              <a:pathLst>
                <a:path w="1071434" h="1296744">
                  <a:moveTo>
                    <a:pt x="0" y="0"/>
                  </a:moveTo>
                  <a:lnTo>
                    <a:pt x="1071434" y="0"/>
                  </a:lnTo>
                  <a:lnTo>
                    <a:pt x="1071434" y="1296744"/>
                  </a:lnTo>
                  <a:lnTo>
                    <a:pt x="0" y="129674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grpSp>
        <p:nvGrpSpPr>
          <p:cNvPr id="52" name="Group 52"/>
          <p:cNvGrpSpPr/>
          <p:nvPr/>
        </p:nvGrpSpPr>
        <p:grpSpPr>
          <a:xfrm>
            <a:off x="9688464" y="6916150"/>
            <a:ext cx="6904521" cy="2406049"/>
            <a:chOff x="0" y="0"/>
            <a:chExt cx="9206028" cy="3208066"/>
          </a:xfrm>
        </p:grpSpPr>
        <p:sp>
          <p:nvSpPr>
            <p:cNvPr id="53" name="Freeform 53"/>
            <p:cNvSpPr/>
            <p:nvPr/>
          </p:nvSpPr>
          <p:spPr>
            <a:xfrm rot="-103181">
              <a:off x="41995" y="136214"/>
              <a:ext cx="9122039" cy="2935638"/>
            </a:xfrm>
            <a:custGeom>
              <a:avLst/>
              <a:gdLst/>
              <a:ahLst/>
              <a:cxnLst/>
              <a:rect l="l" t="t" r="r" b="b"/>
              <a:pathLst>
                <a:path w="9122039" h="2935638">
                  <a:moveTo>
                    <a:pt x="0" y="0"/>
                  </a:moveTo>
                  <a:lnTo>
                    <a:pt x="9122038" y="0"/>
                  </a:lnTo>
                  <a:lnTo>
                    <a:pt x="9122038" y="2935638"/>
                  </a:lnTo>
                  <a:lnTo>
                    <a:pt x="0" y="293563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54" name="Freeform 54"/>
            <p:cNvSpPr/>
            <p:nvPr/>
          </p:nvSpPr>
          <p:spPr>
            <a:xfrm>
              <a:off x="82046" y="0"/>
              <a:ext cx="1264865" cy="1296744"/>
            </a:xfrm>
            <a:custGeom>
              <a:avLst/>
              <a:gdLst/>
              <a:ahLst/>
              <a:cxnLst/>
              <a:rect l="l" t="t" r="r" b="b"/>
              <a:pathLst>
                <a:path w="1264865" h="1296744">
                  <a:moveTo>
                    <a:pt x="0" y="0"/>
                  </a:moveTo>
                  <a:lnTo>
                    <a:pt x="1264865" y="0"/>
                  </a:lnTo>
                  <a:lnTo>
                    <a:pt x="1264865" y="1296744"/>
                  </a:lnTo>
                  <a:lnTo>
                    <a:pt x="0" y="12967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grpSp>
      <p:grpSp>
        <p:nvGrpSpPr>
          <p:cNvPr id="55" name="Group 55"/>
          <p:cNvGrpSpPr/>
          <p:nvPr/>
        </p:nvGrpSpPr>
        <p:grpSpPr>
          <a:xfrm>
            <a:off x="1367887" y="1638333"/>
            <a:ext cx="15552226" cy="2047323"/>
            <a:chOff x="0" y="0"/>
            <a:chExt cx="20736301" cy="2729764"/>
          </a:xfrm>
        </p:grpSpPr>
        <p:sp>
          <p:nvSpPr>
            <p:cNvPr id="56" name="Freeform 56"/>
            <p:cNvSpPr/>
            <p:nvPr/>
          </p:nvSpPr>
          <p:spPr>
            <a:xfrm rot="-147798">
              <a:off x="1882657"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7" name="Freeform 57"/>
            <p:cNvSpPr/>
            <p:nvPr/>
          </p:nvSpPr>
          <p:spPr>
            <a:xfrm flipH="1">
              <a:off x="6602247"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8" name="Freeform 58"/>
            <p:cNvSpPr/>
            <p:nvPr/>
          </p:nvSpPr>
          <p:spPr>
            <a:xfrm rot="-147798">
              <a:off x="8542888" y="165052"/>
              <a:ext cx="7473823" cy="2405212"/>
            </a:xfrm>
            <a:custGeom>
              <a:avLst/>
              <a:gdLst/>
              <a:ahLst/>
              <a:cxnLst/>
              <a:rect l="l" t="t" r="r" b="b"/>
              <a:pathLst>
                <a:path w="7473823" h="2405212">
                  <a:moveTo>
                    <a:pt x="0" y="0"/>
                  </a:moveTo>
                  <a:lnTo>
                    <a:pt x="7473824" y="0"/>
                  </a:lnTo>
                  <a:lnTo>
                    <a:pt x="7473824" y="2405212"/>
                  </a:lnTo>
                  <a:lnTo>
                    <a:pt x="0" y="24052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59" name="Freeform 59"/>
            <p:cNvSpPr/>
            <p:nvPr/>
          </p:nvSpPr>
          <p:spPr>
            <a:xfrm flipH="1">
              <a:off x="13262478" y="134193"/>
              <a:ext cx="7473823" cy="2405212"/>
            </a:xfrm>
            <a:custGeom>
              <a:avLst/>
              <a:gdLst/>
              <a:ahLst/>
              <a:cxnLst/>
              <a:rect l="l" t="t" r="r" b="b"/>
              <a:pathLst>
                <a:path w="7473823" h="2405212">
                  <a:moveTo>
                    <a:pt x="7473823" y="0"/>
                  </a:moveTo>
                  <a:lnTo>
                    <a:pt x="0" y="0"/>
                  </a:lnTo>
                  <a:lnTo>
                    <a:pt x="0" y="2405212"/>
                  </a:lnTo>
                  <a:lnTo>
                    <a:pt x="7473823" y="2405212"/>
                  </a:lnTo>
                  <a:lnTo>
                    <a:pt x="7473823"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0" name="Freeform 60"/>
            <p:cNvSpPr/>
            <p:nvPr/>
          </p:nvSpPr>
          <p:spPr>
            <a:xfrm>
              <a:off x="0" y="0"/>
              <a:ext cx="2624995" cy="2598745"/>
            </a:xfrm>
            <a:custGeom>
              <a:avLst/>
              <a:gdLst/>
              <a:ahLst/>
              <a:cxnLst/>
              <a:rect l="l" t="t" r="r" b="b"/>
              <a:pathLst>
                <a:path w="2624995" h="2598745">
                  <a:moveTo>
                    <a:pt x="0" y="0"/>
                  </a:moveTo>
                  <a:lnTo>
                    <a:pt x="2624995" y="0"/>
                  </a:lnTo>
                  <a:lnTo>
                    <a:pt x="2624995" y="2598745"/>
                  </a:lnTo>
                  <a:lnTo>
                    <a:pt x="0" y="259874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61" name="Freeform 61"/>
            <p:cNvSpPr/>
            <p:nvPr/>
          </p:nvSpPr>
          <p:spPr>
            <a:xfrm>
              <a:off x="431380" y="499012"/>
              <a:ext cx="1762235" cy="1711571"/>
            </a:xfrm>
            <a:custGeom>
              <a:avLst/>
              <a:gdLst/>
              <a:ahLst/>
              <a:cxnLst/>
              <a:rect l="l" t="t" r="r" b="b"/>
              <a:pathLst>
                <a:path w="1762235" h="1711571">
                  <a:moveTo>
                    <a:pt x="0" y="0"/>
                  </a:moveTo>
                  <a:lnTo>
                    <a:pt x="1762235" y="0"/>
                  </a:lnTo>
                  <a:lnTo>
                    <a:pt x="1762235" y="1711571"/>
                  </a:lnTo>
                  <a:lnTo>
                    <a:pt x="0" y="171157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grpSp>
      <p:sp>
        <p:nvSpPr>
          <p:cNvPr id="62" name="TextBox 62"/>
          <p:cNvSpPr txBox="1"/>
          <p:nvPr/>
        </p:nvSpPr>
        <p:spPr>
          <a:xfrm>
            <a:off x="3468195" y="2224796"/>
            <a:ext cx="13791105" cy="855345"/>
          </a:xfrm>
          <a:prstGeom prst="rect">
            <a:avLst/>
          </a:prstGeom>
        </p:spPr>
        <p:txBody>
          <a:bodyPr lIns="0" tIns="0" rIns="0" bIns="0" rtlCol="0" anchor="t">
            <a:spAutoFit/>
          </a:bodyPr>
          <a:lstStyle/>
          <a:p>
            <a:pPr>
              <a:lnSpc>
                <a:spcPts val="6764"/>
              </a:lnSpc>
            </a:pPr>
            <a:r>
              <a:rPr lang="en-US" sz="5499">
                <a:solidFill>
                  <a:srgbClr val="664C31"/>
                </a:solidFill>
                <a:latin typeface="Cambria Bold"/>
              </a:rPr>
              <a:t>Bổn phận của trẻ em đối với xã hội là gì?</a:t>
            </a:r>
          </a:p>
        </p:txBody>
      </p:sp>
      <p:sp>
        <p:nvSpPr>
          <p:cNvPr id="63" name="TextBox 63"/>
          <p:cNvSpPr txBox="1"/>
          <p:nvPr/>
        </p:nvSpPr>
        <p:spPr>
          <a:xfrm>
            <a:off x="10698647" y="4672031"/>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Tham gia các hoạt động tình nguyện</a:t>
            </a:r>
          </a:p>
        </p:txBody>
      </p:sp>
      <p:sp>
        <p:nvSpPr>
          <p:cNvPr id="64" name="TextBox 64"/>
          <p:cNvSpPr txBox="1"/>
          <p:nvPr/>
        </p:nvSpPr>
        <p:spPr>
          <a:xfrm>
            <a:off x="2549072" y="458612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Giúp xã hội trở nên giàu có hơn</a:t>
            </a:r>
          </a:p>
        </p:txBody>
      </p:sp>
      <p:sp>
        <p:nvSpPr>
          <p:cNvPr id="65" name="TextBox 65"/>
          <p:cNvSpPr txBox="1"/>
          <p:nvPr/>
        </p:nvSpPr>
        <p:spPr>
          <a:xfrm>
            <a:off x="10518858" y="7314393"/>
            <a:ext cx="6042361"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Chăm chỉ làm việc để kiếm tiền</a:t>
            </a:r>
          </a:p>
        </p:txBody>
      </p:sp>
      <p:sp>
        <p:nvSpPr>
          <p:cNvPr id="66" name="TextBox 66"/>
          <p:cNvSpPr txBox="1"/>
          <p:nvPr/>
        </p:nvSpPr>
        <p:spPr>
          <a:xfrm>
            <a:off x="2332325" y="7446195"/>
            <a:ext cx="6475856" cy="1562100"/>
          </a:xfrm>
          <a:prstGeom prst="rect">
            <a:avLst/>
          </a:prstGeom>
        </p:spPr>
        <p:txBody>
          <a:bodyPr lIns="0" tIns="0" rIns="0" bIns="0" rtlCol="0" anchor="t">
            <a:spAutoFit/>
          </a:bodyPr>
          <a:lstStyle/>
          <a:p>
            <a:pPr>
              <a:lnSpc>
                <a:spcPts val="6150"/>
              </a:lnSpc>
            </a:pPr>
            <a:r>
              <a:rPr lang="en-US" sz="5000">
                <a:solidFill>
                  <a:srgbClr val="5B2B32"/>
                </a:solidFill>
                <a:latin typeface="Cambria Bold"/>
              </a:rPr>
              <a:t>Đặt lợi ích cá nhân lên trên lợi ích cộng đồng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0-#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repeatCount="2000" fill="hold" nodeType="clickEffect">
                                  <p:stCondLst>
                                    <p:cond delay="0"/>
                                  </p:stCondLst>
                                  <p:childTnLst>
                                    <p:animEffect transition="out" filter="fade">
                                      <p:cBhvr>
                                        <p:cTn id="45" dur="1000" tmFilter="0, 0; .2, .5; .8, .5; 1, 0"/>
                                        <p:tgtEl>
                                          <p:spTgt spid="46"/>
                                        </p:tgtEl>
                                      </p:cBhvr>
                                    </p:animEffect>
                                    <p:animScale>
                                      <p:cBhvr>
                                        <p:cTn id="46" dur="500" autoRev="1" fill="hold"/>
                                        <p:tgtEl>
                                          <p:spTgt spid="46"/>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par>
                                <p:cTn id="47" presetID="26" presetClass="emph" presetSubtype="0" repeatCount="2000" fill="hold" grpId="1" nodeType="withEffect">
                                  <p:stCondLst>
                                    <p:cond delay="0"/>
                                  </p:stCondLst>
                                  <p:childTnLst>
                                    <p:animEffect transition="out" filter="fade">
                                      <p:cBhvr>
                                        <p:cTn id="48" dur="1000" tmFilter="0, 0; .2, .5; .8, .5; 1, 0"/>
                                        <p:tgtEl>
                                          <p:spTgt spid="63"/>
                                        </p:tgtEl>
                                      </p:cBhvr>
                                    </p:animEffect>
                                    <p:animScale>
                                      <p:cBhvr>
                                        <p:cTn id="49" dur="500" autoRev="1" fill="hold"/>
                                        <p:tgtEl>
                                          <p:spTgt spid="63"/>
                                        </p:tgtEl>
                                      </p:cBhvr>
                                      <p:by x="105000" y="105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3" grpId="1"/>
      <p:bldP spid="64"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DEE"/>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87027" y="964231"/>
            <a:ext cx="11187130" cy="5322269"/>
          </a:xfrm>
          <a:prstGeom prst="rect">
            <a:avLst/>
          </a:prstGeom>
        </p:spPr>
      </p:pic>
      <p:pic>
        <p:nvPicPr>
          <p:cNvPr id="11" name="Picture 10"/>
          <p:cNvPicPr>
            <a:picLocks noChangeAspect="1"/>
          </p:cNvPicPr>
          <p:nvPr/>
        </p:nvPicPr>
        <p:blipFill>
          <a:blip r:embed="rId3"/>
          <a:stretch>
            <a:fillRect/>
          </a:stretch>
        </p:blipFill>
        <p:spPr>
          <a:xfrm>
            <a:off x="2875446" y="4526799"/>
            <a:ext cx="12089416"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228599" y="190500"/>
            <a:ext cx="17621751" cy="9359388"/>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TextBox 44"/>
          <p:cNvSpPr txBox="1"/>
          <p:nvPr/>
        </p:nvSpPr>
        <p:spPr>
          <a:xfrm>
            <a:off x="1278410" y="3507205"/>
            <a:ext cx="15613521" cy="5467350"/>
          </a:xfrm>
          <a:prstGeom prst="rect">
            <a:avLst/>
          </a:prstGeom>
        </p:spPr>
        <p:txBody>
          <a:bodyPr lIns="0" tIns="0" rIns="0" bIns="0" rtlCol="0" anchor="t">
            <a:spAutoFit/>
          </a:bodyPr>
          <a:lstStyle/>
          <a:p>
            <a:pPr algn="just">
              <a:lnSpc>
                <a:spcPts val="6150"/>
              </a:lnSpc>
            </a:pPr>
            <a:r>
              <a:rPr lang="en-US" sz="5000" dirty="0">
                <a:solidFill>
                  <a:srgbClr val="000000"/>
                </a:solidFill>
                <a:latin typeface="Cambria"/>
              </a:rPr>
              <a:t>     </a:t>
            </a:r>
            <a:r>
              <a:rPr lang="en-US" sz="5000" dirty="0" err="1">
                <a:solidFill>
                  <a:srgbClr val="000000"/>
                </a:solidFill>
                <a:latin typeface="Cambria"/>
              </a:rPr>
              <a:t>Tháng</a:t>
            </a:r>
            <a:r>
              <a:rPr lang="en-US" sz="5000" dirty="0">
                <a:solidFill>
                  <a:srgbClr val="000000"/>
                </a:solidFill>
                <a:latin typeface="Cambria"/>
              </a:rPr>
              <a:t> 7 </a:t>
            </a:r>
            <a:r>
              <a:rPr lang="en-US" sz="5000" dirty="0" err="1">
                <a:solidFill>
                  <a:srgbClr val="000000"/>
                </a:solidFill>
                <a:latin typeface="Cambria"/>
              </a:rPr>
              <a:t>năm</a:t>
            </a:r>
            <a:r>
              <a:rPr lang="en-US" sz="5000" dirty="0">
                <a:solidFill>
                  <a:srgbClr val="000000"/>
                </a:solidFill>
                <a:latin typeface="Cambria"/>
              </a:rPr>
              <a:t> 2006, </a:t>
            </a:r>
            <a:r>
              <a:rPr lang="en-US" sz="5000" dirty="0" err="1">
                <a:solidFill>
                  <a:srgbClr val="000000"/>
                </a:solidFill>
                <a:latin typeface="Cambria"/>
              </a:rPr>
              <a:t>người</a:t>
            </a:r>
            <a:r>
              <a:rPr lang="en-US" sz="5000" dirty="0">
                <a:solidFill>
                  <a:srgbClr val="000000"/>
                </a:solidFill>
                <a:latin typeface="Cambria"/>
              </a:rPr>
              <a:t> </a:t>
            </a:r>
            <a:r>
              <a:rPr lang="en-US" sz="5000" dirty="0" err="1">
                <a:solidFill>
                  <a:srgbClr val="000000"/>
                </a:solidFill>
                <a:latin typeface="Cambria"/>
              </a:rPr>
              <a:t>dân</a:t>
            </a:r>
            <a:r>
              <a:rPr lang="en-US" sz="5000" dirty="0">
                <a:solidFill>
                  <a:srgbClr val="000000"/>
                </a:solidFill>
                <a:latin typeface="Cambria"/>
              </a:rPr>
              <a:t> ở </a:t>
            </a:r>
            <a:r>
              <a:rPr lang="en-US" sz="5000" dirty="0" err="1">
                <a:solidFill>
                  <a:srgbClr val="000000"/>
                </a:solidFill>
                <a:latin typeface="Cambria"/>
              </a:rPr>
              <a:t>huyện</a:t>
            </a:r>
            <a:r>
              <a:rPr lang="en-US" sz="5000" dirty="0">
                <a:solidFill>
                  <a:srgbClr val="000000"/>
                </a:solidFill>
                <a:latin typeface="Cambria"/>
              </a:rPr>
              <a:t> </a:t>
            </a:r>
            <a:r>
              <a:rPr lang="en-US" sz="5000" dirty="0" err="1">
                <a:solidFill>
                  <a:srgbClr val="000000"/>
                </a:solidFill>
                <a:latin typeface="Cambria"/>
              </a:rPr>
              <a:t>Núi</a:t>
            </a:r>
            <a:r>
              <a:rPr lang="en-US" sz="5000" dirty="0">
                <a:solidFill>
                  <a:srgbClr val="000000"/>
                </a:solidFill>
                <a:latin typeface="Cambria"/>
              </a:rPr>
              <a:t> </a:t>
            </a:r>
            <a:r>
              <a:rPr lang="en-US" sz="5000" dirty="0" err="1">
                <a:solidFill>
                  <a:srgbClr val="000000"/>
                </a:solidFill>
                <a:latin typeface="Cambria"/>
              </a:rPr>
              <a:t>Thành</a:t>
            </a:r>
            <a:r>
              <a:rPr lang="en-US" sz="5000" dirty="0">
                <a:solidFill>
                  <a:srgbClr val="000000"/>
                </a:solidFill>
                <a:latin typeface="Cambria"/>
              </a:rPr>
              <a:t>, </a:t>
            </a:r>
            <a:r>
              <a:rPr lang="en-US" sz="5000" dirty="0" err="1">
                <a:solidFill>
                  <a:srgbClr val="000000"/>
                </a:solidFill>
                <a:latin typeface="Cambria"/>
              </a:rPr>
              <a:t>tỉnh</a:t>
            </a:r>
            <a:r>
              <a:rPr lang="en-US" sz="5000" dirty="0">
                <a:solidFill>
                  <a:srgbClr val="000000"/>
                </a:solidFill>
                <a:latin typeface="Cambria"/>
              </a:rPr>
              <a:t> </a:t>
            </a:r>
            <a:r>
              <a:rPr lang="en-US" sz="5000" dirty="0" err="1">
                <a:solidFill>
                  <a:srgbClr val="000000"/>
                </a:solidFill>
                <a:latin typeface="Cambria"/>
              </a:rPr>
              <a:t>Quảng</a:t>
            </a:r>
            <a:r>
              <a:rPr lang="en-US" sz="5000" dirty="0">
                <a:solidFill>
                  <a:srgbClr val="000000"/>
                </a:solidFill>
                <a:latin typeface="Cambria"/>
              </a:rPr>
              <a:t> Nam </a:t>
            </a:r>
            <a:r>
              <a:rPr lang="en-US" sz="5000" dirty="0" err="1">
                <a:solidFill>
                  <a:srgbClr val="000000"/>
                </a:solidFill>
                <a:latin typeface="Cambria"/>
              </a:rPr>
              <a:t>phát</a:t>
            </a:r>
            <a:r>
              <a:rPr lang="en-US" sz="5000" dirty="0">
                <a:solidFill>
                  <a:srgbClr val="000000"/>
                </a:solidFill>
                <a:latin typeface="Cambria"/>
              </a:rPr>
              <a:t> </a:t>
            </a:r>
            <a:r>
              <a:rPr lang="en-US" sz="5000" dirty="0" err="1">
                <a:solidFill>
                  <a:srgbClr val="000000"/>
                </a:solidFill>
                <a:latin typeface="Cambria"/>
              </a:rPr>
              <a:t>hiện</a:t>
            </a:r>
            <a:r>
              <a:rPr lang="en-US" sz="5000" dirty="0">
                <a:solidFill>
                  <a:srgbClr val="000000"/>
                </a:solidFill>
                <a:latin typeface="Cambria"/>
              </a:rPr>
              <a:t> </a:t>
            </a:r>
            <a:r>
              <a:rPr lang="en-US" sz="5000" dirty="0" err="1">
                <a:solidFill>
                  <a:srgbClr val="000000"/>
                </a:solidFill>
                <a:latin typeface="Cambria"/>
              </a:rPr>
              <a:t>trong</a:t>
            </a:r>
            <a:r>
              <a:rPr lang="en-US" sz="5000" dirty="0">
                <a:solidFill>
                  <a:srgbClr val="000000"/>
                </a:solidFill>
                <a:latin typeface="Cambria"/>
              </a:rPr>
              <a:t> </a:t>
            </a:r>
            <a:r>
              <a:rPr lang="en-US" sz="5000" dirty="0" err="1">
                <a:solidFill>
                  <a:srgbClr val="000000"/>
                </a:solidFill>
                <a:latin typeface="Cambria"/>
              </a:rPr>
              <a:t>vườn</a:t>
            </a:r>
            <a:r>
              <a:rPr lang="en-US" sz="5000" dirty="0">
                <a:solidFill>
                  <a:srgbClr val="000000"/>
                </a:solidFill>
                <a:latin typeface="Cambria"/>
              </a:rPr>
              <a:t> </a:t>
            </a:r>
            <a:r>
              <a:rPr lang="en-US" sz="5000" dirty="0" err="1">
                <a:solidFill>
                  <a:srgbClr val="000000"/>
                </a:solidFill>
                <a:latin typeface="Cambria"/>
              </a:rPr>
              <a:t>hoang</a:t>
            </a:r>
            <a:r>
              <a:rPr lang="en-US" sz="5000" dirty="0">
                <a:solidFill>
                  <a:srgbClr val="000000"/>
                </a:solidFill>
                <a:latin typeface="Cambria"/>
              </a:rPr>
              <a:t> </a:t>
            </a:r>
            <a:r>
              <a:rPr lang="en-US" sz="5000" dirty="0" err="1">
                <a:solidFill>
                  <a:srgbClr val="000000"/>
                </a:solidFill>
                <a:latin typeface="Cambria"/>
              </a:rPr>
              <a:t>một</a:t>
            </a:r>
            <a:r>
              <a:rPr lang="en-US" sz="5000" dirty="0">
                <a:solidFill>
                  <a:srgbClr val="000000"/>
                </a:solidFill>
                <a:latin typeface="Cambria"/>
              </a:rPr>
              <a:t> </a:t>
            </a:r>
            <a:r>
              <a:rPr lang="en-US" sz="5000" dirty="0" err="1">
                <a:solidFill>
                  <a:srgbClr val="000000"/>
                </a:solidFill>
                <a:latin typeface="Cambria"/>
              </a:rPr>
              <a:t>bé</a:t>
            </a:r>
            <a:r>
              <a:rPr lang="en-US" sz="5000" dirty="0">
                <a:solidFill>
                  <a:srgbClr val="000000"/>
                </a:solidFill>
                <a:latin typeface="Cambria"/>
              </a:rPr>
              <a:t> </a:t>
            </a:r>
            <a:r>
              <a:rPr lang="en-US" sz="5000" dirty="0" err="1">
                <a:solidFill>
                  <a:srgbClr val="000000"/>
                </a:solidFill>
                <a:latin typeface="Cambria"/>
              </a:rPr>
              <a:t>sơ</a:t>
            </a:r>
            <a:r>
              <a:rPr lang="en-US" sz="5000" dirty="0">
                <a:solidFill>
                  <a:srgbClr val="000000"/>
                </a:solidFill>
                <a:latin typeface="Cambria"/>
              </a:rPr>
              <a:t> </a:t>
            </a:r>
            <a:r>
              <a:rPr lang="en-US" sz="5000" dirty="0" err="1">
                <a:solidFill>
                  <a:srgbClr val="000000"/>
                </a:solidFill>
                <a:latin typeface="Cambria"/>
              </a:rPr>
              <a:t>sinh</a:t>
            </a:r>
            <a:r>
              <a:rPr lang="en-US" sz="5000" dirty="0">
                <a:solidFill>
                  <a:srgbClr val="000000"/>
                </a:solidFill>
                <a:latin typeface="Cambria"/>
              </a:rPr>
              <a:t> </a:t>
            </a:r>
            <a:r>
              <a:rPr lang="en-US" sz="5000" dirty="0" err="1">
                <a:solidFill>
                  <a:srgbClr val="000000"/>
                </a:solidFill>
                <a:latin typeface="Cambria"/>
              </a:rPr>
              <a:t>đang</a:t>
            </a:r>
            <a:r>
              <a:rPr lang="en-US" sz="5000" dirty="0">
                <a:solidFill>
                  <a:srgbClr val="000000"/>
                </a:solidFill>
                <a:latin typeface="Cambria"/>
              </a:rPr>
              <a:t> </a:t>
            </a:r>
            <a:r>
              <a:rPr lang="en-US" sz="5000" dirty="0" err="1">
                <a:solidFill>
                  <a:srgbClr val="000000"/>
                </a:solidFill>
                <a:latin typeface="Cambria"/>
              </a:rPr>
              <a:t>thoi</a:t>
            </a:r>
            <a:r>
              <a:rPr lang="en-US" sz="5000" dirty="0">
                <a:solidFill>
                  <a:srgbClr val="000000"/>
                </a:solidFill>
                <a:latin typeface="Cambria"/>
              </a:rPr>
              <a:t> </a:t>
            </a:r>
            <a:r>
              <a:rPr lang="en-US" sz="5000" dirty="0" err="1">
                <a:solidFill>
                  <a:srgbClr val="000000"/>
                </a:solidFill>
                <a:latin typeface="Cambria"/>
              </a:rPr>
              <a:t>thóp</a:t>
            </a:r>
            <a:r>
              <a:rPr lang="en-US" sz="5000" dirty="0">
                <a:solidFill>
                  <a:srgbClr val="000000"/>
                </a:solidFill>
                <a:latin typeface="Cambria"/>
              </a:rPr>
              <a:t> </a:t>
            </a:r>
            <a:r>
              <a:rPr lang="en-US" sz="5000" dirty="0" err="1">
                <a:solidFill>
                  <a:srgbClr val="000000"/>
                </a:solidFill>
                <a:latin typeface="Cambria"/>
              </a:rPr>
              <a:t>với</a:t>
            </a:r>
            <a:r>
              <a:rPr lang="en-US" sz="5000" dirty="0">
                <a:solidFill>
                  <a:srgbClr val="000000"/>
                </a:solidFill>
                <a:latin typeface="Cambria"/>
              </a:rPr>
              <a:t> </a:t>
            </a:r>
            <a:r>
              <a:rPr lang="en-US" sz="5000" dirty="0" err="1">
                <a:solidFill>
                  <a:srgbClr val="000000"/>
                </a:solidFill>
                <a:latin typeface="Cambria"/>
              </a:rPr>
              <a:t>cơ</a:t>
            </a:r>
            <a:r>
              <a:rPr lang="en-US" sz="5000" dirty="0">
                <a:solidFill>
                  <a:srgbClr val="000000"/>
                </a:solidFill>
                <a:latin typeface="Cambria"/>
              </a:rPr>
              <a:t> </a:t>
            </a:r>
            <a:r>
              <a:rPr lang="en-US" sz="5000" dirty="0" err="1">
                <a:solidFill>
                  <a:srgbClr val="000000"/>
                </a:solidFill>
                <a:latin typeface="Cambria"/>
              </a:rPr>
              <a:t>thể</a:t>
            </a:r>
            <a:r>
              <a:rPr lang="en-US" sz="5000" dirty="0">
                <a:solidFill>
                  <a:srgbClr val="000000"/>
                </a:solidFill>
                <a:latin typeface="Cambria"/>
              </a:rPr>
              <a:t> </a:t>
            </a:r>
            <a:r>
              <a:rPr lang="en-US" sz="5000" dirty="0" err="1">
                <a:solidFill>
                  <a:srgbClr val="000000"/>
                </a:solidFill>
                <a:latin typeface="Cambria"/>
              </a:rPr>
              <a:t>lấm</a:t>
            </a:r>
            <a:r>
              <a:rPr lang="en-US" sz="5000" dirty="0">
                <a:solidFill>
                  <a:srgbClr val="000000"/>
                </a:solidFill>
                <a:latin typeface="Cambria"/>
              </a:rPr>
              <a:t> </a:t>
            </a:r>
            <a:r>
              <a:rPr lang="en-US" sz="5000" dirty="0" err="1">
                <a:solidFill>
                  <a:srgbClr val="000000"/>
                </a:solidFill>
                <a:latin typeface="Cambria"/>
              </a:rPr>
              <a:t>máu</a:t>
            </a:r>
            <a:r>
              <a:rPr lang="en-US" sz="5000" dirty="0">
                <a:solidFill>
                  <a:srgbClr val="000000"/>
                </a:solidFill>
                <a:latin typeface="Cambria"/>
              </a:rPr>
              <a:t>, </a:t>
            </a:r>
            <a:r>
              <a:rPr lang="en-US" sz="5000" dirty="0" err="1">
                <a:solidFill>
                  <a:srgbClr val="000000"/>
                </a:solidFill>
                <a:latin typeface="Cambria"/>
              </a:rPr>
              <a:t>bị</a:t>
            </a:r>
            <a:r>
              <a:rPr lang="en-US" sz="5000" dirty="0">
                <a:solidFill>
                  <a:srgbClr val="000000"/>
                </a:solidFill>
                <a:latin typeface="Cambria"/>
              </a:rPr>
              <a:t> </a:t>
            </a:r>
            <a:r>
              <a:rPr lang="en-US" sz="5000" dirty="0" err="1">
                <a:solidFill>
                  <a:srgbClr val="000000"/>
                </a:solidFill>
                <a:latin typeface="Cambria"/>
              </a:rPr>
              <a:t>kiến</a:t>
            </a:r>
            <a:r>
              <a:rPr lang="en-US" sz="5000" dirty="0">
                <a:solidFill>
                  <a:srgbClr val="000000"/>
                </a:solidFill>
                <a:latin typeface="Cambria"/>
              </a:rPr>
              <a:t> </a:t>
            </a:r>
            <a:r>
              <a:rPr lang="en-US" sz="5000" dirty="0" err="1">
                <a:solidFill>
                  <a:srgbClr val="000000"/>
                </a:solidFill>
                <a:latin typeface="Cambria"/>
              </a:rPr>
              <a:t>và</a:t>
            </a:r>
            <a:r>
              <a:rPr lang="en-US" sz="5000" dirty="0">
                <a:solidFill>
                  <a:srgbClr val="000000"/>
                </a:solidFill>
                <a:latin typeface="Cambria"/>
              </a:rPr>
              <a:t> </a:t>
            </a:r>
            <a:r>
              <a:rPr lang="en-US" sz="5000" dirty="0" err="1">
                <a:solidFill>
                  <a:srgbClr val="000000"/>
                </a:solidFill>
                <a:latin typeface="Cambria"/>
              </a:rPr>
              <a:t>súc</a:t>
            </a:r>
            <a:r>
              <a:rPr lang="en-US" sz="5000" dirty="0">
                <a:solidFill>
                  <a:srgbClr val="000000"/>
                </a:solidFill>
                <a:latin typeface="Cambria"/>
              </a:rPr>
              <a:t> </a:t>
            </a:r>
            <a:r>
              <a:rPr lang="en-US" sz="5000" dirty="0" err="1">
                <a:solidFill>
                  <a:srgbClr val="000000"/>
                </a:solidFill>
                <a:latin typeface="Cambria"/>
              </a:rPr>
              <a:t>vật</a:t>
            </a:r>
            <a:r>
              <a:rPr lang="en-US" sz="5000" dirty="0">
                <a:solidFill>
                  <a:srgbClr val="000000"/>
                </a:solidFill>
                <a:latin typeface="Cambria"/>
              </a:rPr>
              <a:t> </a:t>
            </a:r>
            <a:r>
              <a:rPr lang="en-US" sz="5000" dirty="0" err="1">
                <a:solidFill>
                  <a:srgbClr val="000000"/>
                </a:solidFill>
                <a:latin typeface="Cambria"/>
              </a:rPr>
              <a:t>cắn</a:t>
            </a:r>
            <a:r>
              <a:rPr lang="en-US" sz="5000" dirty="0">
                <a:solidFill>
                  <a:srgbClr val="000000"/>
                </a:solidFill>
                <a:latin typeface="Cambria"/>
              </a:rPr>
              <a:t> </a:t>
            </a:r>
            <a:r>
              <a:rPr lang="en-US" sz="5000" dirty="0" err="1">
                <a:solidFill>
                  <a:srgbClr val="000000"/>
                </a:solidFill>
                <a:latin typeface="Cambria"/>
              </a:rPr>
              <a:t>mất</a:t>
            </a:r>
            <a:r>
              <a:rPr lang="en-US" sz="5000" dirty="0">
                <a:solidFill>
                  <a:srgbClr val="000000"/>
                </a:solidFill>
                <a:latin typeface="Cambria"/>
              </a:rPr>
              <a:t> </a:t>
            </a:r>
            <a:r>
              <a:rPr lang="en-US" sz="5000" dirty="0" err="1">
                <a:solidFill>
                  <a:srgbClr val="000000"/>
                </a:solidFill>
                <a:latin typeface="Cambria"/>
              </a:rPr>
              <a:t>một</a:t>
            </a:r>
            <a:r>
              <a:rPr lang="en-US" sz="5000" dirty="0">
                <a:solidFill>
                  <a:srgbClr val="000000"/>
                </a:solidFill>
                <a:latin typeface="Cambria"/>
              </a:rPr>
              <a:t> </a:t>
            </a:r>
            <a:r>
              <a:rPr lang="en-US" sz="5000" dirty="0" err="1">
                <a:solidFill>
                  <a:srgbClr val="000000"/>
                </a:solidFill>
                <a:latin typeface="Cambria"/>
              </a:rPr>
              <a:t>phần</a:t>
            </a:r>
            <a:r>
              <a:rPr lang="en-US" sz="5000" dirty="0">
                <a:solidFill>
                  <a:srgbClr val="000000"/>
                </a:solidFill>
                <a:latin typeface="Cambria"/>
              </a:rPr>
              <a:t> </a:t>
            </a:r>
            <a:r>
              <a:rPr lang="en-US" sz="5000" dirty="0" err="1">
                <a:solidFill>
                  <a:srgbClr val="000000"/>
                </a:solidFill>
                <a:latin typeface="Cambria"/>
              </a:rPr>
              <a:t>cơ</a:t>
            </a:r>
            <a:r>
              <a:rPr lang="en-US" sz="5000" dirty="0">
                <a:solidFill>
                  <a:srgbClr val="000000"/>
                </a:solidFill>
                <a:latin typeface="Cambria"/>
              </a:rPr>
              <a:t> </a:t>
            </a:r>
            <a:r>
              <a:rPr lang="en-US" sz="5000" dirty="0" err="1">
                <a:solidFill>
                  <a:srgbClr val="000000"/>
                </a:solidFill>
                <a:latin typeface="Cambria"/>
              </a:rPr>
              <a:t>thể</a:t>
            </a:r>
            <a:r>
              <a:rPr lang="en-US" sz="5000" dirty="0">
                <a:solidFill>
                  <a:srgbClr val="000000"/>
                </a:solidFill>
                <a:latin typeface="Cambria"/>
              </a:rPr>
              <a:t>. </a:t>
            </a:r>
            <a:r>
              <a:rPr lang="en-US" sz="5000" dirty="0" err="1">
                <a:solidFill>
                  <a:srgbClr val="000000"/>
                </a:solidFill>
                <a:latin typeface="Cambria"/>
              </a:rPr>
              <a:t>Em</a:t>
            </a:r>
            <a:r>
              <a:rPr lang="en-US" sz="5000" dirty="0">
                <a:solidFill>
                  <a:srgbClr val="000000"/>
                </a:solidFill>
                <a:latin typeface="Cambria"/>
              </a:rPr>
              <a:t> </a:t>
            </a:r>
            <a:r>
              <a:rPr lang="en-US" sz="5000" dirty="0" err="1">
                <a:solidFill>
                  <a:srgbClr val="000000"/>
                </a:solidFill>
                <a:latin typeface="Cambria"/>
              </a:rPr>
              <a:t>được</a:t>
            </a:r>
            <a:r>
              <a:rPr lang="en-US" sz="5000" dirty="0">
                <a:solidFill>
                  <a:srgbClr val="000000"/>
                </a:solidFill>
                <a:latin typeface="Cambria"/>
              </a:rPr>
              <a:t> </a:t>
            </a:r>
            <a:r>
              <a:rPr lang="en-US" sz="5000" dirty="0" err="1">
                <a:solidFill>
                  <a:srgbClr val="000000"/>
                </a:solidFill>
                <a:latin typeface="Cambria"/>
              </a:rPr>
              <a:t>đưa</a:t>
            </a:r>
            <a:r>
              <a:rPr lang="en-US" sz="5000" dirty="0">
                <a:solidFill>
                  <a:srgbClr val="000000"/>
                </a:solidFill>
                <a:latin typeface="Cambria"/>
              </a:rPr>
              <a:t> </a:t>
            </a:r>
            <a:r>
              <a:rPr lang="en-US" sz="5000" dirty="0" err="1">
                <a:solidFill>
                  <a:srgbClr val="000000"/>
                </a:solidFill>
                <a:latin typeface="Cambria"/>
              </a:rPr>
              <a:t>vào</a:t>
            </a:r>
            <a:r>
              <a:rPr lang="en-US" sz="5000" dirty="0">
                <a:solidFill>
                  <a:srgbClr val="000000"/>
                </a:solidFill>
                <a:latin typeface="Cambria"/>
              </a:rPr>
              <a:t> </a:t>
            </a:r>
            <a:r>
              <a:rPr lang="en-US" sz="5000" dirty="0" err="1">
                <a:solidFill>
                  <a:srgbClr val="000000"/>
                </a:solidFill>
                <a:latin typeface="Cambria"/>
              </a:rPr>
              <a:t>bệnh</a:t>
            </a:r>
            <a:r>
              <a:rPr lang="en-US" sz="5000" dirty="0">
                <a:solidFill>
                  <a:srgbClr val="000000"/>
                </a:solidFill>
                <a:latin typeface="Cambria"/>
              </a:rPr>
              <a:t> </a:t>
            </a:r>
            <a:r>
              <a:rPr lang="en-US" sz="5000" dirty="0" err="1">
                <a:solidFill>
                  <a:srgbClr val="000000"/>
                </a:solidFill>
                <a:latin typeface="Cambria"/>
              </a:rPr>
              <a:t>viện</a:t>
            </a:r>
            <a:r>
              <a:rPr lang="en-US" sz="5000" dirty="0">
                <a:solidFill>
                  <a:srgbClr val="000000"/>
                </a:solidFill>
                <a:latin typeface="Cambria"/>
              </a:rPr>
              <a:t> </a:t>
            </a:r>
            <a:r>
              <a:rPr lang="en-US" sz="5000" dirty="0" err="1">
                <a:solidFill>
                  <a:srgbClr val="000000"/>
                </a:solidFill>
                <a:latin typeface="Cambria"/>
              </a:rPr>
              <a:t>điều</a:t>
            </a:r>
            <a:r>
              <a:rPr lang="en-US" sz="5000" dirty="0">
                <a:solidFill>
                  <a:srgbClr val="000000"/>
                </a:solidFill>
                <a:latin typeface="Cambria"/>
              </a:rPr>
              <a:t> </a:t>
            </a:r>
            <a:r>
              <a:rPr lang="en-US" sz="5000" dirty="0" err="1">
                <a:solidFill>
                  <a:srgbClr val="000000"/>
                </a:solidFill>
                <a:latin typeface="Cambria"/>
              </a:rPr>
              <a:t>trị</a:t>
            </a:r>
            <a:r>
              <a:rPr lang="en-US" sz="5000" dirty="0">
                <a:solidFill>
                  <a:srgbClr val="000000"/>
                </a:solidFill>
                <a:latin typeface="Cambria"/>
              </a:rPr>
              <a:t> </a:t>
            </a:r>
            <a:r>
              <a:rPr lang="en-US" sz="5000" dirty="0" err="1">
                <a:solidFill>
                  <a:srgbClr val="000000"/>
                </a:solidFill>
                <a:latin typeface="Cambria"/>
              </a:rPr>
              <a:t>và</a:t>
            </a:r>
            <a:r>
              <a:rPr lang="en-US" sz="5000" dirty="0">
                <a:solidFill>
                  <a:srgbClr val="000000"/>
                </a:solidFill>
                <a:latin typeface="Cambria"/>
              </a:rPr>
              <a:t> </a:t>
            </a:r>
            <a:r>
              <a:rPr lang="en-US" sz="5000" dirty="0" err="1">
                <a:solidFill>
                  <a:srgbClr val="000000"/>
                </a:solidFill>
                <a:latin typeface="Cambria"/>
              </a:rPr>
              <a:t>được</a:t>
            </a:r>
            <a:r>
              <a:rPr lang="en-US" sz="5000" dirty="0">
                <a:solidFill>
                  <a:srgbClr val="000000"/>
                </a:solidFill>
                <a:latin typeface="Cambria"/>
              </a:rPr>
              <a:t> </a:t>
            </a:r>
            <a:r>
              <a:rPr lang="en-US" sz="5000" dirty="0" err="1">
                <a:solidFill>
                  <a:srgbClr val="000000"/>
                </a:solidFill>
                <a:latin typeface="Cambria"/>
              </a:rPr>
              <a:t>các</a:t>
            </a:r>
            <a:r>
              <a:rPr lang="en-US" sz="5000" dirty="0">
                <a:solidFill>
                  <a:srgbClr val="000000"/>
                </a:solidFill>
                <a:latin typeface="Cambria"/>
              </a:rPr>
              <a:t> </a:t>
            </a:r>
            <a:r>
              <a:rPr lang="en-US" sz="5000" dirty="0" err="1">
                <a:solidFill>
                  <a:srgbClr val="000000"/>
                </a:solidFill>
                <a:latin typeface="Cambria"/>
              </a:rPr>
              <a:t>bác</a:t>
            </a:r>
            <a:r>
              <a:rPr lang="en-US" sz="5000" dirty="0">
                <a:solidFill>
                  <a:srgbClr val="000000"/>
                </a:solidFill>
                <a:latin typeface="Cambria"/>
              </a:rPr>
              <a:t> </a:t>
            </a:r>
            <a:r>
              <a:rPr lang="en-US" sz="5000" dirty="0" err="1">
                <a:solidFill>
                  <a:srgbClr val="000000"/>
                </a:solidFill>
                <a:latin typeface="Cambria"/>
              </a:rPr>
              <a:t>sĩ</a:t>
            </a:r>
            <a:r>
              <a:rPr lang="en-US" sz="5000" dirty="0">
                <a:solidFill>
                  <a:srgbClr val="000000"/>
                </a:solidFill>
                <a:latin typeface="Cambria"/>
              </a:rPr>
              <a:t> </a:t>
            </a:r>
            <a:r>
              <a:rPr lang="en-US" sz="5000" dirty="0" err="1">
                <a:solidFill>
                  <a:srgbClr val="000000"/>
                </a:solidFill>
                <a:latin typeface="Cambria"/>
              </a:rPr>
              <a:t>đặt</a:t>
            </a:r>
            <a:r>
              <a:rPr lang="en-US" sz="5000" dirty="0">
                <a:solidFill>
                  <a:srgbClr val="000000"/>
                </a:solidFill>
                <a:latin typeface="Cambria"/>
              </a:rPr>
              <a:t> </a:t>
            </a:r>
            <a:r>
              <a:rPr lang="en-US" sz="5000" dirty="0" err="1">
                <a:solidFill>
                  <a:srgbClr val="000000"/>
                </a:solidFill>
                <a:latin typeface="Cambria"/>
              </a:rPr>
              <a:t>tên</a:t>
            </a:r>
            <a:r>
              <a:rPr lang="en-US" sz="5000" dirty="0">
                <a:solidFill>
                  <a:srgbClr val="000000"/>
                </a:solidFill>
                <a:latin typeface="Cambria"/>
              </a:rPr>
              <a:t> </a:t>
            </a:r>
            <a:r>
              <a:rPr lang="en-US" sz="5000" dirty="0" err="1">
                <a:solidFill>
                  <a:srgbClr val="000000"/>
                </a:solidFill>
                <a:latin typeface="Cambria"/>
              </a:rPr>
              <a:t>là</a:t>
            </a:r>
            <a:r>
              <a:rPr lang="en-US" sz="5000" dirty="0">
                <a:solidFill>
                  <a:srgbClr val="000000"/>
                </a:solidFill>
                <a:latin typeface="Cambria"/>
              </a:rPr>
              <a:t> </a:t>
            </a:r>
            <a:r>
              <a:rPr lang="en-US" sz="5000" dirty="0" err="1">
                <a:solidFill>
                  <a:srgbClr val="000000"/>
                </a:solidFill>
                <a:latin typeface="Cambria"/>
              </a:rPr>
              <a:t>Thiện</a:t>
            </a:r>
            <a:r>
              <a:rPr lang="en-US" sz="5000" dirty="0">
                <a:solidFill>
                  <a:srgbClr val="000000"/>
                </a:solidFill>
                <a:latin typeface="Cambria"/>
              </a:rPr>
              <a:t> </a:t>
            </a:r>
            <a:r>
              <a:rPr lang="en-US" sz="5000" dirty="0" err="1">
                <a:solidFill>
                  <a:srgbClr val="000000"/>
                </a:solidFill>
                <a:latin typeface="Cambria"/>
              </a:rPr>
              <a:t>Nhân</a:t>
            </a:r>
            <a:r>
              <a:rPr lang="en-US" sz="5000" dirty="0">
                <a:solidFill>
                  <a:srgbClr val="000000"/>
                </a:solidFill>
                <a:latin typeface="Cambria"/>
              </a:rPr>
              <a:t> </a:t>
            </a:r>
            <a:r>
              <a:rPr lang="en-US" sz="5000" dirty="0" err="1">
                <a:solidFill>
                  <a:srgbClr val="000000"/>
                </a:solidFill>
                <a:latin typeface="Cambria"/>
              </a:rPr>
              <a:t>với</a:t>
            </a:r>
            <a:r>
              <a:rPr lang="en-US" sz="5000" dirty="0">
                <a:solidFill>
                  <a:srgbClr val="000000"/>
                </a:solidFill>
                <a:latin typeface="Cambria"/>
              </a:rPr>
              <a:t> </a:t>
            </a:r>
            <a:r>
              <a:rPr lang="en-US" sz="5000" dirty="0" err="1">
                <a:solidFill>
                  <a:srgbClr val="000000"/>
                </a:solidFill>
                <a:latin typeface="Cambria"/>
              </a:rPr>
              <a:t>mong</a:t>
            </a:r>
            <a:r>
              <a:rPr lang="en-US" sz="5000" dirty="0">
                <a:solidFill>
                  <a:srgbClr val="000000"/>
                </a:solidFill>
                <a:latin typeface="Cambria"/>
              </a:rPr>
              <a:t> </a:t>
            </a:r>
            <a:r>
              <a:rPr lang="en-US" sz="5000" dirty="0" err="1">
                <a:solidFill>
                  <a:srgbClr val="000000"/>
                </a:solidFill>
                <a:latin typeface="Cambria"/>
              </a:rPr>
              <a:t>muốn</a:t>
            </a:r>
            <a:r>
              <a:rPr lang="en-US" sz="5000" dirty="0">
                <a:solidFill>
                  <a:srgbClr val="000000"/>
                </a:solidFill>
                <a:latin typeface="Cambria"/>
              </a:rPr>
              <a:t> </a:t>
            </a:r>
            <a:r>
              <a:rPr lang="en-US" sz="5000" dirty="0" err="1">
                <a:solidFill>
                  <a:srgbClr val="000000"/>
                </a:solidFill>
                <a:latin typeface="Cambria"/>
              </a:rPr>
              <a:t>ghi</a:t>
            </a:r>
            <a:r>
              <a:rPr lang="en-US" sz="5000" dirty="0">
                <a:solidFill>
                  <a:srgbClr val="000000"/>
                </a:solidFill>
                <a:latin typeface="Cambria"/>
              </a:rPr>
              <a:t> </a:t>
            </a:r>
            <a:r>
              <a:rPr lang="en-US" sz="5000" dirty="0" err="1">
                <a:solidFill>
                  <a:srgbClr val="000000"/>
                </a:solidFill>
                <a:latin typeface="Cambria"/>
              </a:rPr>
              <a:t>nhận</a:t>
            </a:r>
            <a:r>
              <a:rPr lang="en-US" sz="5000" dirty="0">
                <a:solidFill>
                  <a:srgbClr val="000000"/>
                </a:solidFill>
                <a:latin typeface="Cambria"/>
              </a:rPr>
              <a:t> </a:t>
            </a:r>
            <a:r>
              <a:rPr lang="en-US" sz="5000" dirty="0" err="1">
                <a:solidFill>
                  <a:srgbClr val="000000"/>
                </a:solidFill>
                <a:latin typeface="Cambria"/>
              </a:rPr>
              <a:t>lòng</a:t>
            </a:r>
            <a:r>
              <a:rPr lang="en-US" sz="5000" dirty="0">
                <a:solidFill>
                  <a:srgbClr val="000000"/>
                </a:solidFill>
                <a:latin typeface="Cambria"/>
              </a:rPr>
              <a:t> </a:t>
            </a:r>
            <a:r>
              <a:rPr lang="en-US" sz="5000" dirty="0" err="1">
                <a:solidFill>
                  <a:srgbClr val="000000"/>
                </a:solidFill>
                <a:latin typeface="Cambria"/>
              </a:rPr>
              <a:t>thiện</a:t>
            </a:r>
            <a:r>
              <a:rPr lang="en-US" sz="5000" dirty="0">
                <a:solidFill>
                  <a:srgbClr val="000000"/>
                </a:solidFill>
                <a:latin typeface="Cambria"/>
              </a:rPr>
              <a:t>, </a:t>
            </a:r>
            <a:r>
              <a:rPr lang="en-US" sz="5000" dirty="0" err="1">
                <a:solidFill>
                  <a:srgbClr val="000000"/>
                </a:solidFill>
                <a:latin typeface="Cambria"/>
              </a:rPr>
              <a:t>điều</a:t>
            </a:r>
            <a:r>
              <a:rPr lang="en-US" sz="5000" dirty="0">
                <a:solidFill>
                  <a:srgbClr val="000000"/>
                </a:solidFill>
                <a:latin typeface="Cambria"/>
              </a:rPr>
              <a:t> </a:t>
            </a:r>
            <a:r>
              <a:rPr lang="en-US" sz="5000" dirty="0" err="1">
                <a:solidFill>
                  <a:srgbClr val="000000"/>
                </a:solidFill>
                <a:latin typeface="Cambria"/>
              </a:rPr>
              <a:t>nhân</a:t>
            </a:r>
            <a:r>
              <a:rPr lang="en-US" sz="5000" dirty="0">
                <a:solidFill>
                  <a:srgbClr val="000000"/>
                </a:solidFill>
                <a:latin typeface="Cambria"/>
              </a:rPr>
              <a:t> </a:t>
            </a:r>
            <a:r>
              <a:rPr lang="en-US" sz="5000" dirty="0" err="1">
                <a:solidFill>
                  <a:srgbClr val="000000"/>
                </a:solidFill>
                <a:latin typeface="Cambria"/>
              </a:rPr>
              <a:t>của</a:t>
            </a:r>
            <a:r>
              <a:rPr lang="en-US" sz="5000" dirty="0">
                <a:solidFill>
                  <a:srgbClr val="000000"/>
                </a:solidFill>
                <a:latin typeface="Cambria"/>
              </a:rPr>
              <a:t> </a:t>
            </a:r>
            <a:r>
              <a:rPr lang="en-US" sz="5000" dirty="0" err="1">
                <a:solidFill>
                  <a:srgbClr val="000000"/>
                </a:solidFill>
                <a:latin typeface="Cambria"/>
              </a:rPr>
              <a:t>những</a:t>
            </a:r>
            <a:r>
              <a:rPr lang="en-US" sz="5000" dirty="0">
                <a:solidFill>
                  <a:srgbClr val="000000"/>
                </a:solidFill>
                <a:latin typeface="Cambria"/>
              </a:rPr>
              <a:t> </a:t>
            </a:r>
            <a:r>
              <a:rPr lang="en-US" sz="5000" dirty="0" err="1">
                <a:solidFill>
                  <a:srgbClr val="000000"/>
                </a:solidFill>
                <a:latin typeface="Cambria"/>
              </a:rPr>
              <a:t>người</a:t>
            </a:r>
            <a:r>
              <a:rPr lang="en-US" sz="5000" dirty="0">
                <a:solidFill>
                  <a:srgbClr val="000000"/>
                </a:solidFill>
                <a:latin typeface="Cambria"/>
              </a:rPr>
              <a:t> </a:t>
            </a:r>
            <a:r>
              <a:rPr lang="en-US" sz="5000" dirty="0" err="1">
                <a:solidFill>
                  <a:srgbClr val="000000"/>
                </a:solidFill>
                <a:latin typeface="Cambria"/>
              </a:rPr>
              <a:t>đã</a:t>
            </a:r>
            <a:r>
              <a:rPr lang="en-US" sz="5000" dirty="0">
                <a:solidFill>
                  <a:srgbClr val="000000"/>
                </a:solidFill>
                <a:latin typeface="Cambria"/>
              </a:rPr>
              <a:t> </a:t>
            </a:r>
            <a:r>
              <a:rPr lang="en-US" sz="5000" dirty="0" err="1">
                <a:solidFill>
                  <a:srgbClr val="000000"/>
                </a:solidFill>
                <a:latin typeface="Cambria"/>
              </a:rPr>
              <a:t>giúp</a:t>
            </a:r>
            <a:r>
              <a:rPr lang="en-US" sz="5000" dirty="0">
                <a:solidFill>
                  <a:srgbClr val="000000"/>
                </a:solidFill>
                <a:latin typeface="Cambria"/>
              </a:rPr>
              <a:t> </a:t>
            </a:r>
            <a:r>
              <a:rPr lang="en-US" sz="5000" dirty="0" err="1">
                <a:solidFill>
                  <a:srgbClr val="000000"/>
                </a:solidFill>
                <a:latin typeface="Cambria"/>
              </a:rPr>
              <a:t>đỡ</a:t>
            </a:r>
            <a:r>
              <a:rPr lang="en-US" sz="5000" dirty="0">
                <a:solidFill>
                  <a:srgbClr val="000000"/>
                </a:solidFill>
                <a:latin typeface="Cambria"/>
              </a:rPr>
              <a:t> </a:t>
            </a:r>
            <a:r>
              <a:rPr lang="en-US" sz="5000" dirty="0" err="1">
                <a:solidFill>
                  <a:srgbClr val="000000"/>
                </a:solidFill>
                <a:latin typeface="Cambria"/>
              </a:rPr>
              <a:t>và</a:t>
            </a:r>
            <a:r>
              <a:rPr lang="en-US" sz="5000" dirty="0">
                <a:solidFill>
                  <a:srgbClr val="000000"/>
                </a:solidFill>
                <a:latin typeface="Cambria"/>
              </a:rPr>
              <a:t> </a:t>
            </a:r>
            <a:r>
              <a:rPr lang="en-US" sz="5000" dirty="0" err="1">
                <a:solidFill>
                  <a:srgbClr val="000000"/>
                </a:solidFill>
                <a:latin typeface="Cambria"/>
              </a:rPr>
              <a:t>cưu</a:t>
            </a:r>
            <a:r>
              <a:rPr lang="en-US" sz="5000" dirty="0">
                <a:solidFill>
                  <a:srgbClr val="000000"/>
                </a:solidFill>
                <a:latin typeface="Cambria"/>
              </a:rPr>
              <a:t> </a:t>
            </a:r>
            <a:r>
              <a:rPr lang="en-US" sz="5000" dirty="0" err="1">
                <a:solidFill>
                  <a:srgbClr val="000000"/>
                </a:solidFill>
                <a:latin typeface="Cambria"/>
              </a:rPr>
              <a:t>mang</a:t>
            </a:r>
            <a:r>
              <a:rPr lang="en-US" sz="5000" dirty="0">
                <a:solidFill>
                  <a:srgbClr val="000000"/>
                </a:solidFill>
                <a:latin typeface="Cambria"/>
              </a:rPr>
              <a:t> </a:t>
            </a:r>
            <a:r>
              <a:rPr lang="en-US" sz="5000" dirty="0" err="1">
                <a:solidFill>
                  <a:srgbClr val="000000"/>
                </a:solidFill>
                <a:latin typeface="Cambria"/>
              </a:rPr>
              <a:t>em</a:t>
            </a:r>
            <a:r>
              <a:rPr lang="en-US" sz="5000" dirty="0">
                <a:solidFill>
                  <a:srgbClr val="000000"/>
                </a:solidFill>
                <a:latin typeface="Cambria"/>
              </a:rPr>
              <a:t>.</a:t>
            </a:r>
          </a:p>
        </p:txBody>
      </p:sp>
      <p:sp>
        <p:nvSpPr>
          <p:cNvPr id="45" name="TextBox 45"/>
          <p:cNvSpPr txBox="1"/>
          <p:nvPr/>
        </p:nvSpPr>
        <p:spPr>
          <a:xfrm>
            <a:off x="2021764" y="1572390"/>
            <a:ext cx="13791105" cy="781050"/>
          </a:xfrm>
          <a:prstGeom prst="rect">
            <a:avLst/>
          </a:prstGeom>
        </p:spPr>
        <p:txBody>
          <a:bodyPr lIns="0" tIns="0" rIns="0" bIns="0" rtlCol="0" anchor="t">
            <a:spAutoFit/>
          </a:bodyPr>
          <a:lstStyle/>
          <a:p>
            <a:pPr>
              <a:lnSpc>
                <a:spcPts val="6150"/>
              </a:lnSpc>
            </a:pPr>
            <a:r>
              <a:rPr lang="en-US" sz="5000" dirty="0" err="1">
                <a:solidFill>
                  <a:srgbClr val="000000"/>
                </a:solidFill>
                <a:latin typeface="Cambria Bold"/>
              </a:rPr>
              <a:t>Đọc</a:t>
            </a:r>
            <a:r>
              <a:rPr lang="en-US" sz="5000" dirty="0">
                <a:solidFill>
                  <a:srgbClr val="000000"/>
                </a:solidFill>
                <a:latin typeface="Cambria Bold"/>
              </a:rPr>
              <a:t> </a:t>
            </a:r>
            <a:r>
              <a:rPr lang="en-US" sz="5000" dirty="0" err="1">
                <a:solidFill>
                  <a:srgbClr val="000000"/>
                </a:solidFill>
                <a:latin typeface="Cambria Bold"/>
              </a:rPr>
              <a:t>câu</a:t>
            </a:r>
            <a:r>
              <a:rPr lang="en-US" sz="5000" dirty="0">
                <a:solidFill>
                  <a:srgbClr val="000000"/>
                </a:solidFill>
                <a:latin typeface="Cambria Bold"/>
              </a:rPr>
              <a:t> </a:t>
            </a:r>
            <a:r>
              <a:rPr lang="en-US" sz="5000" dirty="0" err="1">
                <a:solidFill>
                  <a:srgbClr val="000000"/>
                </a:solidFill>
                <a:latin typeface="Cambria Bold"/>
              </a:rPr>
              <a:t>chuyện</a:t>
            </a:r>
            <a:r>
              <a:rPr lang="en-US" sz="5000" dirty="0">
                <a:solidFill>
                  <a:srgbClr val="000000"/>
                </a:solidFill>
                <a:latin typeface="Cambria Bold"/>
              </a:rPr>
              <a:t> </a:t>
            </a:r>
            <a:r>
              <a:rPr lang="en-US" sz="5000" dirty="0" err="1">
                <a:solidFill>
                  <a:srgbClr val="000000"/>
                </a:solidFill>
                <a:latin typeface="Cambria Bold"/>
              </a:rPr>
              <a:t>dưới</a:t>
            </a:r>
            <a:r>
              <a:rPr lang="en-US" sz="5000" dirty="0">
                <a:solidFill>
                  <a:srgbClr val="000000"/>
                </a:solidFill>
                <a:latin typeface="Cambria Bold"/>
              </a:rPr>
              <a:t> </a:t>
            </a:r>
            <a:r>
              <a:rPr lang="en-US" sz="5000" dirty="0" err="1">
                <a:solidFill>
                  <a:srgbClr val="000000"/>
                </a:solidFill>
                <a:latin typeface="Cambria Bold"/>
              </a:rPr>
              <a:t>đây</a:t>
            </a:r>
            <a:r>
              <a:rPr lang="en-US" sz="5000" dirty="0">
                <a:solidFill>
                  <a:srgbClr val="000000"/>
                </a:solidFill>
                <a:latin typeface="Cambria Bold"/>
              </a:rPr>
              <a:t> </a:t>
            </a:r>
            <a:r>
              <a:rPr lang="en-US" sz="5000" dirty="0" err="1">
                <a:solidFill>
                  <a:srgbClr val="000000"/>
                </a:solidFill>
                <a:latin typeface="Cambria Bold"/>
              </a:rPr>
              <a:t>và</a:t>
            </a:r>
            <a:r>
              <a:rPr lang="en-US" sz="5000" dirty="0">
                <a:solidFill>
                  <a:srgbClr val="000000"/>
                </a:solidFill>
                <a:latin typeface="Cambria Bold"/>
              </a:rPr>
              <a:t> </a:t>
            </a:r>
            <a:r>
              <a:rPr lang="en-US" sz="5000" dirty="0" err="1">
                <a:solidFill>
                  <a:srgbClr val="000000"/>
                </a:solidFill>
                <a:latin typeface="Cambria Bold"/>
              </a:rPr>
              <a:t>trả</a:t>
            </a:r>
            <a:r>
              <a:rPr lang="en-US" sz="5000" dirty="0">
                <a:solidFill>
                  <a:srgbClr val="000000"/>
                </a:solidFill>
                <a:latin typeface="Cambria Bold"/>
              </a:rPr>
              <a:t> </a:t>
            </a:r>
            <a:r>
              <a:rPr lang="en-US" sz="5000" dirty="0" err="1">
                <a:solidFill>
                  <a:srgbClr val="000000"/>
                </a:solidFill>
                <a:latin typeface="Cambria Bold"/>
              </a:rPr>
              <a:t>lời</a:t>
            </a:r>
            <a:r>
              <a:rPr lang="en-US" sz="5000" dirty="0">
                <a:solidFill>
                  <a:srgbClr val="000000"/>
                </a:solidFill>
                <a:latin typeface="Cambria Bold"/>
              </a:rPr>
              <a:t> </a:t>
            </a:r>
            <a:r>
              <a:rPr lang="en-US" sz="5000" dirty="0" err="1">
                <a:solidFill>
                  <a:srgbClr val="000000"/>
                </a:solidFill>
                <a:latin typeface="Cambria Bold"/>
              </a:rPr>
              <a:t>câu</a:t>
            </a:r>
            <a:r>
              <a:rPr lang="en-US" sz="5000" dirty="0">
                <a:solidFill>
                  <a:srgbClr val="000000"/>
                </a:solidFill>
                <a:latin typeface="Cambria Bold"/>
              </a:rPr>
              <a:t> </a:t>
            </a:r>
            <a:r>
              <a:rPr lang="en-US" sz="5000" dirty="0" err="1">
                <a:solidFill>
                  <a:srgbClr val="000000"/>
                </a:solidFill>
                <a:latin typeface="Cambria Bold"/>
              </a:rPr>
              <a:t>hỏi</a:t>
            </a:r>
            <a:r>
              <a:rPr lang="en-US" sz="5000" dirty="0">
                <a:solidFill>
                  <a:srgbClr val="000000"/>
                </a:solidFill>
                <a:latin typeface="Cambria Bold"/>
              </a:rPr>
              <a:t>:</a:t>
            </a:r>
          </a:p>
        </p:txBody>
      </p:sp>
      <p:pic>
        <p:nvPicPr>
          <p:cNvPr id="47" name="Picture 46"/>
          <p:cNvPicPr>
            <a:picLocks noChangeAspect="1"/>
          </p:cNvPicPr>
          <p:nvPr/>
        </p:nvPicPr>
        <p:blipFill>
          <a:blip r:embed="rId10"/>
          <a:stretch>
            <a:fillRect/>
          </a:stretch>
        </p:blipFill>
        <p:spPr>
          <a:xfrm>
            <a:off x="4496788" y="2501781"/>
            <a:ext cx="9327688" cy="1170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4">
              <a:extLst>
                <a:ext uri="{96DAC541-7B7A-43D3-8B79-37D633B846F1}">
                  <asvg:svgBlip xmlns:asvg="http://schemas.microsoft.com/office/drawing/2016/SVG/main" r:embed="rId5"/>
                </a:ext>
              </a:extLst>
            </a:blip>
            <a:stretch>
              <a:fillRect r="-35318" b="-105861"/>
            </a:stretch>
          </a:blipFill>
        </p:spPr>
      </p:sp>
      <p:sp>
        <p:nvSpPr>
          <p:cNvPr id="8" name="Freeform 8"/>
          <p:cNvSpPr/>
          <p:nvPr/>
        </p:nvSpPr>
        <p:spPr>
          <a:xfrm rot="-4547200">
            <a:off x="13990603" y="5783075"/>
            <a:ext cx="5500811" cy="4760702"/>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404670">
            <a:off x="-1018198" y="-233267"/>
            <a:ext cx="5500811" cy="4760702"/>
          </a:xfrm>
          <a:custGeom>
            <a:avLst/>
            <a:gdLst/>
            <a:ahLst/>
            <a:cxnLst/>
            <a:rect l="l" t="t" r="r" b="b"/>
            <a:pathLst>
              <a:path w="5500811" h="4760702">
                <a:moveTo>
                  <a:pt x="0" y="0"/>
                </a:moveTo>
                <a:lnTo>
                  <a:pt x="5500810" y="0"/>
                </a:lnTo>
                <a:lnTo>
                  <a:pt x="5500810" y="4760701"/>
                </a:lnTo>
                <a:lnTo>
                  <a:pt x="0" y="476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412530">
            <a:off x="14287775" y="-179276"/>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912969">
            <a:off x="4015577" y="212434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429333" y="683172"/>
            <a:ext cx="15311675" cy="2843084"/>
            <a:chOff x="0" y="0"/>
            <a:chExt cx="20415567" cy="3790778"/>
          </a:xfrm>
        </p:grpSpPr>
        <p:grpSp>
          <p:nvGrpSpPr>
            <p:cNvPr id="13" name="Group 13"/>
            <p:cNvGrpSpPr/>
            <p:nvPr/>
          </p:nvGrpSpPr>
          <p:grpSpPr>
            <a:xfrm>
              <a:off x="0" y="0"/>
              <a:ext cx="2268396" cy="3790778"/>
              <a:chOff x="0" y="0"/>
              <a:chExt cx="486378" cy="812800"/>
            </a:xfrm>
          </p:grpSpPr>
          <p:sp>
            <p:nvSpPr>
              <p:cNvPr id="14" name="Freeform 1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p:spPr>
          </p:sp>
          <p:sp>
            <p:nvSpPr>
              <p:cNvPr id="15" name="TextBox 1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6" name="Group 16"/>
            <p:cNvGrpSpPr/>
            <p:nvPr/>
          </p:nvGrpSpPr>
          <p:grpSpPr>
            <a:xfrm>
              <a:off x="4536793" y="0"/>
              <a:ext cx="2268396" cy="3790778"/>
              <a:chOff x="0" y="0"/>
              <a:chExt cx="486378" cy="812800"/>
            </a:xfrm>
          </p:grpSpPr>
          <p:sp>
            <p:nvSpPr>
              <p:cNvPr id="17" name="Freeform 1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18" name="TextBox 18"/>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9" name="Group 19"/>
            <p:cNvGrpSpPr/>
            <p:nvPr/>
          </p:nvGrpSpPr>
          <p:grpSpPr>
            <a:xfrm>
              <a:off x="9073585" y="0"/>
              <a:ext cx="2268396" cy="3790778"/>
              <a:chOff x="0" y="0"/>
              <a:chExt cx="486378" cy="812800"/>
            </a:xfrm>
          </p:grpSpPr>
          <p:sp>
            <p:nvSpPr>
              <p:cNvPr id="20" name="Freeform 2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1" name="TextBox 21"/>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2" name="Group 22"/>
            <p:cNvGrpSpPr/>
            <p:nvPr/>
          </p:nvGrpSpPr>
          <p:grpSpPr>
            <a:xfrm>
              <a:off x="13610378" y="0"/>
              <a:ext cx="2268396" cy="3790778"/>
              <a:chOff x="0" y="0"/>
              <a:chExt cx="486378" cy="812800"/>
            </a:xfrm>
          </p:grpSpPr>
          <p:sp>
            <p:nvSpPr>
              <p:cNvPr id="23" name="Freeform 2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4" name="TextBox 24"/>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5" name="Group 25"/>
            <p:cNvGrpSpPr/>
            <p:nvPr/>
          </p:nvGrpSpPr>
          <p:grpSpPr>
            <a:xfrm>
              <a:off x="2268396" y="0"/>
              <a:ext cx="2268396" cy="3790778"/>
              <a:chOff x="0" y="0"/>
              <a:chExt cx="486378" cy="812800"/>
            </a:xfrm>
          </p:grpSpPr>
          <p:sp>
            <p:nvSpPr>
              <p:cNvPr id="26" name="Freeform 26"/>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27" name="TextBox 27"/>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28" name="Group 28"/>
            <p:cNvGrpSpPr/>
            <p:nvPr/>
          </p:nvGrpSpPr>
          <p:grpSpPr>
            <a:xfrm>
              <a:off x="6805189" y="0"/>
              <a:ext cx="2268396" cy="3790778"/>
              <a:chOff x="0" y="0"/>
              <a:chExt cx="486378" cy="812800"/>
            </a:xfrm>
          </p:grpSpPr>
          <p:sp>
            <p:nvSpPr>
              <p:cNvPr id="29" name="Freeform 2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0" name="TextBox 3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1" name="Group 31"/>
            <p:cNvGrpSpPr/>
            <p:nvPr/>
          </p:nvGrpSpPr>
          <p:grpSpPr>
            <a:xfrm>
              <a:off x="11341981" y="0"/>
              <a:ext cx="2268396" cy="3790778"/>
              <a:chOff x="0" y="0"/>
              <a:chExt cx="486378" cy="812800"/>
            </a:xfrm>
          </p:grpSpPr>
          <p:sp>
            <p:nvSpPr>
              <p:cNvPr id="32" name="Freeform 3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3" name="TextBox 33"/>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4" name="Group 34"/>
            <p:cNvGrpSpPr/>
            <p:nvPr/>
          </p:nvGrpSpPr>
          <p:grpSpPr>
            <a:xfrm>
              <a:off x="15878774" y="0"/>
              <a:ext cx="2268396" cy="3790778"/>
              <a:chOff x="0" y="0"/>
              <a:chExt cx="486378" cy="812800"/>
            </a:xfrm>
          </p:grpSpPr>
          <p:sp>
            <p:nvSpPr>
              <p:cNvPr id="35" name="Freeform 3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6" name="TextBox 36"/>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7" name="Group 37"/>
            <p:cNvGrpSpPr/>
            <p:nvPr/>
          </p:nvGrpSpPr>
          <p:grpSpPr>
            <a:xfrm>
              <a:off x="18147170" y="0"/>
              <a:ext cx="2268396" cy="3790778"/>
              <a:chOff x="0" y="0"/>
              <a:chExt cx="486378" cy="812800"/>
            </a:xfrm>
          </p:grpSpPr>
          <p:sp>
            <p:nvSpPr>
              <p:cNvPr id="38" name="Freeform 3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A23C73"/>
              </a:solidFill>
              <a:ln cap="rnd">
                <a:noFill/>
                <a:prstDash val="solid"/>
                <a:round/>
              </a:ln>
            </p:spPr>
          </p:sp>
          <p:sp>
            <p:nvSpPr>
              <p:cNvPr id="39" name="TextBox 39"/>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sp>
        <p:nvSpPr>
          <p:cNvPr id="40" name="Freeform 40"/>
          <p:cNvSpPr/>
          <p:nvPr/>
        </p:nvSpPr>
        <p:spPr>
          <a:xfrm>
            <a:off x="10878051"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grpSp>
        <p:nvGrpSpPr>
          <p:cNvPr id="41" name="Group 41"/>
          <p:cNvGrpSpPr/>
          <p:nvPr/>
        </p:nvGrpSpPr>
        <p:grpSpPr>
          <a:xfrm>
            <a:off x="1028700" y="1375324"/>
            <a:ext cx="16230600" cy="8174564"/>
            <a:chOff x="0" y="0"/>
            <a:chExt cx="4274726" cy="2152972"/>
          </a:xfrm>
        </p:grpSpPr>
        <p:sp>
          <p:nvSpPr>
            <p:cNvPr id="42" name="Freeform 42"/>
            <p:cNvSpPr/>
            <p:nvPr/>
          </p:nvSpPr>
          <p:spPr>
            <a:xfrm>
              <a:off x="0" y="0"/>
              <a:ext cx="4274726" cy="2152972"/>
            </a:xfrm>
            <a:custGeom>
              <a:avLst/>
              <a:gdLst/>
              <a:ahLst/>
              <a:cxnLst/>
              <a:rect l="l" t="t" r="r" b="b"/>
              <a:pathLst>
                <a:path w="4274726" h="2152972">
                  <a:moveTo>
                    <a:pt x="24327" y="0"/>
                  </a:moveTo>
                  <a:lnTo>
                    <a:pt x="4250399" y="0"/>
                  </a:lnTo>
                  <a:cubicBezTo>
                    <a:pt x="4263834" y="0"/>
                    <a:pt x="4274726" y="10891"/>
                    <a:pt x="4274726" y="24327"/>
                  </a:cubicBezTo>
                  <a:lnTo>
                    <a:pt x="4274726" y="2128645"/>
                  </a:lnTo>
                  <a:cubicBezTo>
                    <a:pt x="4274726" y="2142080"/>
                    <a:pt x="4263834" y="2152972"/>
                    <a:pt x="4250399" y="2152972"/>
                  </a:cubicBezTo>
                  <a:lnTo>
                    <a:pt x="24327" y="2152972"/>
                  </a:lnTo>
                  <a:cubicBezTo>
                    <a:pt x="10891" y="2152972"/>
                    <a:pt x="0" y="2142080"/>
                    <a:pt x="0" y="2128645"/>
                  </a:cubicBezTo>
                  <a:lnTo>
                    <a:pt x="0" y="24327"/>
                  </a:lnTo>
                  <a:cubicBezTo>
                    <a:pt x="0" y="10891"/>
                    <a:pt x="10891" y="0"/>
                    <a:pt x="24327" y="0"/>
                  </a:cubicBezTo>
                  <a:close/>
                </a:path>
              </a:pathLst>
            </a:custGeom>
            <a:solidFill>
              <a:srgbClr val="F6C9BC"/>
            </a:solidFill>
          </p:spPr>
        </p:sp>
        <p:sp>
          <p:nvSpPr>
            <p:cNvPr id="43" name="TextBox 43"/>
            <p:cNvSpPr txBox="1"/>
            <p:nvPr/>
          </p:nvSpPr>
          <p:spPr>
            <a:xfrm>
              <a:off x="0" y="-28575"/>
              <a:ext cx="4274726" cy="2181547"/>
            </a:xfrm>
            <a:prstGeom prst="rect">
              <a:avLst/>
            </a:prstGeom>
          </p:spPr>
          <p:txBody>
            <a:bodyPr lIns="50800" tIns="50800" rIns="50800" bIns="50800" rtlCol="0" anchor="ctr"/>
            <a:lstStyle/>
            <a:p>
              <a:pPr algn="ctr">
                <a:lnSpc>
                  <a:spcPts val="2807"/>
                </a:lnSpc>
              </a:pPr>
              <a:endParaRPr/>
            </a:p>
          </p:txBody>
        </p:sp>
      </p:grpSp>
      <p:sp>
        <p:nvSpPr>
          <p:cNvPr id="44" name="TextBox 44"/>
          <p:cNvSpPr txBox="1"/>
          <p:nvPr/>
        </p:nvSpPr>
        <p:spPr>
          <a:xfrm>
            <a:off x="1290400" y="1447800"/>
            <a:ext cx="15589541" cy="7810500"/>
          </a:xfrm>
          <a:prstGeom prst="rect">
            <a:avLst/>
          </a:prstGeom>
        </p:spPr>
        <p:txBody>
          <a:bodyPr lIns="0" tIns="0" rIns="0" bIns="0" rtlCol="0" anchor="t">
            <a:spAutoFit/>
          </a:bodyPr>
          <a:lstStyle/>
          <a:p>
            <a:pPr algn="just">
              <a:lnSpc>
                <a:spcPts val="6150"/>
              </a:lnSpc>
            </a:pPr>
            <a:r>
              <a:rPr lang="en-US" sz="5000" dirty="0">
                <a:solidFill>
                  <a:srgbClr val="000000"/>
                </a:solidFill>
                <a:latin typeface="Cambria"/>
              </a:rPr>
              <a:t>     </a:t>
            </a:r>
            <a:r>
              <a:rPr lang="en-US" sz="5000" dirty="0" err="1">
                <a:solidFill>
                  <a:srgbClr val="000000"/>
                </a:solidFill>
                <a:latin typeface="Cambria"/>
              </a:rPr>
              <a:t>Sau</a:t>
            </a:r>
            <a:r>
              <a:rPr lang="en-US" sz="5000" dirty="0">
                <a:solidFill>
                  <a:srgbClr val="000000"/>
                </a:solidFill>
                <a:latin typeface="Cambria"/>
              </a:rPr>
              <a:t> </a:t>
            </a:r>
            <a:r>
              <a:rPr lang="en-US" sz="5000" dirty="0" err="1">
                <a:solidFill>
                  <a:srgbClr val="000000"/>
                </a:solidFill>
                <a:latin typeface="Cambria"/>
              </a:rPr>
              <a:t>đó</a:t>
            </a:r>
            <a:r>
              <a:rPr lang="en-US" sz="5000" dirty="0">
                <a:solidFill>
                  <a:srgbClr val="000000"/>
                </a:solidFill>
                <a:latin typeface="Cambria"/>
              </a:rPr>
              <a:t>, </a:t>
            </a:r>
            <a:r>
              <a:rPr lang="en-US" sz="5000" dirty="0" err="1">
                <a:solidFill>
                  <a:srgbClr val="000000"/>
                </a:solidFill>
                <a:latin typeface="Cambria"/>
              </a:rPr>
              <a:t>Thiện</a:t>
            </a:r>
            <a:r>
              <a:rPr lang="en-US" sz="5000" dirty="0">
                <a:solidFill>
                  <a:srgbClr val="000000"/>
                </a:solidFill>
                <a:latin typeface="Cambria"/>
              </a:rPr>
              <a:t> </a:t>
            </a:r>
            <a:r>
              <a:rPr lang="en-US" sz="5000" dirty="0" err="1">
                <a:solidFill>
                  <a:srgbClr val="000000"/>
                </a:solidFill>
                <a:latin typeface="Cambria"/>
              </a:rPr>
              <a:t>Nhân</a:t>
            </a:r>
            <a:r>
              <a:rPr lang="en-US" sz="5000" dirty="0">
                <a:solidFill>
                  <a:srgbClr val="000000"/>
                </a:solidFill>
                <a:latin typeface="Cambria"/>
              </a:rPr>
              <a:t> may </a:t>
            </a:r>
            <a:r>
              <a:rPr lang="en-US" sz="5000" dirty="0" err="1">
                <a:solidFill>
                  <a:srgbClr val="000000"/>
                </a:solidFill>
                <a:latin typeface="Cambria"/>
              </a:rPr>
              <a:t>mắn</a:t>
            </a:r>
            <a:r>
              <a:rPr lang="en-US" sz="5000" dirty="0">
                <a:solidFill>
                  <a:srgbClr val="000000"/>
                </a:solidFill>
                <a:latin typeface="Cambria"/>
              </a:rPr>
              <a:t> </a:t>
            </a:r>
            <a:r>
              <a:rPr lang="en-US" sz="5000" dirty="0" err="1">
                <a:solidFill>
                  <a:srgbClr val="000000"/>
                </a:solidFill>
                <a:latin typeface="Cambria"/>
              </a:rPr>
              <a:t>trở</a:t>
            </a:r>
            <a:r>
              <a:rPr lang="en-US" sz="5000" dirty="0">
                <a:solidFill>
                  <a:srgbClr val="000000"/>
                </a:solidFill>
                <a:latin typeface="Cambria"/>
              </a:rPr>
              <a:t> </a:t>
            </a:r>
            <a:r>
              <a:rPr lang="en-US" sz="5000" dirty="0" err="1">
                <a:solidFill>
                  <a:srgbClr val="000000"/>
                </a:solidFill>
                <a:latin typeface="Cambria"/>
              </a:rPr>
              <a:t>thành</a:t>
            </a:r>
            <a:r>
              <a:rPr lang="en-US" sz="5000" dirty="0">
                <a:solidFill>
                  <a:srgbClr val="000000"/>
                </a:solidFill>
                <a:latin typeface="Cambria"/>
              </a:rPr>
              <a:t> con </a:t>
            </a:r>
            <a:r>
              <a:rPr lang="en-US" sz="5000" dirty="0" err="1">
                <a:solidFill>
                  <a:srgbClr val="000000"/>
                </a:solidFill>
                <a:latin typeface="Cambria"/>
              </a:rPr>
              <a:t>nuôi</a:t>
            </a:r>
            <a:r>
              <a:rPr lang="en-US" sz="5000" dirty="0">
                <a:solidFill>
                  <a:srgbClr val="000000"/>
                </a:solidFill>
                <a:latin typeface="Cambria"/>
              </a:rPr>
              <a:t> </a:t>
            </a:r>
            <a:r>
              <a:rPr lang="en-US" sz="5000" dirty="0" err="1">
                <a:solidFill>
                  <a:srgbClr val="000000"/>
                </a:solidFill>
                <a:latin typeface="Cambria"/>
              </a:rPr>
              <a:t>trong</a:t>
            </a:r>
            <a:r>
              <a:rPr lang="en-US" sz="5000" dirty="0">
                <a:solidFill>
                  <a:srgbClr val="000000"/>
                </a:solidFill>
                <a:latin typeface="Cambria"/>
              </a:rPr>
              <a:t> </a:t>
            </a:r>
            <a:r>
              <a:rPr lang="en-US" sz="5000" dirty="0" err="1">
                <a:solidFill>
                  <a:srgbClr val="000000"/>
                </a:solidFill>
                <a:latin typeface="Cambria"/>
              </a:rPr>
              <a:t>gia</a:t>
            </a:r>
            <a:r>
              <a:rPr lang="en-US" sz="5000" dirty="0">
                <a:solidFill>
                  <a:srgbClr val="000000"/>
                </a:solidFill>
                <a:latin typeface="Cambria"/>
              </a:rPr>
              <a:t> </a:t>
            </a:r>
            <a:r>
              <a:rPr lang="en-US" sz="5000" dirty="0" err="1">
                <a:solidFill>
                  <a:srgbClr val="000000"/>
                </a:solidFill>
                <a:latin typeface="Cambria"/>
              </a:rPr>
              <a:t>đình</a:t>
            </a:r>
            <a:r>
              <a:rPr lang="en-US" sz="5000" dirty="0">
                <a:solidFill>
                  <a:srgbClr val="000000"/>
                </a:solidFill>
                <a:latin typeface="Cambria"/>
              </a:rPr>
              <a:t> </a:t>
            </a:r>
            <a:r>
              <a:rPr lang="en-US" sz="5000" dirty="0" err="1">
                <a:solidFill>
                  <a:srgbClr val="000000"/>
                </a:solidFill>
                <a:latin typeface="Cambria"/>
              </a:rPr>
              <a:t>cô</a:t>
            </a:r>
            <a:r>
              <a:rPr lang="en-US" sz="5000" dirty="0">
                <a:solidFill>
                  <a:srgbClr val="000000"/>
                </a:solidFill>
                <a:latin typeface="Cambria"/>
              </a:rPr>
              <a:t> </a:t>
            </a:r>
            <a:r>
              <a:rPr lang="en-US" sz="5000" dirty="0" err="1">
                <a:solidFill>
                  <a:srgbClr val="000000"/>
                </a:solidFill>
                <a:latin typeface="Cambria"/>
              </a:rPr>
              <a:t>Trần</a:t>
            </a:r>
            <a:r>
              <a:rPr lang="en-US" sz="5000" dirty="0">
                <a:solidFill>
                  <a:srgbClr val="000000"/>
                </a:solidFill>
                <a:latin typeface="Cambria"/>
              </a:rPr>
              <a:t> Mai </a:t>
            </a:r>
            <a:r>
              <a:rPr lang="en-US" sz="5000" dirty="0" err="1">
                <a:solidFill>
                  <a:srgbClr val="000000"/>
                </a:solidFill>
                <a:latin typeface="Cambria"/>
              </a:rPr>
              <a:t>Anh</a:t>
            </a:r>
            <a:r>
              <a:rPr lang="en-US" sz="5000" dirty="0">
                <a:solidFill>
                  <a:srgbClr val="000000"/>
                </a:solidFill>
                <a:latin typeface="Cambria"/>
              </a:rPr>
              <a:t> (</a:t>
            </a:r>
            <a:r>
              <a:rPr lang="en-US" sz="5000" dirty="0" err="1">
                <a:solidFill>
                  <a:srgbClr val="000000"/>
                </a:solidFill>
                <a:latin typeface="Cambria"/>
              </a:rPr>
              <a:t>Hà</a:t>
            </a:r>
            <a:r>
              <a:rPr lang="en-US" sz="5000" dirty="0">
                <a:solidFill>
                  <a:srgbClr val="000000"/>
                </a:solidFill>
                <a:latin typeface="Cambria"/>
              </a:rPr>
              <a:t> </a:t>
            </a:r>
            <a:r>
              <a:rPr lang="en-US" sz="5000" dirty="0" err="1">
                <a:solidFill>
                  <a:srgbClr val="000000"/>
                </a:solidFill>
                <a:latin typeface="Cambria"/>
              </a:rPr>
              <a:t>Nội</a:t>
            </a:r>
            <a:r>
              <a:rPr lang="en-US" sz="5000" dirty="0">
                <a:solidFill>
                  <a:srgbClr val="000000"/>
                </a:solidFill>
                <a:latin typeface="Cambria"/>
              </a:rPr>
              <a:t>). </a:t>
            </a:r>
            <a:r>
              <a:rPr lang="en-US" sz="5000" dirty="0" err="1">
                <a:solidFill>
                  <a:srgbClr val="000000"/>
                </a:solidFill>
                <a:latin typeface="Cambria"/>
              </a:rPr>
              <a:t>Mẹ</a:t>
            </a:r>
            <a:r>
              <a:rPr lang="en-US" sz="5000" dirty="0">
                <a:solidFill>
                  <a:srgbClr val="000000"/>
                </a:solidFill>
                <a:latin typeface="Cambria"/>
              </a:rPr>
              <a:t> Mai </a:t>
            </a:r>
            <a:r>
              <a:rPr lang="en-US" sz="5000" dirty="0" err="1">
                <a:solidFill>
                  <a:srgbClr val="000000"/>
                </a:solidFill>
                <a:latin typeface="Cambria"/>
              </a:rPr>
              <a:t>Anh</a:t>
            </a:r>
            <a:r>
              <a:rPr lang="en-US" sz="5000" dirty="0">
                <a:solidFill>
                  <a:srgbClr val="000000"/>
                </a:solidFill>
                <a:latin typeface="Cambria"/>
              </a:rPr>
              <a:t> </a:t>
            </a:r>
            <a:r>
              <a:rPr lang="en-US" sz="5000" dirty="0" err="1">
                <a:solidFill>
                  <a:srgbClr val="000000"/>
                </a:solidFill>
                <a:latin typeface="Cambria"/>
              </a:rPr>
              <a:t>đã</a:t>
            </a:r>
            <a:r>
              <a:rPr lang="en-US" sz="5000" dirty="0">
                <a:solidFill>
                  <a:srgbClr val="000000"/>
                </a:solidFill>
                <a:latin typeface="Cambria"/>
              </a:rPr>
              <a:t> </a:t>
            </a:r>
            <a:r>
              <a:rPr lang="en-US" sz="5000" dirty="0" err="1">
                <a:solidFill>
                  <a:srgbClr val="000000"/>
                </a:solidFill>
                <a:latin typeface="Cambria"/>
              </a:rPr>
              <a:t>dạy</a:t>
            </a:r>
            <a:r>
              <a:rPr lang="en-US" sz="5000" dirty="0">
                <a:solidFill>
                  <a:srgbClr val="000000"/>
                </a:solidFill>
                <a:latin typeface="Cambria"/>
              </a:rPr>
              <a:t> </a:t>
            </a:r>
            <a:r>
              <a:rPr lang="en-US" sz="5000" dirty="0" err="1">
                <a:solidFill>
                  <a:srgbClr val="000000"/>
                </a:solidFill>
                <a:latin typeface="Cambria"/>
              </a:rPr>
              <a:t>em</a:t>
            </a:r>
            <a:r>
              <a:rPr lang="en-US" sz="5000" dirty="0">
                <a:solidFill>
                  <a:srgbClr val="000000"/>
                </a:solidFill>
                <a:latin typeface="Cambria"/>
              </a:rPr>
              <a:t> </a:t>
            </a:r>
            <a:r>
              <a:rPr lang="en-US" sz="5000" dirty="0" err="1">
                <a:solidFill>
                  <a:srgbClr val="000000"/>
                </a:solidFill>
                <a:latin typeface="Cambria"/>
              </a:rPr>
              <a:t>tập</a:t>
            </a:r>
            <a:r>
              <a:rPr lang="en-US" sz="5000" dirty="0">
                <a:solidFill>
                  <a:srgbClr val="000000"/>
                </a:solidFill>
                <a:latin typeface="Cambria"/>
              </a:rPr>
              <a:t> </a:t>
            </a:r>
            <a:r>
              <a:rPr lang="en-US" sz="5000" dirty="0" err="1">
                <a:solidFill>
                  <a:srgbClr val="000000"/>
                </a:solidFill>
                <a:latin typeface="Cambria"/>
              </a:rPr>
              <a:t>ăn</a:t>
            </a:r>
            <a:r>
              <a:rPr lang="en-US" sz="5000" dirty="0">
                <a:solidFill>
                  <a:srgbClr val="000000"/>
                </a:solidFill>
                <a:latin typeface="Cambria"/>
              </a:rPr>
              <a:t>, </a:t>
            </a:r>
            <a:r>
              <a:rPr lang="en-US" sz="5000" dirty="0" err="1">
                <a:solidFill>
                  <a:srgbClr val="000000"/>
                </a:solidFill>
                <a:latin typeface="Cambria"/>
              </a:rPr>
              <a:t>tập</a:t>
            </a:r>
            <a:r>
              <a:rPr lang="en-US" sz="5000" dirty="0">
                <a:solidFill>
                  <a:srgbClr val="000000"/>
                </a:solidFill>
                <a:latin typeface="Cambria"/>
              </a:rPr>
              <a:t> </a:t>
            </a:r>
            <a:r>
              <a:rPr lang="en-US" sz="5000" dirty="0" err="1">
                <a:solidFill>
                  <a:srgbClr val="000000"/>
                </a:solidFill>
                <a:latin typeface="Cambria"/>
              </a:rPr>
              <a:t>nói</a:t>
            </a:r>
            <a:r>
              <a:rPr lang="en-US" sz="5000" dirty="0">
                <a:solidFill>
                  <a:srgbClr val="000000"/>
                </a:solidFill>
                <a:latin typeface="Cambria"/>
              </a:rPr>
              <a:t>, </a:t>
            </a:r>
            <a:r>
              <a:rPr lang="en-US" sz="5000" dirty="0" err="1">
                <a:solidFill>
                  <a:srgbClr val="000000"/>
                </a:solidFill>
                <a:latin typeface="Cambria"/>
              </a:rPr>
              <a:t>kiên</a:t>
            </a:r>
            <a:r>
              <a:rPr lang="en-US" sz="5000" dirty="0">
                <a:solidFill>
                  <a:srgbClr val="000000"/>
                </a:solidFill>
                <a:latin typeface="Cambria"/>
              </a:rPr>
              <a:t> </a:t>
            </a:r>
            <a:r>
              <a:rPr lang="en-US" sz="5000" dirty="0" err="1">
                <a:solidFill>
                  <a:srgbClr val="000000"/>
                </a:solidFill>
                <a:latin typeface="Cambria"/>
              </a:rPr>
              <a:t>trì</a:t>
            </a:r>
            <a:r>
              <a:rPr lang="en-US" sz="5000" dirty="0">
                <a:solidFill>
                  <a:srgbClr val="000000"/>
                </a:solidFill>
                <a:latin typeface="Cambria"/>
              </a:rPr>
              <a:t>, </a:t>
            </a:r>
            <a:r>
              <a:rPr lang="en-US" sz="5000" dirty="0" err="1">
                <a:solidFill>
                  <a:srgbClr val="000000"/>
                </a:solidFill>
                <a:latin typeface="Cambria"/>
              </a:rPr>
              <a:t>bền</a:t>
            </a:r>
            <a:r>
              <a:rPr lang="en-US" sz="5000" dirty="0">
                <a:solidFill>
                  <a:srgbClr val="000000"/>
                </a:solidFill>
                <a:latin typeface="Cambria"/>
              </a:rPr>
              <a:t> </a:t>
            </a:r>
            <a:r>
              <a:rPr lang="en-US" sz="5000" dirty="0" err="1">
                <a:solidFill>
                  <a:srgbClr val="000000"/>
                </a:solidFill>
                <a:latin typeface="Cambria"/>
              </a:rPr>
              <a:t>bỉ</a:t>
            </a:r>
            <a:r>
              <a:rPr lang="en-US" sz="5000" dirty="0">
                <a:solidFill>
                  <a:srgbClr val="000000"/>
                </a:solidFill>
                <a:latin typeface="Cambria"/>
              </a:rPr>
              <a:t> song </a:t>
            </a:r>
            <a:r>
              <a:rPr lang="en-US" sz="5000" dirty="0" err="1">
                <a:solidFill>
                  <a:srgbClr val="000000"/>
                </a:solidFill>
                <a:latin typeface="Cambria"/>
              </a:rPr>
              <a:t>hành</a:t>
            </a:r>
            <a:r>
              <a:rPr lang="en-US" sz="5000" dirty="0">
                <a:solidFill>
                  <a:srgbClr val="000000"/>
                </a:solidFill>
                <a:latin typeface="Cambria"/>
              </a:rPr>
              <a:t> </a:t>
            </a:r>
            <a:r>
              <a:rPr lang="en-US" sz="5000" dirty="0" err="1">
                <a:solidFill>
                  <a:srgbClr val="000000"/>
                </a:solidFill>
                <a:latin typeface="Cambria"/>
              </a:rPr>
              <a:t>cùng</a:t>
            </a:r>
            <a:r>
              <a:rPr lang="en-US" sz="5000" dirty="0">
                <a:solidFill>
                  <a:srgbClr val="000000"/>
                </a:solidFill>
                <a:latin typeface="Cambria"/>
              </a:rPr>
              <a:t> </a:t>
            </a:r>
            <a:r>
              <a:rPr lang="en-US" sz="5000" dirty="0" err="1">
                <a:solidFill>
                  <a:srgbClr val="000000"/>
                </a:solidFill>
                <a:latin typeface="Cambria"/>
              </a:rPr>
              <a:t>em</a:t>
            </a:r>
            <a:r>
              <a:rPr lang="en-US" sz="5000" dirty="0">
                <a:solidFill>
                  <a:srgbClr val="000000"/>
                </a:solidFill>
                <a:latin typeface="Cambria"/>
              </a:rPr>
              <a:t> </a:t>
            </a:r>
            <a:r>
              <a:rPr lang="en-US" sz="5000" dirty="0" err="1">
                <a:solidFill>
                  <a:srgbClr val="000000"/>
                </a:solidFill>
                <a:latin typeface="Cambria"/>
              </a:rPr>
              <a:t>nhiều</a:t>
            </a:r>
            <a:r>
              <a:rPr lang="en-US" sz="5000" dirty="0">
                <a:solidFill>
                  <a:srgbClr val="000000"/>
                </a:solidFill>
                <a:latin typeface="Cambria"/>
              </a:rPr>
              <a:t> </a:t>
            </a:r>
            <a:r>
              <a:rPr lang="en-US" sz="5000" dirty="0" err="1">
                <a:solidFill>
                  <a:srgbClr val="000000"/>
                </a:solidFill>
                <a:latin typeface="Cambria"/>
              </a:rPr>
              <a:t>năm</a:t>
            </a:r>
            <a:r>
              <a:rPr lang="en-US" sz="5000" dirty="0">
                <a:solidFill>
                  <a:srgbClr val="000000"/>
                </a:solidFill>
                <a:latin typeface="Cambria"/>
              </a:rPr>
              <a:t>, </a:t>
            </a:r>
            <a:r>
              <a:rPr lang="en-US" sz="5000" dirty="0" err="1">
                <a:solidFill>
                  <a:srgbClr val="000000"/>
                </a:solidFill>
                <a:latin typeface="Cambria"/>
              </a:rPr>
              <a:t>tới</a:t>
            </a:r>
            <a:r>
              <a:rPr lang="en-US" sz="5000" dirty="0">
                <a:solidFill>
                  <a:srgbClr val="000000"/>
                </a:solidFill>
                <a:latin typeface="Cambria"/>
              </a:rPr>
              <a:t> </a:t>
            </a:r>
            <a:r>
              <a:rPr lang="en-US" sz="5000" dirty="0" err="1">
                <a:solidFill>
                  <a:srgbClr val="000000"/>
                </a:solidFill>
                <a:latin typeface="Cambria"/>
              </a:rPr>
              <a:t>nhiều</a:t>
            </a:r>
            <a:r>
              <a:rPr lang="en-US" sz="5000" dirty="0">
                <a:solidFill>
                  <a:srgbClr val="000000"/>
                </a:solidFill>
                <a:latin typeface="Cambria"/>
              </a:rPr>
              <a:t> </a:t>
            </a:r>
            <a:r>
              <a:rPr lang="en-US" sz="5000" dirty="0" err="1">
                <a:solidFill>
                  <a:srgbClr val="000000"/>
                </a:solidFill>
                <a:latin typeface="Cambria"/>
              </a:rPr>
              <a:t>quốc</a:t>
            </a:r>
            <a:r>
              <a:rPr lang="en-US" sz="5000" dirty="0">
                <a:solidFill>
                  <a:srgbClr val="000000"/>
                </a:solidFill>
                <a:latin typeface="Cambria"/>
              </a:rPr>
              <a:t> </a:t>
            </a:r>
            <a:r>
              <a:rPr lang="en-US" sz="5000" dirty="0" err="1">
                <a:solidFill>
                  <a:srgbClr val="000000"/>
                </a:solidFill>
                <a:latin typeface="Cambria"/>
              </a:rPr>
              <a:t>gia</a:t>
            </a:r>
            <a:r>
              <a:rPr lang="en-US" sz="5000" dirty="0">
                <a:solidFill>
                  <a:srgbClr val="000000"/>
                </a:solidFill>
                <a:latin typeface="Cambria"/>
              </a:rPr>
              <a:t> </a:t>
            </a:r>
            <a:r>
              <a:rPr lang="en-US" sz="5000" dirty="0" err="1">
                <a:solidFill>
                  <a:srgbClr val="000000"/>
                </a:solidFill>
                <a:latin typeface="Cambria"/>
              </a:rPr>
              <a:t>như</a:t>
            </a:r>
            <a:r>
              <a:rPr lang="en-US" sz="5000" dirty="0">
                <a:solidFill>
                  <a:srgbClr val="000000"/>
                </a:solidFill>
                <a:latin typeface="Cambria"/>
              </a:rPr>
              <a:t> I-ta-li-a, </a:t>
            </a:r>
            <a:r>
              <a:rPr lang="en-US" sz="5000" dirty="0" err="1">
                <a:solidFill>
                  <a:srgbClr val="000000"/>
                </a:solidFill>
                <a:latin typeface="Cambria"/>
              </a:rPr>
              <a:t>Đức</a:t>
            </a:r>
            <a:r>
              <a:rPr lang="en-US" sz="5000" dirty="0">
                <a:solidFill>
                  <a:srgbClr val="000000"/>
                </a:solidFill>
                <a:latin typeface="Cambria"/>
              </a:rPr>
              <a:t>, </a:t>
            </a:r>
            <a:r>
              <a:rPr lang="en-US" sz="5000" dirty="0" err="1">
                <a:solidFill>
                  <a:srgbClr val="000000"/>
                </a:solidFill>
                <a:latin typeface="Cambria"/>
              </a:rPr>
              <a:t>Mỹ</a:t>
            </a:r>
            <a:r>
              <a:rPr lang="en-US" sz="5000" dirty="0">
                <a:solidFill>
                  <a:srgbClr val="000000"/>
                </a:solidFill>
                <a:latin typeface="Cambria"/>
              </a:rPr>
              <a:t>… </a:t>
            </a:r>
            <a:r>
              <a:rPr lang="en-US" sz="5000" dirty="0" err="1">
                <a:solidFill>
                  <a:srgbClr val="000000"/>
                </a:solidFill>
                <a:latin typeface="Cambria"/>
              </a:rPr>
              <a:t>để</a:t>
            </a:r>
            <a:r>
              <a:rPr lang="en-US" sz="5000" dirty="0">
                <a:solidFill>
                  <a:srgbClr val="000000"/>
                </a:solidFill>
                <a:latin typeface="Cambria"/>
              </a:rPr>
              <a:t> </a:t>
            </a:r>
            <a:r>
              <a:rPr lang="en-US" sz="5000" dirty="0" err="1">
                <a:solidFill>
                  <a:srgbClr val="000000"/>
                </a:solidFill>
                <a:latin typeface="Cambria"/>
              </a:rPr>
              <a:t>chạy</a:t>
            </a:r>
            <a:r>
              <a:rPr lang="en-US" sz="5000" dirty="0">
                <a:solidFill>
                  <a:srgbClr val="000000"/>
                </a:solidFill>
                <a:latin typeface="Cambria"/>
              </a:rPr>
              <a:t> </a:t>
            </a:r>
            <a:r>
              <a:rPr lang="en-US" sz="5000" dirty="0" err="1">
                <a:solidFill>
                  <a:srgbClr val="000000"/>
                </a:solidFill>
                <a:latin typeface="Cambria"/>
              </a:rPr>
              <a:t>chữa</a:t>
            </a:r>
            <a:r>
              <a:rPr lang="en-US" sz="5000" dirty="0">
                <a:solidFill>
                  <a:srgbClr val="000000"/>
                </a:solidFill>
                <a:latin typeface="Cambria"/>
              </a:rPr>
              <a:t>, </a:t>
            </a:r>
            <a:r>
              <a:rPr lang="en-US" sz="5000" dirty="0" err="1">
                <a:solidFill>
                  <a:srgbClr val="000000"/>
                </a:solidFill>
                <a:latin typeface="Cambria"/>
              </a:rPr>
              <a:t>tái</a:t>
            </a:r>
            <a:r>
              <a:rPr lang="en-US" sz="5000" dirty="0">
                <a:solidFill>
                  <a:srgbClr val="000000"/>
                </a:solidFill>
                <a:latin typeface="Cambria"/>
              </a:rPr>
              <a:t> </a:t>
            </a:r>
            <a:r>
              <a:rPr lang="en-US" sz="5000" dirty="0" err="1">
                <a:solidFill>
                  <a:srgbClr val="000000"/>
                </a:solidFill>
                <a:latin typeface="Cambria"/>
              </a:rPr>
              <a:t>tạo</a:t>
            </a:r>
            <a:r>
              <a:rPr lang="en-US" sz="5000" dirty="0">
                <a:solidFill>
                  <a:srgbClr val="000000"/>
                </a:solidFill>
                <a:latin typeface="Cambria"/>
              </a:rPr>
              <a:t> </a:t>
            </a:r>
            <a:r>
              <a:rPr lang="en-US" sz="5000" dirty="0" err="1">
                <a:solidFill>
                  <a:srgbClr val="000000"/>
                </a:solidFill>
                <a:latin typeface="Cambria"/>
              </a:rPr>
              <a:t>một</a:t>
            </a:r>
            <a:r>
              <a:rPr lang="en-US" sz="5000" dirty="0">
                <a:solidFill>
                  <a:srgbClr val="000000"/>
                </a:solidFill>
                <a:latin typeface="Cambria"/>
              </a:rPr>
              <a:t> </a:t>
            </a:r>
            <a:r>
              <a:rPr lang="en-US" sz="5000" dirty="0" err="1">
                <a:solidFill>
                  <a:srgbClr val="000000"/>
                </a:solidFill>
                <a:latin typeface="Cambria"/>
              </a:rPr>
              <a:t>phần</a:t>
            </a:r>
            <a:r>
              <a:rPr lang="en-US" sz="5000" dirty="0">
                <a:solidFill>
                  <a:srgbClr val="000000"/>
                </a:solidFill>
                <a:latin typeface="Cambria"/>
              </a:rPr>
              <a:t> </a:t>
            </a:r>
            <a:r>
              <a:rPr lang="en-US" sz="5000" dirty="0" err="1">
                <a:solidFill>
                  <a:srgbClr val="000000"/>
                </a:solidFill>
                <a:latin typeface="Cambria"/>
              </a:rPr>
              <a:t>cơ</a:t>
            </a:r>
            <a:r>
              <a:rPr lang="en-US" sz="5000" dirty="0">
                <a:solidFill>
                  <a:srgbClr val="000000"/>
                </a:solidFill>
                <a:latin typeface="Cambria"/>
              </a:rPr>
              <a:t> </a:t>
            </a:r>
            <a:r>
              <a:rPr lang="en-US" sz="5000" dirty="0" err="1">
                <a:solidFill>
                  <a:srgbClr val="000000"/>
                </a:solidFill>
                <a:latin typeface="Cambria"/>
              </a:rPr>
              <a:t>thể</a:t>
            </a:r>
            <a:r>
              <a:rPr lang="en-US" sz="5000" dirty="0">
                <a:solidFill>
                  <a:srgbClr val="000000"/>
                </a:solidFill>
                <a:latin typeface="Cambria"/>
              </a:rPr>
              <a:t> </a:t>
            </a:r>
            <a:r>
              <a:rPr lang="en-US" sz="5000" dirty="0" err="1">
                <a:solidFill>
                  <a:srgbClr val="000000"/>
                </a:solidFill>
                <a:latin typeface="Cambria"/>
              </a:rPr>
              <a:t>bị</a:t>
            </a:r>
            <a:r>
              <a:rPr lang="en-US" sz="5000" dirty="0">
                <a:solidFill>
                  <a:srgbClr val="000000"/>
                </a:solidFill>
                <a:latin typeface="Cambria"/>
              </a:rPr>
              <a:t> </a:t>
            </a:r>
            <a:r>
              <a:rPr lang="en-US" sz="5000" dirty="0" err="1">
                <a:solidFill>
                  <a:srgbClr val="000000"/>
                </a:solidFill>
                <a:latin typeface="Cambria"/>
              </a:rPr>
              <a:t>mất</a:t>
            </a:r>
            <a:r>
              <a:rPr lang="en-US" sz="5000" dirty="0">
                <a:solidFill>
                  <a:srgbClr val="000000"/>
                </a:solidFill>
                <a:latin typeface="Cambria"/>
              </a:rPr>
              <a:t>.</a:t>
            </a:r>
          </a:p>
          <a:p>
            <a:pPr algn="just">
              <a:lnSpc>
                <a:spcPts val="6150"/>
              </a:lnSpc>
            </a:pPr>
            <a:r>
              <a:rPr lang="en-US" sz="5000" dirty="0">
                <a:solidFill>
                  <a:srgbClr val="000000"/>
                </a:solidFill>
                <a:latin typeface="Cambria"/>
              </a:rPr>
              <a:t>     </a:t>
            </a:r>
            <a:r>
              <a:rPr lang="en-US" sz="5000" dirty="0" err="1">
                <a:solidFill>
                  <a:srgbClr val="000000"/>
                </a:solidFill>
                <a:latin typeface="Cambria"/>
              </a:rPr>
              <a:t>Ngày</a:t>
            </a:r>
            <a:r>
              <a:rPr lang="en-US" sz="5000" dirty="0">
                <a:solidFill>
                  <a:srgbClr val="000000"/>
                </a:solidFill>
                <a:latin typeface="Cambria"/>
              </a:rPr>
              <a:t> </a:t>
            </a:r>
            <a:r>
              <a:rPr lang="en-US" sz="5000" dirty="0" err="1">
                <a:solidFill>
                  <a:srgbClr val="000000"/>
                </a:solidFill>
                <a:latin typeface="Cambria"/>
              </a:rPr>
              <a:t>hôm</a:t>
            </a:r>
            <a:r>
              <a:rPr lang="en-US" sz="5000" dirty="0">
                <a:solidFill>
                  <a:srgbClr val="000000"/>
                </a:solidFill>
                <a:latin typeface="Cambria"/>
              </a:rPr>
              <a:t> nay, </a:t>
            </a:r>
            <a:r>
              <a:rPr lang="en-US" sz="5000" dirty="0" err="1">
                <a:solidFill>
                  <a:srgbClr val="000000"/>
                </a:solidFill>
                <a:latin typeface="Cambria"/>
              </a:rPr>
              <a:t>Thiện</a:t>
            </a:r>
            <a:r>
              <a:rPr lang="en-US" sz="5000" dirty="0">
                <a:solidFill>
                  <a:srgbClr val="000000"/>
                </a:solidFill>
                <a:latin typeface="Cambria"/>
              </a:rPr>
              <a:t> </a:t>
            </a:r>
            <a:r>
              <a:rPr lang="en-US" sz="5000" dirty="0" err="1">
                <a:solidFill>
                  <a:srgbClr val="000000"/>
                </a:solidFill>
                <a:latin typeface="Cambria"/>
              </a:rPr>
              <a:t>Nhân</a:t>
            </a:r>
            <a:r>
              <a:rPr lang="en-US" sz="5000" dirty="0">
                <a:solidFill>
                  <a:srgbClr val="000000"/>
                </a:solidFill>
                <a:latin typeface="Cambria"/>
              </a:rPr>
              <a:t> </a:t>
            </a:r>
            <a:r>
              <a:rPr lang="en-US" sz="5000" dirty="0" err="1">
                <a:solidFill>
                  <a:srgbClr val="000000"/>
                </a:solidFill>
                <a:latin typeface="Cambria"/>
              </a:rPr>
              <a:t>đã</a:t>
            </a:r>
            <a:r>
              <a:rPr lang="en-US" sz="5000" dirty="0">
                <a:solidFill>
                  <a:srgbClr val="000000"/>
                </a:solidFill>
                <a:latin typeface="Cambria"/>
              </a:rPr>
              <a:t> </a:t>
            </a:r>
            <a:r>
              <a:rPr lang="en-US" sz="5000" dirty="0" err="1">
                <a:solidFill>
                  <a:srgbClr val="000000"/>
                </a:solidFill>
                <a:latin typeface="Cambria"/>
              </a:rPr>
              <a:t>khỏe</a:t>
            </a:r>
            <a:r>
              <a:rPr lang="en-US" sz="5000" dirty="0">
                <a:solidFill>
                  <a:srgbClr val="000000"/>
                </a:solidFill>
                <a:latin typeface="Cambria"/>
              </a:rPr>
              <a:t> </a:t>
            </a:r>
            <a:r>
              <a:rPr lang="en-US" sz="5000" dirty="0" err="1">
                <a:solidFill>
                  <a:srgbClr val="000000"/>
                </a:solidFill>
                <a:latin typeface="Cambria"/>
              </a:rPr>
              <a:t>mạnh</a:t>
            </a:r>
            <a:r>
              <a:rPr lang="en-US" sz="5000" dirty="0">
                <a:solidFill>
                  <a:srgbClr val="000000"/>
                </a:solidFill>
                <a:latin typeface="Cambria"/>
              </a:rPr>
              <a:t> </a:t>
            </a:r>
            <a:r>
              <a:rPr lang="en-US" sz="5000" dirty="0" err="1">
                <a:solidFill>
                  <a:srgbClr val="000000"/>
                </a:solidFill>
                <a:latin typeface="Cambria"/>
              </a:rPr>
              <a:t>và</a:t>
            </a:r>
            <a:r>
              <a:rPr lang="en-US" sz="5000" dirty="0">
                <a:solidFill>
                  <a:srgbClr val="000000"/>
                </a:solidFill>
                <a:latin typeface="Cambria"/>
              </a:rPr>
              <a:t> </a:t>
            </a:r>
            <a:r>
              <a:rPr lang="en-US" sz="5000" dirty="0" err="1">
                <a:solidFill>
                  <a:srgbClr val="000000"/>
                </a:solidFill>
                <a:latin typeface="Cambria"/>
              </a:rPr>
              <a:t>có</a:t>
            </a:r>
            <a:r>
              <a:rPr lang="en-US" sz="5000" dirty="0">
                <a:solidFill>
                  <a:srgbClr val="000000"/>
                </a:solidFill>
                <a:latin typeface="Cambria"/>
              </a:rPr>
              <a:t> </a:t>
            </a:r>
            <a:r>
              <a:rPr lang="en-US" sz="5000" dirty="0" err="1">
                <a:solidFill>
                  <a:srgbClr val="000000"/>
                </a:solidFill>
                <a:latin typeface="Cambria"/>
              </a:rPr>
              <a:t>cuộc</a:t>
            </a:r>
            <a:r>
              <a:rPr lang="en-US" sz="5000" dirty="0">
                <a:solidFill>
                  <a:srgbClr val="000000"/>
                </a:solidFill>
                <a:latin typeface="Cambria"/>
              </a:rPr>
              <a:t> </a:t>
            </a:r>
            <a:r>
              <a:rPr lang="en-US" sz="5000" dirty="0" err="1">
                <a:solidFill>
                  <a:srgbClr val="000000"/>
                </a:solidFill>
                <a:latin typeface="Cambria"/>
              </a:rPr>
              <a:t>sống</a:t>
            </a:r>
            <a:r>
              <a:rPr lang="en-US" sz="5000" dirty="0">
                <a:solidFill>
                  <a:srgbClr val="000000"/>
                </a:solidFill>
                <a:latin typeface="Cambria"/>
              </a:rPr>
              <a:t> </a:t>
            </a:r>
            <a:r>
              <a:rPr lang="en-US" sz="5000" dirty="0" err="1">
                <a:solidFill>
                  <a:srgbClr val="000000"/>
                </a:solidFill>
                <a:latin typeface="Cambria"/>
              </a:rPr>
              <a:t>bình</a:t>
            </a:r>
            <a:r>
              <a:rPr lang="en-US" sz="5000" dirty="0">
                <a:solidFill>
                  <a:srgbClr val="000000"/>
                </a:solidFill>
                <a:latin typeface="Cambria"/>
              </a:rPr>
              <a:t> </a:t>
            </a:r>
            <a:r>
              <a:rPr lang="en-US" sz="5000" dirty="0" err="1">
                <a:solidFill>
                  <a:srgbClr val="000000"/>
                </a:solidFill>
                <a:latin typeface="Cambria"/>
              </a:rPr>
              <a:t>thường</a:t>
            </a:r>
            <a:r>
              <a:rPr lang="en-US" sz="5000" dirty="0">
                <a:solidFill>
                  <a:srgbClr val="000000"/>
                </a:solidFill>
                <a:latin typeface="Cambria"/>
              </a:rPr>
              <a:t> </a:t>
            </a:r>
            <a:r>
              <a:rPr lang="en-US" sz="5000" dirty="0" err="1">
                <a:solidFill>
                  <a:srgbClr val="000000"/>
                </a:solidFill>
                <a:latin typeface="Cambria"/>
              </a:rPr>
              <a:t>như</a:t>
            </a:r>
            <a:r>
              <a:rPr lang="en-US" sz="5000" dirty="0">
                <a:solidFill>
                  <a:srgbClr val="000000"/>
                </a:solidFill>
                <a:latin typeface="Cambria"/>
              </a:rPr>
              <a:t> </a:t>
            </a:r>
            <a:r>
              <a:rPr lang="en-US" sz="5000" dirty="0" err="1">
                <a:solidFill>
                  <a:srgbClr val="000000"/>
                </a:solidFill>
                <a:latin typeface="Cambria"/>
              </a:rPr>
              <a:t>bao</a:t>
            </a:r>
            <a:r>
              <a:rPr lang="en-US" sz="5000" dirty="0">
                <a:solidFill>
                  <a:srgbClr val="000000"/>
                </a:solidFill>
                <a:latin typeface="Cambria"/>
              </a:rPr>
              <a:t> </a:t>
            </a:r>
            <a:r>
              <a:rPr lang="en-US" sz="5000" dirty="0" err="1">
                <a:solidFill>
                  <a:srgbClr val="000000"/>
                </a:solidFill>
                <a:latin typeface="Cambria"/>
              </a:rPr>
              <a:t>bạn</a:t>
            </a:r>
            <a:r>
              <a:rPr lang="en-US" sz="5000" dirty="0">
                <a:solidFill>
                  <a:srgbClr val="000000"/>
                </a:solidFill>
                <a:latin typeface="Cambria"/>
              </a:rPr>
              <a:t> </a:t>
            </a:r>
            <a:r>
              <a:rPr lang="en-US" sz="5000" dirty="0" err="1">
                <a:solidFill>
                  <a:srgbClr val="000000"/>
                </a:solidFill>
                <a:latin typeface="Cambria"/>
              </a:rPr>
              <a:t>bè</a:t>
            </a:r>
            <a:r>
              <a:rPr lang="en-US" sz="5000" dirty="0">
                <a:solidFill>
                  <a:srgbClr val="000000"/>
                </a:solidFill>
                <a:latin typeface="Cambria"/>
              </a:rPr>
              <a:t> </a:t>
            </a:r>
            <a:r>
              <a:rPr lang="en-US" sz="5000" dirty="0" err="1">
                <a:solidFill>
                  <a:srgbClr val="000000"/>
                </a:solidFill>
                <a:latin typeface="Cambria"/>
              </a:rPr>
              <a:t>khác</a:t>
            </a:r>
            <a:r>
              <a:rPr lang="en-US" sz="5000" dirty="0">
                <a:solidFill>
                  <a:srgbClr val="000000"/>
                </a:solidFill>
                <a:latin typeface="Cambria"/>
              </a:rPr>
              <a:t>. </a:t>
            </a:r>
            <a:r>
              <a:rPr lang="en-US" sz="5000" dirty="0" err="1">
                <a:solidFill>
                  <a:srgbClr val="000000"/>
                </a:solidFill>
                <a:latin typeface="Cambria"/>
              </a:rPr>
              <a:t>Thiện</a:t>
            </a:r>
            <a:r>
              <a:rPr lang="en-US" sz="5000" dirty="0">
                <a:solidFill>
                  <a:srgbClr val="000000"/>
                </a:solidFill>
                <a:latin typeface="Cambria"/>
              </a:rPr>
              <a:t> </a:t>
            </a:r>
            <a:r>
              <a:rPr lang="en-US" sz="5000" dirty="0" err="1">
                <a:solidFill>
                  <a:srgbClr val="000000"/>
                </a:solidFill>
                <a:latin typeface="Cambria"/>
              </a:rPr>
              <a:t>Nhân</a:t>
            </a:r>
            <a:r>
              <a:rPr lang="en-US" sz="5000" dirty="0">
                <a:solidFill>
                  <a:srgbClr val="000000"/>
                </a:solidFill>
                <a:latin typeface="Cambria"/>
              </a:rPr>
              <a:t> </a:t>
            </a:r>
            <a:r>
              <a:rPr lang="en-US" sz="5000" dirty="0" err="1">
                <a:solidFill>
                  <a:srgbClr val="000000"/>
                </a:solidFill>
                <a:latin typeface="Cambria"/>
              </a:rPr>
              <a:t>rất</a:t>
            </a:r>
            <a:r>
              <a:rPr lang="en-US" sz="5000" dirty="0">
                <a:solidFill>
                  <a:srgbClr val="000000"/>
                </a:solidFill>
                <a:latin typeface="Cambria"/>
              </a:rPr>
              <a:t> </a:t>
            </a:r>
            <a:r>
              <a:rPr lang="en-US" sz="5000" dirty="0" err="1">
                <a:solidFill>
                  <a:srgbClr val="000000"/>
                </a:solidFill>
                <a:latin typeface="Cambria"/>
              </a:rPr>
              <a:t>mê</a:t>
            </a:r>
            <a:r>
              <a:rPr lang="en-US" sz="5000" dirty="0">
                <a:solidFill>
                  <a:srgbClr val="000000"/>
                </a:solidFill>
                <a:latin typeface="Cambria"/>
              </a:rPr>
              <a:t> </a:t>
            </a:r>
            <a:r>
              <a:rPr lang="en-US" sz="5000" dirty="0" err="1">
                <a:solidFill>
                  <a:srgbClr val="000000"/>
                </a:solidFill>
                <a:latin typeface="Cambria"/>
              </a:rPr>
              <a:t>thể</a:t>
            </a:r>
            <a:r>
              <a:rPr lang="en-US" sz="5000" dirty="0">
                <a:solidFill>
                  <a:srgbClr val="000000"/>
                </a:solidFill>
                <a:latin typeface="Cambria"/>
              </a:rPr>
              <a:t> </a:t>
            </a:r>
            <a:r>
              <a:rPr lang="en-US" sz="5000" dirty="0" err="1">
                <a:solidFill>
                  <a:srgbClr val="000000"/>
                </a:solidFill>
                <a:latin typeface="Cambria"/>
              </a:rPr>
              <a:t>thao</a:t>
            </a:r>
            <a:r>
              <a:rPr lang="en-US" sz="5000" dirty="0">
                <a:solidFill>
                  <a:srgbClr val="000000"/>
                </a:solidFill>
                <a:latin typeface="Cambria"/>
              </a:rPr>
              <a:t>, </a:t>
            </a:r>
            <a:r>
              <a:rPr lang="en-US" sz="5000" dirty="0" err="1">
                <a:solidFill>
                  <a:srgbClr val="000000"/>
                </a:solidFill>
                <a:latin typeface="Cambria"/>
              </a:rPr>
              <a:t>có</a:t>
            </a:r>
            <a:r>
              <a:rPr lang="en-US" sz="5000" dirty="0">
                <a:solidFill>
                  <a:srgbClr val="000000"/>
                </a:solidFill>
                <a:latin typeface="Cambria"/>
              </a:rPr>
              <a:t> </a:t>
            </a:r>
            <a:r>
              <a:rPr lang="en-US" sz="5000" dirty="0" err="1">
                <a:solidFill>
                  <a:srgbClr val="000000"/>
                </a:solidFill>
                <a:latin typeface="Cambria"/>
              </a:rPr>
              <a:t>thể</a:t>
            </a:r>
            <a:r>
              <a:rPr lang="en-US" sz="5000" dirty="0">
                <a:solidFill>
                  <a:srgbClr val="000000"/>
                </a:solidFill>
                <a:latin typeface="Cambria"/>
              </a:rPr>
              <a:t> </a:t>
            </a:r>
            <a:r>
              <a:rPr lang="en-US" sz="5000" dirty="0" err="1">
                <a:solidFill>
                  <a:srgbClr val="000000"/>
                </a:solidFill>
                <a:latin typeface="Cambria"/>
              </a:rPr>
              <a:t>chơi</a:t>
            </a:r>
            <a:r>
              <a:rPr lang="en-US" sz="5000" dirty="0">
                <a:solidFill>
                  <a:srgbClr val="000000"/>
                </a:solidFill>
                <a:latin typeface="Cambria"/>
              </a:rPr>
              <a:t> </a:t>
            </a:r>
            <a:r>
              <a:rPr lang="en-US" sz="5000" dirty="0" err="1">
                <a:solidFill>
                  <a:srgbClr val="000000"/>
                </a:solidFill>
                <a:latin typeface="Cambria"/>
              </a:rPr>
              <a:t>bóng</a:t>
            </a:r>
            <a:r>
              <a:rPr lang="en-US" sz="5000" dirty="0">
                <a:solidFill>
                  <a:srgbClr val="000000"/>
                </a:solidFill>
                <a:latin typeface="Cambria"/>
              </a:rPr>
              <a:t> </a:t>
            </a:r>
            <a:r>
              <a:rPr lang="en-US" sz="5000" dirty="0" err="1">
                <a:solidFill>
                  <a:srgbClr val="000000"/>
                </a:solidFill>
                <a:latin typeface="Cambria"/>
              </a:rPr>
              <a:t>rổ</a:t>
            </a:r>
            <a:r>
              <a:rPr lang="en-US" sz="5000" dirty="0">
                <a:solidFill>
                  <a:srgbClr val="000000"/>
                </a:solidFill>
                <a:latin typeface="Cambria"/>
              </a:rPr>
              <a:t>, </a:t>
            </a:r>
            <a:r>
              <a:rPr lang="en-US" sz="5000" dirty="0" err="1">
                <a:solidFill>
                  <a:srgbClr val="000000"/>
                </a:solidFill>
                <a:latin typeface="Cambria"/>
              </a:rPr>
              <a:t>bóng</a:t>
            </a:r>
            <a:r>
              <a:rPr lang="en-US" sz="5000" dirty="0">
                <a:solidFill>
                  <a:srgbClr val="000000"/>
                </a:solidFill>
                <a:latin typeface="Cambria"/>
              </a:rPr>
              <a:t> </a:t>
            </a:r>
            <a:r>
              <a:rPr lang="en-US" sz="5000" dirty="0" err="1">
                <a:solidFill>
                  <a:srgbClr val="000000"/>
                </a:solidFill>
                <a:latin typeface="Cambria"/>
              </a:rPr>
              <a:t>đá</a:t>
            </a:r>
            <a:r>
              <a:rPr lang="en-US" sz="5000" dirty="0">
                <a:solidFill>
                  <a:srgbClr val="000000"/>
                </a:solidFill>
                <a:latin typeface="Cambria"/>
              </a:rPr>
              <a:t> </a:t>
            </a:r>
            <a:r>
              <a:rPr lang="en-US" sz="5000" dirty="0" err="1">
                <a:solidFill>
                  <a:srgbClr val="000000"/>
                </a:solidFill>
                <a:latin typeface="Cambria"/>
              </a:rPr>
              <a:t>cả</a:t>
            </a:r>
            <a:r>
              <a:rPr lang="en-US" sz="5000" dirty="0">
                <a:solidFill>
                  <a:srgbClr val="000000"/>
                </a:solidFill>
                <a:latin typeface="Cambria"/>
              </a:rPr>
              <a:t> </a:t>
            </a:r>
            <a:r>
              <a:rPr lang="en-US" sz="5000" dirty="0" err="1">
                <a:solidFill>
                  <a:srgbClr val="000000"/>
                </a:solidFill>
                <a:latin typeface="Cambria"/>
              </a:rPr>
              <a:t>ngày</a:t>
            </a:r>
            <a:r>
              <a:rPr lang="en-US" sz="5000" dirty="0">
                <a:solidFill>
                  <a:srgbClr val="000000"/>
                </a:solidFill>
                <a:latin typeface="Cambria"/>
              </a:rPr>
              <a:t> </a:t>
            </a:r>
            <a:r>
              <a:rPr lang="en-US" sz="5000" dirty="0" err="1">
                <a:solidFill>
                  <a:srgbClr val="000000"/>
                </a:solidFill>
                <a:latin typeface="Cambria"/>
              </a:rPr>
              <a:t>mà</a:t>
            </a:r>
            <a:r>
              <a:rPr lang="en-US" sz="5000" dirty="0">
                <a:solidFill>
                  <a:srgbClr val="000000"/>
                </a:solidFill>
                <a:latin typeface="Cambria"/>
              </a:rPr>
              <a:t> </a:t>
            </a:r>
            <a:r>
              <a:rPr lang="en-US" sz="5000" dirty="0" err="1">
                <a:solidFill>
                  <a:srgbClr val="000000"/>
                </a:solidFill>
                <a:latin typeface="Cambria"/>
              </a:rPr>
              <a:t>không</a:t>
            </a:r>
            <a:r>
              <a:rPr lang="en-US" sz="5000" dirty="0">
                <a:solidFill>
                  <a:srgbClr val="000000"/>
                </a:solidFill>
                <a:latin typeface="Cambria"/>
              </a:rPr>
              <a:t> </a:t>
            </a:r>
            <a:r>
              <a:rPr lang="en-US" sz="5000" dirty="0" err="1">
                <a:solidFill>
                  <a:srgbClr val="000000"/>
                </a:solidFill>
                <a:latin typeface="Cambria"/>
              </a:rPr>
              <a:t>chán</a:t>
            </a:r>
            <a:r>
              <a:rPr lang="en-US" sz="5000" dirty="0">
                <a:solidFill>
                  <a:srgbClr val="000000"/>
                </a:solidFill>
                <a:latin typeface="Cambria"/>
              </a:rPr>
              <a:t>. </a:t>
            </a:r>
            <a:r>
              <a:rPr lang="en-US" sz="5000" dirty="0" err="1">
                <a:solidFill>
                  <a:srgbClr val="000000"/>
                </a:solidFill>
                <a:latin typeface="Cambria"/>
              </a:rPr>
              <a:t>Trong</a:t>
            </a:r>
            <a:r>
              <a:rPr lang="en-US" sz="5000" dirty="0">
                <a:solidFill>
                  <a:srgbClr val="000000"/>
                </a:solidFill>
                <a:latin typeface="Cambria"/>
              </a:rPr>
              <a:t> </a:t>
            </a:r>
            <a:r>
              <a:rPr lang="en-US" sz="5000" dirty="0" err="1">
                <a:solidFill>
                  <a:srgbClr val="000000"/>
                </a:solidFill>
                <a:latin typeface="Cambria"/>
              </a:rPr>
              <a:t>học</a:t>
            </a:r>
            <a:r>
              <a:rPr lang="en-US" sz="5000" dirty="0">
                <a:solidFill>
                  <a:srgbClr val="000000"/>
                </a:solidFill>
                <a:latin typeface="Cambria"/>
              </a:rPr>
              <a:t> </a:t>
            </a:r>
            <a:r>
              <a:rPr lang="en-US" sz="5000" dirty="0" err="1">
                <a:solidFill>
                  <a:srgbClr val="000000"/>
                </a:solidFill>
                <a:latin typeface="Cambria"/>
              </a:rPr>
              <a:t>tập</a:t>
            </a:r>
            <a:r>
              <a:rPr lang="en-US" sz="5000" dirty="0">
                <a:solidFill>
                  <a:srgbClr val="000000"/>
                </a:solidFill>
                <a:latin typeface="Cambria"/>
              </a:rPr>
              <a:t>, </a:t>
            </a:r>
            <a:r>
              <a:rPr lang="en-US" sz="5000" dirty="0" err="1">
                <a:solidFill>
                  <a:srgbClr val="000000"/>
                </a:solidFill>
                <a:latin typeface="Cambria"/>
              </a:rPr>
              <a:t>bạn</a:t>
            </a:r>
            <a:r>
              <a:rPr lang="en-US" sz="5000" dirty="0">
                <a:solidFill>
                  <a:srgbClr val="000000"/>
                </a:solidFill>
                <a:latin typeface="Cambria"/>
              </a:rPr>
              <a:t> </a:t>
            </a:r>
            <a:r>
              <a:rPr lang="en-US" sz="5000" dirty="0" err="1">
                <a:solidFill>
                  <a:srgbClr val="000000"/>
                </a:solidFill>
                <a:latin typeface="Cambria"/>
              </a:rPr>
              <a:t>luôn</a:t>
            </a:r>
            <a:r>
              <a:rPr lang="en-US" sz="5000" dirty="0">
                <a:solidFill>
                  <a:srgbClr val="000000"/>
                </a:solidFill>
                <a:latin typeface="Cambria"/>
              </a:rPr>
              <a:t> </a:t>
            </a:r>
            <a:r>
              <a:rPr lang="en-US" sz="5000" dirty="0" err="1">
                <a:solidFill>
                  <a:srgbClr val="000000"/>
                </a:solidFill>
                <a:latin typeface="Cambria"/>
              </a:rPr>
              <a:t>tự</a:t>
            </a:r>
            <a:r>
              <a:rPr lang="en-US" sz="5000" dirty="0">
                <a:solidFill>
                  <a:srgbClr val="000000"/>
                </a:solidFill>
                <a:latin typeface="Cambria"/>
              </a:rPr>
              <a:t> </a:t>
            </a:r>
            <a:r>
              <a:rPr lang="en-US" sz="5000" dirty="0" err="1">
                <a:solidFill>
                  <a:srgbClr val="000000"/>
                </a:solidFill>
                <a:latin typeface="Cambria"/>
              </a:rPr>
              <a:t>giác</a:t>
            </a:r>
            <a:r>
              <a:rPr lang="en-US" sz="5000" dirty="0">
                <a:solidFill>
                  <a:srgbClr val="000000"/>
                </a:solidFill>
                <a:latin typeface="Cambria"/>
              </a:rPr>
              <a:t> </a:t>
            </a:r>
            <a:r>
              <a:rPr lang="en-US" sz="5000" dirty="0" err="1">
                <a:solidFill>
                  <a:srgbClr val="000000"/>
                </a:solidFill>
                <a:latin typeface="Cambria"/>
              </a:rPr>
              <a:t>và</a:t>
            </a:r>
            <a:r>
              <a:rPr lang="en-US" sz="5000" dirty="0">
                <a:solidFill>
                  <a:srgbClr val="000000"/>
                </a:solidFill>
                <a:latin typeface="Cambria"/>
              </a:rPr>
              <a:t> </a:t>
            </a:r>
            <a:r>
              <a:rPr lang="en-US" sz="5000" dirty="0" err="1">
                <a:solidFill>
                  <a:srgbClr val="000000"/>
                </a:solidFill>
                <a:latin typeface="Cambria"/>
              </a:rPr>
              <a:t>tích</a:t>
            </a:r>
            <a:r>
              <a:rPr lang="en-US" sz="5000" dirty="0">
                <a:solidFill>
                  <a:srgbClr val="000000"/>
                </a:solidFill>
                <a:latin typeface="Cambria"/>
              </a:rPr>
              <a:t> </a:t>
            </a:r>
            <a:r>
              <a:rPr lang="en-US" sz="5000" dirty="0" err="1">
                <a:solidFill>
                  <a:srgbClr val="000000"/>
                </a:solidFill>
                <a:latin typeface="Cambria"/>
              </a:rPr>
              <a:t>cực</a:t>
            </a:r>
            <a:r>
              <a:rPr lang="en-US" sz="5000" dirty="0">
                <a:solidFill>
                  <a:srgbClr val="000000"/>
                </a:solidFill>
                <a:latin typeface="Cambria"/>
              </a:rPr>
              <a:t> </a:t>
            </a:r>
            <a:r>
              <a:rPr lang="en-US" sz="5000" dirty="0" err="1">
                <a:solidFill>
                  <a:srgbClr val="000000"/>
                </a:solidFill>
                <a:latin typeface="Cambria"/>
              </a:rPr>
              <a:t>tham</a:t>
            </a:r>
            <a:r>
              <a:rPr lang="en-US" sz="5000" dirty="0">
                <a:solidFill>
                  <a:srgbClr val="000000"/>
                </a:solidFill>
                <a:latin typeface="Cambria"/>
              </a:rPr>
              <a:t> </a:t>
            </a:r>
            <a:r>
              <a:rPr lang="en-US" sz="5000" dirty="0" err="1">
                <a:solidFill>
                  <a:srgbClr val="000000"/>
                </a:solidFill>
                <a:latin typeface="Cambria"/>
              </a:rPr>
              <a:t>gia</a:t>
            </a:r>
            <a:r>
              <a:rPr lang="en-US" sz="5000" dirty="0">
                <a:solidFill>
                  <a:srgbClr val="000000"/>
                </a:solidFill>
                <a:latin typeface="Cambria"/>
              </a:rPr>
              <a:t> </a:t>
            </a:r>
            <a:r>
              <a:rPr lang="en-US" sz="5000" dirty="0" err="1">
                <a:solidFill>
                  <a:srgbClr val="000000"/>
                </a:solidFill>
                <a:latin typeface="Cambria"/>
              </a:rPr>
              <a:t>mọi</a:t>
            </a:r>
            <a:r>
              <a:rPr lang="en-US" sz="5000" dirty="0">
                <a:solidFill>
                  <a:srgbClr val="000000"/>
                </a:solidFill>
                <a:latin typeface="Cambria"/>
              </a:rPr>
              <a:t> </a:t>
            </a:r>
            <a:r>
              <a:rPr lang="en-US" sz="5000" dirty="0" err="1">
                <a:solidFill>
                  <a:srgbClr val="000000"/>
                </a:solidFill>
                <a:latin typeface="Cambria"/>
              </a:rPr>
              <a:t>hoạt</a:t>
            </a:r>
            <a:r>
              <a:rPr lang="en-US" sz="5000" dirty="0">
                <a:solidFill>
                  <a:srgbClr val="000000"/>
                </a:solidFill>
                <a:latin typeface="Cambria"/>
              </a:rPr>
              <a:t> </a:t>
            </a:r>
            <a:r>
              <a:rPr lang="en-US" sz="5000" dirty="0" err="1">
                <a:solidFill>
                  <a:srgbClr val="000000"/>
                </a:solidFill>
                <a:latin typeface="Cambria"/>
              </a:rPr>
              <a:t>động</a:t>
            </a:r>
            <a:r>
              <a:rPr lang="en-US" sz="5000" dirty="0">
                <a:solidFill>
                  <a:srgbClr val="000000"/>
                </a:solidFill>
                <a:latin typeface="Cambria"/>
              </a:rPr>
              <a:t> </a:t>
            </a:r>
            <a:r>
              <a:rPr lang="en-US" sz="5000" dirty="0" err="1">
                <a:solidFill>
                  <a:srgbClr val="000000"/>
                </a:solidFill>
                <a:latin typeface="Cambria"/>
              </a:rPr>
              <a:t>của</a:t>
            </a:r>
            <a:r>
              <a:rPr lang="en-US" sz="5000" dirty="0">
                <a:solidFill>
                  <a:srgbClr val="000000"/>
                </a:solidFill>
                <a:latin typeface="Cambria"/>
              </a:rPr>
              <a:t> </a:t>
            </a:r>
            <a:r>
              <a:rPr lang="en-US" sz="5000" dirty="0" err="1">
                <a:solidFill>
                  <a:srgbClr val="000000"/>
                </a:solidFill>
                <a:latin typeface="Cambria"/>
              </a:rPr>
              <a:t>trường</a:t>
            </a:r>
            <a:r>
              <a:rPr lang="en-US" sz="5000" dirty="0">
                <a:solidFill>
                  <a:srgbClr val="000000"/>
                </a:solidFill>
                <a:latin typeface="Cambria"/>
              </a:rPr>
              <a:t>, </a:t>
            </a:r>
            <a:r>
              <a:rPr lang="en-US" sz="5000" dirty="0" err="1">
                <a:solidFill>
                  <a:srgbClr val="000000"/>
                </a:solidFill>
                <a:latin typeface="Cambria"/>
              </a:rPr>
              <a:t>lớp</a:t>
            </a:r>
            <a:r>
              <a:rPr lang="en-US" sz="5000"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TotalTime>
  <Words>908</Words>
  <Application>Microsoft Office PowerPoint</Application>
  <PresentationFormat>Custom</PresentationFormat>
  <Paragraphs>52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 Light</vt:lpstr>
      <vt:lpstr>Nunito Bold</vt:lpstr>
      <vt:lpstr>Cambria</vt:lpstr>
      <vt:lpstr>Cambria Bold</vt:lpstr>
      <vt:lpstr>Calibri</vt:lpstr>
      <vt:lpstr>Cambria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T32_DD_QuyenVaBonPhanTreEm(T2)_MNT</dc:title>
  <dc:creator>PC</dc:creator>
  <cp:lastModifiedBy>ngọc nguyễn</cp:lastModifiedBy>
  <cp:revision>28</cp:revision>
  <dcterms:created xsi:type="dcterms:W3CDTF">2006-08-16T00:00:00Z</dcterms:created>
  <dcterms:modified xsi:type="dcterms:W3CDTF">2024-04-17T05:32:38Z</dcterms:modified>
  <dc:identifier>DAGBRQCOfqo</dc:identifier>
</cp:coreProperties>
</file>