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</p:sldIdLst>
  <p:sldSz cx="18288000" cy="10287000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Mango AC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D5DC5-9721-4CA1-B6A6-AC54B1E2815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A162A-D68F-42E6-B7B8-FC131671F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142A-7461-EA5B-717C-57F857CCD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0F23B-C830-60E3-2565-EAE823403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4CBF2-7168-B552-1853-80D7DCA6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4BD00-6A21-FB2A-8977-6C6B6AEB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501CB-ED2E-CA21-357A-7FF10279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2F5B-CE51-46F6-1EA5-B27BCE8E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7A456-D3DD-09A5-5304-05DC46136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17432-928D-1416-D966-2FA77DC5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AE7B1-2C78-5248-25F4-4D3143A2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FCAEE-5EB5-8572-29AD-14C924F5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41645-FC8F-BB42-C11E-16F1A23CA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77923-4753-066C-DF19-D21A6DA9F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626BB-B6AA-F281-9164-DD84817A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8CA2C-4320-8C7D-3FE5-F4BDA1F2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8A66-D057-27B2-9788-651896A2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1BBF-E4DF-EEB4-113B-3A537964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362A6-5CF3-D4EA-EB86-8B6C40A77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51A52-A9F4-E4F8-9F4D-2796B287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210-3136-202E-2DAD-41CAE82D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5A7C0-CACD-1A19-FB8C-FEC5CA7C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2FED-27EE-4A7F-4704-9DC00A93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A475A-2951-50C6-EC34-66C049FF2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12D4A-23E7-3D5F-2101-04FC67CD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AFAFD-7569-C890-9A3A-5B84B5B4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4815-1219-7A20-DBDC-73B81FAE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86B1-76D8-CB2B-38C3-8DDCDBD6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F8A6F-205B-45FA-DF44-8223AEDE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7F57A-61CA-1BC9-8C07-2893AD1BD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E0EEF-EB46-5893-4AA0-3945B39B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C064-DE6C-D6BA-AC96-5F6E00A6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51B83-CE39-135F-5CA5-F1EE2113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4AC7-C2E4-EEE7-6DDF-CC585861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5255-7907-AA27-6D31-25E45903E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E4912-2779-A79E-CAD8-B80FD2C29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07DF6-067F-4651-5ACE-B431D126E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46894-062D-32D1-24A0-37A205409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9BEFF-5485-6C1F-00DB-DAE01990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334AE-C952-E453-6A34-B1CED4B2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10C2F-4B92-31EA-034A-3939F87B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884E-BA70-B17D-5A2F-ADF71A0E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2C0D9-D4BE-F93A-05AC-26524D0A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4F2A1-EBE1-3247-3CFA-76D59D1D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C30F3-F741-5638-65D2-7459AA53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AA3C5-203C-3CD3-88F9-E61F413F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6EEDA-F6E3-B897-C9F9-ED56DB5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A8154-1587-B07D-7A73-7D27AE1C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B25A8-C839-808F-3EC5-DB770B4B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5C3D-7C54-B676-0454-4450D54AE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B7BC6-280E-DA5E-A964-733D4E826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93F0A-D997-68F6-EC5C-C1A4D21B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DE95C-66D1-AFAC-6705-F3D02B17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8A3C1-EDB4-148A-D760-9DE4719B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C636-344C-8251-98B9-1287E7B3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186585-845B-A1B0-3E6B-321E62032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D32BC-8304-613A-EE79-5A36A07EE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138EC-148A-8F37-CE54-CEDDE5E9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95D41-87A6-071D-17C8-EFB67BE2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16A9-AE6D-4731-3536-86DC5F27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6C25F-2309-24A9-C985-C63BD073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A4081-A2A8-8C3B-3C44-C3FC486C0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CA068-ED6B-087C-659D-5533CA82D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21F9-4DEC-46EE-B556-99CC10DC0FF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1D86E-3698-5E5A-4353-59330CC1D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25A38-C772-122E-7017-7D553C85E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DAA29-51DD-4751-A76C-67FD0FE5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047" y="180871"/>
            <a:ext cx="13101440" cy="5986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48200" y="723900"/>
            <a:ext cx="118872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132928" y="896289"/>
            <a:ext cx="11198607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đọc sách báo viết về những công trình kiến trúc nổi tiếng trên thế giới. 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447479" y="1146810"/>
            <a:ext cx="55804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9"/>
              </a:lnSpc>
            </a:pPr>
            <a:r>
              <a:rPr lang="en-US" sz="5989" dirty="0" err="1">
                <a:solidFill>
                  <a:srgbClr val="FFFFFF"/>
                </a:solidFill>
                <a:latin typeface="Mango AC"/>
              </a:rPr>
              <a:t>Câu</a:t>
            </a:r>
            <a:r>
              <a:rPr lang="en-US" sz="5989" dirty="0">
                <a:solidFill>
                  <a:srgbClr val="FFFFFF"/>
                </a:solidFill>
                <a:latin typeface="Mango AC"/>
              </a:rPr>
              <a:t>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3292778"/>
            <a:ext cx="133350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ý: </a:t>
            </a:r>
            <a:endParaRPr lang="en-US" sz="54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công trình kiến trúc nổi tiếng thế giới – Đặng Thái Hoàng.</a:t>
            </a:r>
            <a:endParaRPr lang="en-US" sz="5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 giới những điều chưa biết - Các công trình kiến trúc – Nhiều tác giả, Tuệ Văn dịch.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C8A9E0-9A0F-8534-8948-142CF5433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43380"/>
            <a:ext cx="12557760" cy="6885839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C1C09B42-32F4-734B-7D7D-33A2A90FB8A9}"/>
              </a:ext>
            </a:extLst>
          </p:cNvPr>
          <p:cNvSpPr txBox="1"/>
          <p:nvPr/>
        </p:nvSpPr>
        <p:spPr>
          <a:xfrm>
            <a:off x="6995441" y="589579"/>
            <a:ext cx="5580407" cy="78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9"/>
              </a:lnSpc>
            </a:pPr>
            <a:r>
              <a:rPr lang="en-US" sz="7200" dirty="0" err="1">
                <a:solidFill>
                  <a:srgbClr val="FFFFFF"/>
                </a:solidFill>
                <a:latin typeface="SVN-Comic Sans MS" panose="02040603050506020204" pitchFamily="18" charset="0"/>
              </a:rPr>
              <a:t>Yêu</a:t>
            </a:r>
            <a:r>
              <a:rPr lang="en-US" sz="7200" dirty="0">
                <a:solidFill>
                  <a:srgbClr val="FFFFFF"/>
                </a:solidFill>
                <a:latin typeface="SVN-Comic Sans MS" panose="0204060305050602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SVN-Comic Sans MS" panose="02040603050506020204" pitchFamily="18" charset="0"/>
              </a:rPr>
              <a:t>cầu</a:t>
            </a:r>
            <a:endParaRPr lang="en-US" sz="7200" dirty="0">
              <a:solidFill>
                <a:srgbClr val="FFFFFF"/>
              </a:solidFill>
              <a:latin typeface="SVN-Comic Sans MS" panose="02040603050506020204" pitchFamily="18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760635C-C59F-D1DE-6E51-DCCE9D17CF5A}"/>
              </a:ext>
            </a:extLst>
          </p:cNvPr>
          <p:cNvSpPr txBox="1"/>
          <p:nvPr/>
        </p:nvSpPr>
        <p:spPr>
          <a:xfrm>
            <a:off x="4483815" y="3089354"/>
            <a:ext cx="1004607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001024"/>
            <a:ext cx="7139035" cy="2139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3774816"/>
            <a:ext cx="7139035" cy="2139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7235581"/>
            <a:ext cx="9211854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36" y="205865"/>
            <a:ext cx="7139035" cy="21398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38800" y="2468663"/>
            <a:ext cx="10838814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85800" indent="-685800" algn="just">
              <a:buFontTx/>
              <a:buChar char="-"/>
            </a:pP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, video,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5400" i="1" dirty="0">
                <a:latin typeface="Cambria" panose="02040503050406030204" pitchFamily="18" charset="0"/>
                <a:ea typeface="Cambria" panose="02040503050406030204" pitchFamily="18" charset="0"/>
              </a:rPr>
              <a:t>,...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35" y="6087014"/>
            <a:ext cx="5407621" cy="406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100"/>
            <a:ext cx="14935200" cy="87371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8200" y="2165146"/>
            <a:ext cx="12801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hiếm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43" y="312219"/>
            <a:ext cx="6377035" cy="19114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3576" y="1999372"/>
            <a:ext cx="11080441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070" y="3377963"/>
            <a:ext cx="122855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</a:t>
            </a:r>
          </a:p>
          <a:p>
            <a:pPr marL="457200" indent="-457200" algn="just"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hiếm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0335" y="8134518"/>
            <a:ext cx="12082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0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4455" y="7256768"/>
            <a:ext cx="1156589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9070" y="584020"/>
            <a:ext cx="10731138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1. 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344" y="5695772"/>
            <a:ext cx="4505334" cy="4450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245318"/>
            <a:ext cx="9211854" cy="21398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91000" y="1714500"/>
            <a:ext cx="11125200" cy="7294259"/>
            <a:chOff x="8382000" y="723900"/>
            <a:chExt cx="11125200" cy="72942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0" y="723900"/>
              <a:ext cx="11125200" cy="729425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067800" y="3232169"/>
              <a:ext cx="820045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bổ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sung.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-1485900"/>
            <a:ext cx="12540559" cy="12034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48200" y="723900"/>
            <a:ext cx="11887200" cy="1585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346318" y="717368"/>
            <a:ext cx="10510014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người thân về hoạt động bảo vệ động vật. 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374072" y="974974"/>
            <a:ext cx="55804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9"/>
              </a:lnSpc>
            </a:pPr>
            <a:r>
              <a:rPr lang="en-US" sz="5989" dirty="0" err="1">
                <a:solidFill>
                  <a:srgbClr val="FFFFFF"/>
                </a:solidFill>
                <a:latin typeface="Mango AC"/>
              </a:rPr>
              <a:t>Câu</a:t>
            </a:r>
            <a:r>
              <a:rPr lang="en-US" sz="5989" dirty="0">
                <a:solidFill>
                  <a:srgbClr val="FFFFFF"/>
                </a:solidFill>
                <a:latin typeface="Mango AC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2379766"/>
            <a:ext cx="13335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ý: </a:t>
            </a:r>
            <a:endParaRPr lang="en-US" sz="54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 làm gì để bảo vệ động </a:t>
            </a:r>
            <a:r>
              <a:rPr lang="en-US" sz="5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4446768"/>
            <a:ext cx="12572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chụp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hiếm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574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11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374</Words>
  <Application>Microsoft Office PowerPoint</Application>
  <PresentationFormat>Custom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Mango AC</vt:lpstr>
      <vt:lpstr>Calibri Light</vt:lpstr>
      <vt:lpstr>Arial</vt:lpstr>
      <vt:lpstr>Cambria</vt:lpstr>
      <vt:lpstr>SVN-Comic Sans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Wild Animals Illustrative Activity Presentation</dc:title>
  <dc:creator>PC</dc:creator>
  <cp:lastModifiedBy>ngọc nguyễn</cp:lastModifiedBy>
  <cp:revision>12</cp:revision>
  <dcterms:created xsi:type="dcterms:W3CDTF">2006-08-16T00:00:00Z</dcterms:created>
  <dcterms:modified xsi:type="dcterms:W3CDTF">2024-04-17T05:51:27Z</dcterms:modified>
  <dc:identifier>DAGBj1PUQzI</dc:identifier>
</cp:coreProperties>
</file>