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0" r:id="rId4"/>
    <p:sldId id="314" r:id="rId5"/>
    <p:sldId id="306" r:id="rId6"/>
    <p:sldId id="308" r:id="rId7"/>
    <p:sldId id="311" r:id="rId8"/>
    <p:sldId id="312" r:id="rId9"/>
    <p:sldId id="320" r:id="rId10"/>
    <p:sldId id="321" r:id="rId11"/>
    <p:sldId id="313" r:id="rId12"/>
    <p:sldId id="322" r:id="rId13"/>
    <p:sldId id="323" r:id="rId14"/>
    <p:sldId id="309" r:id="rId15"/>
    <p:sldId id="277" r:id="rId16"/>
    <p:sldId id="284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#9Slide05 Garris" panose="020B0604020202020204" charset="0"/>
      <p:regular r:id="rId20"/>
    </p:embeddedFont>
    <p:embeddedFont>
      <p:font typeface="#9Slide07 SVNDessert Menu Scrip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7 HoneyCream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7 Altus" panose="020B0604020202020204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86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20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91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3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52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5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8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0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6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90" r:id="rId4"/>
    <p:sldLayoutId id="2147483670" r:id="rId5"/>
    <p:sldLayoutId id="2147483671" r:id="rId6"/>
    <p:sldLayoutId id="2147483672" r:id="rId7"/>
    <p:sldLayoutId id="2147483691" r:id="rId8"/>
    <p:sldLayoutId id="2147483689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56.png"/><Relationship Id="rId5" Type="http://schemas.openxmlformats.org/officeDocument/2006/relationships/image" Target="../media/image6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513" y="-292931"/>
            <a:ext cx="12949026" cy="74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oogle Shape;3107;p55"/>
          <p:cNvGrpSpPr/>
          <p:nvPr/>
        </p:nvGrpSpPr>
        <p:grpSpPr>
          <a:xfrm>
            <a:off x="10629309" y="0"/>
            <a:ext cx="1828473" cy="2339421"/>
            <a:chOff x="5816826" y="720775"/>
            <a:chExt cx="2407405" cy="3852040"/>
          </a:xfrm>
        </p:grpSpPr>
        <p:sp>
          <p:nvSpPr>
            <p:cNvPr id="15" name="Google Shape;3108;p55"/>
            <p:cNvSpPr/>
            <p:nvPr/>
          </p:nvSpPr>
          <p:spPr>
            <a:xfrm rot="588520">
              <a:off x="6109666" y="849678"/>
              <a:ext cx="1821726" cy="3594233"/>
            </a:xfrm>
            <a:custGeom>
              <a:avLst/>
              <a:gdLst/>
              <a:ahLst/>
              <a:cxnLst/>
              <a:rect l="l" t="t" r="r" b="b"/>
              <a:pathLst>
                <a:path w="64254" h="126772" extrusionOk="0">
                  <a:moveTo>
                    <a:pt x="32549" y="0"/>
                  </a:moveTo>
                  <a:cubicBezTo>
                    <a:pt x="31682" y="0"/>
                    <a:pt x="30837" y="228"/>
                    <a:pt x="30015" y="662"/>
                  </a:cubicBezTo>
                  <a:cubicBezTo>
                    <a:pt x="29605" y="845"/>
                    <a:pt x="29262" y="1050"/>
                    <a:pt x="28965" y="1278"/>
                  </a:cubicBezTo>
                  <a:cubicBezTo>
                    <a:pt x="28760" y="1415"/>
                    <a:pt x="28555" y="1552"/>
                    <a:pt x="28372" y="1712"/>
                  </a:cubicBezTo>
                  <a:cubicBezTo>
                    <a:pt x="28030" y="1895"/>
                    <a:pt x="27687" y="2123"/>
                    <a:pt x="27390" y="2397"/>
                  </a:cubicBezTo>
                  <a:lnTo>
                    <a:pt x="26158" y="3310"/>
                  </a:lnTo>
                  <a:cubicBezTo>
                    <a:pt x="26112" y="3333"/>
                    <a:pt x="26089" y="3356"/>
                    <a:pt x="26044" y="3378"/>
                  </a:cubicBezTo>
                  <a:cubicBezTo>
                    <a:pt x="25975" y="3447"/>
                    <a:pt x="25747" y="3584"/>
                    <a:pt x="25587" y="3675"/>
                  </a:cubicBezTo>
                  <a:cubicBezTo>
                    <a:pt x="25154" y="3949"/>
                    <a:pt x="24629" y="4269"/>
                    <a:pt x="24081" y="4702"/>
                  </a:cubicBezTo>
                  <a:cubicBezTo>
                    <a:pt x="23419" y="5067"/>
                    <a:pt x="22917" y="5478"/>
                    <a:pt x="22551" y="5798"/>
                  </a:cubicBezTo>
                  <a:cubicBezTo>
                    <a:pt x="22141" y="6003"/>
                    <a:pt x="21730" y="6277"/>
                    <a:pt x="21387" y="6574"/>
                  </a:cubicBezTo>
                  <a:cubicBezTo>
                    <a:pt x="21091" y="6757"/>
                    <a:pt x="20725" y="6985"/>
                    <a:pt x="20360" y="7327"/>
                  </a:cubicBezTo>
                  <a:lnTo>
                    <a:pt x="19972" y="7624"/>
                  </a:lnTo>
                  <a:cubicBezTo>
                    <a:pt x="19584" y="7829"/>
                    <a:pt x="19219" y="8080"/>
                    <a:pt x="18899" y="8354"/>
                  </a:cubicBezTo>
                  <a:cubicBezTo>
                    <a:pt x="18534" y="8583"/>
                    <a:pt x="18078" y="8902"/>
                    <a:pt x="17598" y="9313"/>
                  </a:cubicBezTo>
                  <a:cubicBezTo>
                    <a:pt x="17119" y="9564"/>
                    <a:pt x="16754" y="9838"/>
                    <a:pt x="16480" y="10043"/>
                  </a:cubicBezTo>
                  <a:cubicBezTo>
                    <a:pt x="16320" y="10157"/>
                    <a:pt x="16160" y="10272"/>
                    <a:pt x="16001" y="10386"/>
                  </a:cubicBezTo>
                  <a:cubicBezTo>
                    <a:pt x="15795" y="10523"/>
                    <a:pt x="15590" y="10660"/>
                    <a:pt x="15407" y="10797"/>
                  </a:cubicBezTo>
                  <a:cubicBezTo>
                    <a:pt x="13330" y="12349"/>
                    <a:pt x="13102" y="14631"/>
                    <a:pt x="13581" y="16229"/>
                  </a:cubicBezTo>
                  <a:lnTo>
                    <a:pt x="13627" y="16343"/>
                  </a:lnTo>
                  <a:cubicBezTo>
                    <a:pt x="13832" y="17051"/>
                    <a:pt x="14197" y="18329"/>
                    <a:pt x="15293" y="19493"/>
                  </a:cubicBezTo>
                  <a:cubicBezTo>
                    <a:pt x="15727" y="19950"/>
                    <a:pt x="17028" y="21342"/>
                    <a:pt x="19219" y="21342"/>
                  </a:cubicBezTo>
                  <a:cubicBezTo>
                    <a:pt x="20589" y="21342"/>
                    <a:pt x="21593" y="20794"/>
                    <a:pt x="22232" y="20360"/>
                  </a:cubicBezTo>
                  <a:cubicBezTo>
                    <a:pt x="22506" y="20201"/>
                    <a:pt x="22780" y="20018"/>
                    <a:pt x="23008" y="19790"/>
                  </a:cubicBezTo>
                  <a:cubicBezTo>
                    <a:pt x="23191" y="19698"/>
                    <a:pt x="23328" y="19584"/>
                    <a:pt x="23465" y="19493"/>
                  </a:cubicBezTo>
                  <a:cubicBezTo>
                    <a:pt x="23944" y="19288"/>
                    <a:pt x="24378" y="18991"/>
                    <a:pt x="24788" y="18648"/>
                  </a:cubicBezTo>
                  <a:cubicBezTo>
                    <a:pt x="25154" y="18466"/>
                    <a:pt x="25473" y="18260"/>
                    <a:pt x="25747" y="18055"/>
                  </a:cubicBezTo>
                  <a:cubicBezTo>
                    <a:pt x="25770" y="18329"/>
                    <a:pt x="25816" y="18603"/>
                    <a:pt x="25884" y="18877"/>
                  </a:cubicBezTo>
                  <a:cubicBezTo>
                    <a:pt x="25838" y="20064"/>
                    <a:pt x="25838" y="21387"/>
                    <a:pt x="25907" y="22803"/>
                  </a:cubicBezTo>
                  <a:cubicBezTo>
                    <a:pt x="25884" y="23168"/>
                    <a:pt x="25861" y="23624"/>
                    <a:pt x="25907" y="24149"/>
                  </a:cubicBezTo>
                  <a:cubicBezTo>
                    <a:pt x="25838" y="24880"/>
                    <a:pt x="25884" y="25496"/>
                    <a:pt x="25907" y="25930"/>
                  </a:cubicBezTo>
                  <a:cubicBezTo>
                    <a:pt x="25930" y="26044"/>
                    <a:pt x="25930" y="26158"/>
                    <a:pt x="25930" y="26272"/>
                  </a:cubicBezTo>
                  <a:lnTo>
                    <a:pt x="25907" y="29194"/>
                  </a:lnTo>
                  <a:cubicBezTo>
                    <a:pt x="25907" y="29331"/>
                    <a:pt x="25930" y="29468"/>
                    <a:pt x="25930" y="29605"/>
                  </a:cubicBezTo>
                  <a:cubicBezTo>
                    <a:pt x="25907" y="29947"/>
                    <a:pt x="25861" y="30518"/>
                    <a:pt x="25975" y="31225"/>
                  </a:cubicBezTo>
                  <a:cubicBezTo>
                    <a:pt x="25952" y="31408"/>
                    <a:pt x="25952" y="31636"/>
                    <a:pt x="25952" y="31864"/>
                  </a:cubicBezTo>
                  <a:cubicBezTo>
                    <a:pt x="25656" y="31910"/>
                    <a:pt x="25382" y="31956"/>
                    <a:pt x="25108" y="32024"/>
                  </a:cubicBezTo>
                  <a:cubicBezTo>
                    <a:pt x="24560" y="32093"/>
                    <a:pt x="24035" y="32275"/>
                    <a:pt x="23556" y="32503"/>
                  </a:cubicBezTo>
                  <a:cubicBezTo>
                    <a:pt x="23076" y="32618"/>
                    <a:pt x="22620" y="32777"/>
                    <a:pt x="22186" y="32983"/>
                  </a:cubicBezTo>
                  <a:cubicBezTo>
                    <a:pt x="21844" y="33074"/>
                    <a:pt x="21387" y="33211"/>
                    <a:pt x="20885" y="33462"/>
                  </a:cubicBezTo>
                  <a:cubicBezTo>
                    <a:pt x="20589" y="33576"/>
                    <a:pt x="20223" y="33736"/>
                    <a:pt x="19858" y="33964"/>
                  </a:cubicBezTo>
                  <a:cubicBezTo>
                    <a:pt x="19561" y="34056"/>
                    <a:pt x="19242" y="34192"/>
                    <a:pt x="18877" y="34398"/>
                  </a:cubicBezTo>
                  <a:cubicBezTo>
                    <a:pt x="18511" y="34558"/>
                    <a:pt x="18146" y="34763"/>
                    <a:pt x="17827" y="35037"/>
                  </a:cubicBezTo>
                  <a:lnTo>
                    <a:pt x="17233" y="35357"/>
                  </a:lnTo>
                  <a:cubicBezTo>
                    <a:pt x="16457" y="35722"/>
                    <a:pt x="15864" y="36178"/>
                    <a:pt x="15430" y="36521"/>
                  </a:cubicBezTo>
                  <a:cubicBezTo>
                    <a:pt x="14266" y="37137"/>
                    <a:pt x="13399" y="37936"/>
                    <a:pt x="12737" y="38529"/>
                  </a:cubicBezTo>
                  <a:lnTo>
                    <a:pt x="12714" y="38529"/>
                  </a:lnTo>
                  <a:cubicBezTo>
                    <a:pt x="11915" y="39168"/>
                    <a:pt x="11207" y="39853"/>
                    <a:pt x="10591" y="40469"/>
                  </a:cubicBezTo>
                  <a:cubicBezTo>
                    <a:pt x="10568" y="40492"/>
                    <a:pt x="10545" y="40515"/>
                    <a:pt x="10500" y="40538"/>
                  </a:cubicBezTo>
                  <a:cubicBezTo>
                    <a:pt x="10066" y="40926"/>
                    <a:pt x="9587" y="41360"/>
                    <a:pt x="9153" y="41907"/>
                  </a:cubicBezTo>
                  <a:cubicBezTo>
                    <a:pt x="8925" y="42136"/>
                    <a:pt x="8719" y="42364"/>
                    <a:pt x="8537" y="42615"/>
                  </a:cubicBezTo>
                  <a:cubicBezTo>
                    <a:pt x="8331" y="42820"/>
                    <a:pt x="8149" y="43049"/>
                    <a:pt x="7989" y="43277"/>
                  </a:cubicBezTo>
                  <a:cubicBezTo>
                    <a:pt x="7829" y="43482"/>
                    <a:pt x="7692" y="43665"/>
                    <a:pt x="7555" y="43848"/>
                  </a:cubicBezTo>
                  <a:cubicBezTo>
                    <a:pt x="7441" y="43985"/>
                    <a:pt x="7327" y="44121"/>
                    <a:pt x="7236" y="44281"/>
                  </a:cubicBezTo>
                  <a:cubicBezTo>
                    <a:pt x="7167" y="44350"/>
                    <a:pt x="7099" y="44441"/>
                    <a:pt x="7030" y="44509"/>
                  </a:cubicBezTo>
                  <a:cubicBezTo>
                    <a:pt x="6756" y="44829"/>
                    <a:pt x="6505" y="45194"/>
                    <a:pt x="6323" y="45582"/>
                  </a:cubicBezTo>
                  <a:cubicBezTo>
                    <a:pt x="6140" y="45833"/>
                    <a:pt x="5958" y="46107"/>
                    <a:pt x="5798" y="46472"/>
                  </a:cubicBezTo>
                  <a:cubicBezTo>
                    <a:pt x="5159" y="47340"/>
                    <a:pt x="4725" y="48207"/>
                    <a:pt x="4360" y="48938"/>
                  </a:cubicBezTo>
                  <a:cubicBezTo>
                    <a:pt x="4314" y="49029"/>
                    <a:pt x="4268" y="49120"/>
                    <a:pt x="4223" y="49211"/>
                  </a:cubicBezTo>
                  <a:cubicBezTo>
                    <a:pt x="4086" y="49417"/>
                    <a:pt x="3858" y="49782"/>
                    <a:pt x="3652" y="50261"/>
                  </a:cubicBezTo>
                  <a:cubicBezTo>
                    <a:pt x="3561" y="50444"/>
                    <a:pt x="3470" y="50627"/>
                    <a:pt x="3401" y="50809"/>
                  </a:cubicBezTo>
                  <a:cubicBezTo>
                    <a:pt x="3287" y="51060"/>
                    <a:pt x="3196" y="51311"/>
                    <a:pt x="3104" y="51562"/>
                  </a:cubicBezTo>
                  <a:cubicBezTo>
                    <a:pt x="3082" y="51608"/>
                    <a:pt x="3059" y="51654"/>
                    <a:pt x="3059" y="51722"/>
                  </a:cubicBezTo>
                  <a:cubicBezTo>
                    <a:pt x="2853" y="52156"/>
                    <a:pt x="2625" y="52658"/>
                    <a:pt x="2420" y="53183"/>
                  </a:cubicBezTo>
                  <a:cubicBezTo>
                    <a:pt x="2305" y="53411"/>
                    <a:pt x="2191" y="53640"/>
                    <a:pt x="2123" y="53868"/>
                  </a:cubicBezTo>
                  <a:cubicBezTo>
                    <a:pt x="2032" y="54028"/>
                    <a:pt x="1963" y="54187"/>
                    <a:pt x="1917" y="54347"/>
                  </a:cubicBezTo>
                  <a:cubicBezTo>
                    <a:pt x="1621" y="54827"/>
                    <a:pt x="1415" y="55329"/>
                    <a:pt x="1278" y="55831"/>
                  </a:cubicBezTo>
                  <a:cubicBezTo>
                    <a:pt x="1210" y="55968"/>
                    <a:pt x="1141" y="56105"/>
                    <a:pt x="1050" y="56264"/>
                  </a:cubicBezTo>
                  <a:cubicBezTo>
                    <a:pt x="0" y="58501"/>
                    <a:pt x="479" y="61012"/>
                    <a:pt x="2260" y="62656"/>
                  </a:cubicBezTo>
                  <a:lnTo>
                    <a:pt x="2465" y="62838"/>
                  </a:lnTo>
                  <a:cubicBezTo>
                    <a:pt x="3036" y="63363"/>
                    <a:pt x="3789" y="64071"/>
                    <a:pt x="4862" y="64619"/>
                  </a:cubicBezTo>
                  <a:cubicBezTo>
                    <a:pt x="4862" y="64641"/>
                    <a:pt x="4885" y="64641"/>
                    <a:pt x="4885" y="64641"/>
                  </a:cubicBezTo>
                  <a:lnTo>
                    <a:pt x="4885" y="64710"/>
                  </a:lnTo>
                  <a:cubicBezTo>
                    <a:pt x="4930" y="65395"/>
                    <a:pt x="4999" y="66353"/>
                    <a:pt x="5250" y="67403"/>
                  </a:cubicBezTo>
                  <a:cubicBezTo>
                    <a:pt x="5250" y="67677"/>
                    <a:pt x="5273" y="67928"/>
                    <a:pt x="5296" y="68179"/>
                  </a:cubicBezTo>
                  <a:cubicBezTo>
                    <a:pt x="5296" y="68202"/>
                    <a:pt x="5296" y="68202"/>
                    <a:pt x="5296" y="68225"/>
                  </a:cubicBezTo>
                  <a:cubicBezTo>
                    <a:pt x="5296" y="68636"/>
                    <a:pt x="5296" y="69229"/>
                    <a:pt x="5410" y="69937"/>
                  </a:cubicBezTo>
                  <a:cubicBezTo>
                    <a:pt x="5455" y="70211"/>
                    <a:pt x="5501" y="70462"/>
                    <a:pt x="5569" y="70736"/>
                  </a:cubicBezTo>
                  <a:lnTo>
                    <a:pt x="5661" y="71306"/>
                  </a:lnTo>
                  <a:cubicBezTo>
                    <a:pt x="5615" y="71831"/>
                    <a:pt x="5638" y="72311"/>
                    <a:pt x="5729" y="72767"/>
                  </a:cubicBezTo>
                  <a:cubicBezTo>
                    <a:pt x="5706" y="73155"/>
                    <a:pt x="5752" y="73589"/>
                    <a:pt x="5843" y="74068"/>
                  </a:cubicBezTo>
                  <a:cubicBezTo>
                    <a:pt x="5958" y="74548"/>
                    <a:pt x="6003" y="74890"/>
                    <a:pt x="6003" y="75164"/>
                  </a:cubicBezTo>
                  <a:cubicBezTo>
                    <a:pt x="6049" y="76054"/>
                    <a:pt x="6163" y="76830"/>
                    <a:pt x="6254" y="77515"/>
                  </a:cubicBezTo>
                  <a:cubicBezTo>
                    <a:pt x="6277" y="77629"/>
                    <a:pt x="6277" y="77720"/>
                    <a:pt x="6300" y="77812"/>
                  </a:cubicBezTo>
                  <a:cubicBezTo>
                    <a:pt x="6277" y="78177"/>
                    <a:pt x="6300" y="78542"/>
                    <a:pt x="6368" y="78907"/>
                  </a:cubicBezTo>
                  <a:cubicBezTo>
                    <a:pt x="6391" y="79523"/>
                    <a:pt x="6482" y="80094"/>
                    <a:pt x="6551" y="80551"/>
                  </a:cubicBezTo>
                  <a:cubicBezTo>
                    <a:pt x="6574" y="80733"/>
                    <a:pt x="6597" y="80893"/>
                    <a:pt x="6619" y="81076"/>
                  </a:cubicBezTo>
                  <a:cubicBezTo>
                    <a:pt x="6734" y="82171"/>
                    <a:pt x="6871" y="83290"/>
                    <a:pt x="6985" y="84408"/>
                  </a:cubicBezTo>
                  <a:lnTo>
                    <a:pt x="7099" y="85412"/>
                  </a:lnTo>
                  <a:cubicBezTo>
                    <a:pt x="7076" y="86166"/>
                    <a:pt x="7144" y="86919"/>
                    <a:pt x="7281" y="87763"/>
                  </a:cubicBezTo>
                  <a:cubicBezTo>
                    <a:pt x="7236" y="88562"/>
                    <a:pt x="7327" y="89270"/>
                    <a:pt x="7532" y="89886"/>
                  </a:cubicBezTo>
                  <a:cubicBezTo>
                    <a:pt x="7555" y="90206"/>
                    <a:pt x="7578" y="90525"/>
                    <a:pt x="7624" y="90845"/>
                  </a:cubicBezTo>
                  <a:cubicBezTo>
                    <a:pt x="7692" y="91781"/>
                    <a:pt x="7784" y="92762"/>
                    <a:pt x="7943" y="93766"/>
                  </a:cubicBezTo>
                  <a:cubicBezTo>
                    <a:pt x="7966" y="93835"/>
                    <a:pt x="7966" y="94040"/>
                    <a:pt x="7966" y="94177"/>
                  </a:cubicBezTo>
                  <a:cubicBezTo>
                    <a:pt x="7989" y="94679"/>
                    <a:pt x="8035" y="95364"/>
                    <a:pt x="8217" y="96140"/>
                  </a:cubicBezTo>
                  <a:cubicBezTo>
                    <a:pt x="8194" y="96597"/>
                    <a:pt x="8217" y="97213"/>
                    <a:pt x="8377" y="97898"/>
                  </a:cubicBezTo>
                  <a:cubicBezTo>
                    <a:pt x="8400" y="98035"/>
                    <a:pt x="8400" y="98194"/>
                    <a:pt x="8423" y="98354"/>
                  </a:cubicBezTo>
                  <a:cubicBezTo>
                    <a:pt x="8491" y="99085"/>
                    <a:pt x="8582" y="99815"/>
                    <a:pt x="8674" y="100546"/>
                  </a:cubicBezTo>
                  <a:lnTo>
                    <a:pt x="8765" y="101344"/>
                  </a:lnTo>
                  <a:cubicBezTo>
                    <a:pt x="8788" y="101618"/>
                    <a:pt x="8833" y="101915"/>
                    <a:pt x="8856" y="102189"/>
                  </a:cubicBezTo>
                  <a:cubicBezTo>
                    <a:pt x="8902" y="102805"/>
                    <a:pt x="8970" y="103467"/>
                    <a:pt x="9085" y="104175"/>
                  </a:cubicBezTo>
                  <a:cubicBezTo>
                    <a:pt x="9085" y="104631"/>
                    <a:pt x="9107" y="105225"/>
                    <a:pt x="9267" y="105909"/>
                  </a:cubicBezTo>
                  <a:cubicBezTo>
                    <a:pt x="9267" y="106412"/>
                    <a:pt x="9290" y="107096"/>
                    <a:pt x="9450" y="107827"/>
                  </a:cubicBezTo>
                  <a:cubicBezTo>
                    <a:pt x="9450" y="108352"/>
                    <a:pt x="9495" y="108991"/>
                    <a:pt x="9678" y="109676"/>
                  </a:cubicBezTo>
                  <a:cubicBezTo>
                    <a:pt x="9678" y="109698"/>
                    <a:pt x="9678" y="109721"/>
                    <a:pt x="9678" y="109721"/>
                  </a:cubicBezTo>
                  <a:cubicBezTo>
                    <a:pt x="9678" y="109744"/>
                    <a:pt x="9678" y="109744"/>
                    <a:pt x="9678" y="109744"/>
                  </a:cubicBezTo>
                  <a:cubicBezTo>
                    <a:pt x="9678" y="110178"/>
                    <a:pt x="9701" y="110885"/>
                    <a:pt x="9906" y="111707"/>
                  </a:cubicBezTo>
                  <a:cubicBezTo>
                    <a:pt x="9906" y="112027"/>
                    <a:pt x="9929" y="112415"/>
                    <a:pt x="10020" y="112848"/>
                  </a:cubicBezTo>
                  <a:cubicBezTo>
                    <a:pt x="10020" y="113739"/>
                    <a:pt x="10112" y="114583"/>
                    <a:pt x="10317" y="115382"/>
                  </a:cubicBezTo>
                  <a:cubicBezTo>
                    <a:pt x="10317" y="115496"/>
                    <a:pt x="10340" y="115679"/>
                    <a:pt x="10340" y="115816"/>
                  </a:cubicBezTo>
                  <a:cubicBezTo>
                    <a:pt x="10363" y="116363"/>
                    <a:pt x="10431" y="117094"/>
                    <a:pt x="10637" y="117938"/>
                  </a:cubicBezTo>
                  <a:cubicBezTo>
                    <a:pt x="10682" y="118144"/>
                    <a:pt x="10751" y="118349"/>
                    <a:pt x="10819" y="118577"/>
                  </a:cubicBezTo>
                  <a:cubicBezTo>
                    <a:pt x="11048" y="119239"/>
                    <a:pt x="11709" y="120632"/>
                    <a:pt x="13307" y="121453"/>
                  </a:cubicBezTo>
                  <a:cubicBezTo>
                    <a:pt x="13924" y="123257"/>
                    <a:pt x="15225" y="124489"/>
                    <a:pt x="17165" y="125128"/>
                  </a:cubicBezTo>
                  <a:cubicBezTo>
                    <a:pt x="17530" y="125288"/>
                    <a:pt x="17895" y="125425"/>
                    <a:pt x="18283" y="125516"/>
                  </a:cubicBezTo>
                  <a:cubicBezTo>
                    <a:pt x="18603" y="125630"/>
                    <a:pt x="18968" y="125699"/>
                    <a:pt x="19333" y="125745"/>
                  </a:cubicBezTo>
                  <a:cubicBezTo>
                    <a:pt x="20611" y="126087"/>
                    <a:pt x="21821" y="126201"/>
                    <a:pt x="22894" y="126292"/>
                  </a:cubicBezTo>
                  <a:cubicBezTo>
                    <a:pt x="23396" y="126429"/>
                    <a:pt x="23921" y="126498"/>
                    <a:pt x="24492" y="126498"/>
                  </a:cubicBezTo>
                  <a:lnTo>
                    <a:pt x="24651" y="126498"/>
                  </a:lnTo>
                  <a:cubicBezTo>
                    <a:pt x="24880" y="126543"/>
                    <a:pt x="25245" y="126589"/>
                    <a:pt x="25679" y="126612"/>
                  </a:cubicBezTo>
                  <a:cubicBezTo>
                    <a:pt x="25975" y="126658"/>
                    <a:pt x="26295" y="126680"/>
                    <a:pt x="26592" y="126680"/>
                  </a:cubicBezTo>
                  <a:cubicBezTo>
                    <a:pt x="26774" y="126680"/>
                    <a:pt x="26934" y="126680"/>
                    <a:pt x="27117" y="126658"/>
                  </a:cubicBezTo>
                  <a:cubicBezTo>
                    <a:pt x="27436" y="126703"/>
                    <a:pt x="27778" y="126726"/>
                    <a:pt x="28144" y="126726"/>
                  </a:cubicBezTo>
                  <a:cubicBezTo>
                    <a:pt x="28372" y="126726"/>
                    <a:pt x="28600" y="126726"/>
                    <a:pt x="28828" y="126703"/>
                  </a:cubicBezTo>
                  <a:lnTo>
                    <a:pt x="28920" y="126703"/>
                  </a:lnTo>
                  <a:cubicBezTo>
                    <a:pt x="29148" y="126726"/>
                    <a:pt x="29376" y="126749"/>
                    <a:pt x="29627" y="126749"/>
                  </a:cubicBezTo>
                  <a:cubicBezTo>
                    <a:pt x="29719" y="126749"/>
                    <a:pt x="29810" y="126749"/>
                    <a:pt x="29901" y="126726"/>
                  </a:cubicBezTo>
                  <a:cubicBezTo>
                    <a:pt x="30130" y="126749"/>
                    <a:pt x="30335" y="126772"/>
                    <a:pt x="30563" y="126772"/>
                  </a:cubicBezTo>
                  <a:cubicBezTo>
                    <a:pt x="30860" y="126772"/>
                    <a:pt x="31157" y="126749"/>
                    <a:pt x="31453" y="126703"/>
                  </a:cubicBezTo>
                  <a:cubicBezTo>
                    <a:pt x="31841" y="126726"/>
                    <a:pt x="32229" y="126726"/>
                    <a:pt x="32617" y="126726"/>
                  </a:cubicBezTo>
                  <a:cubicBezTo>
                    <a:pt x="33782" y="126726"/>
                    <a:pt x="34854" y="126680"/>
                    <a:pt x="35836" y="126566"/>
                  </a:cubicBezTo>
                  <a:cubicBezTo>
                    <a:pt x="37319" y="126566"/>
                    <a:pt x="38666" y="126429"/>
                    <a:pt x="39944" y="126178"/>
                  </a:cubicBezTo>
                  <a:cubicBezTo>
                    <a:pt x="40743" y="126155"/>
                    <a:pt x="41770" y="126064"/>
                    <a:pt x="42866" y="125745"/>
                  </a:cubicBezTo>
                  <a:cubicBezTo>
                    <a:pt x="43619" y="125676"/>
                    <a:pt x="44418" y="125539"/>
                    <a:pt x="45263" y="125242"/>
                  </a:cubicBezTo>
                  <a:cubicBezTo>
                    <a:pt x="45674" y="125174"/>
                    <a:pt x="46062" y="125083"/>
                    <a:pt x="46450" y="124923"/>
                  </a:cubicBezTo>
                  <a:cubicBezTo>
                    <a:pt x="46701" y="124854"/>
                    <a:pt x="46952" y="124763"/>
                    <a:pt x="47203" y="124672"/>
                  </a:cubicBezTo>
                  <a:cubicBezTo>
                    <a:pt x="47568" y="124558"/>
                    <a:pt x="47888" y="124421"/>
                    <a:pt x="48184" y="124284"/>
                  </a:cubicBezTo>
                  <a:cubicBezTo>
                    <a:pt x="49782" y="123667"/>
                    <a:pt x="51037" y="122412"/>
                    <a:pt x="51631" y="120746"/>
                  </a:cubicBezTo>
                  <a:cubicBezTo>
                    <a:pt x="52293" y="120358"/>
                    <a:pt x="52841" y="119833"/>
                    <a:pt x="53252" y="119217"/>
                  </a:cubicBezTo>
                  <a:cubicBezTo>
                    <a:pt x="53936" y="118418"/>
                    <a:pt x="54324" y="117413"/>
                    <a:pt x="54370" y="116318"/>
                  </a:cubicBezTo>
                  <a:cubicBezTo>
                    <a:pt x="54575" y="115359"/>
                    <a:pt x="54690" y="114469"/>
                    <a:pt x="54735" y="113602"/>
                  </a:cubicBezTo>
                  <a:cubicBezTo>
                    <a:pt x="54895" y="113008"/>
                    <a:pt x="54941" y="112460"/>
                    <a:pt x="54941" y="112072"/>
                  </a:cubicBezTo>
                  <a:cubicBezTo>
                    <a:pt x="55078" y="111502"/>
                    <a:pt x="55100" y="111022"/>
                    <a:pt x="55100" y="110680"/>
                  </a:cubicBezTo>
                  <a:cubicBezTo>
                    <a:pt x="55123" y="110589"/>
                    <a:pt x="55123" y="110497"/>
                    <a:pt x="55123" y="110429"/>
                  </a:cubicBezTo>
                  <a:cubicBezTo>
                    <a:pt x="55283" y="109790"/>
                    <a:pt x="55329" y="109242"/>
                    <a:pt x="55329" y="108831"/>
                  </a:cubicBezTo>
                  <a:cubicBezTo>
                    <a:pt x="55443" y="108192"/>
                    <a:pt x="55466" y="107644"/>
                    <a:pt x="55466" y="107233"/>
                  </a:cubicBezTo>
                  <a:cubicBezTo>
                    <a:pt x="55466" y="107165"/>
                    <a:pt x="55488" y="107119"/>
                    <a:pt x="55488" y="107051"/>
                  </a:cubicBezTo>
                  <a:cubicBezTo>
                    <a:pt x="55580" y="106571"/>
                    <a:pt x="55694" y="105955"/>
                    <a:pt x="55694" y="105202"/>
                  </a:cubicBezTo>
                  <a:cubicBezTo>
                    <a:pt x="55762" y="104859"/>
                    <a:pt x="55808" y="104563"/>
                    <a:pt x="55808" y="104312"/>
                  </a:cubicBezTo>
                  <a:cubicBezTo>
                    <a:pt x="55854" y="104106"/>
                    <a:pt x="55899" y="103901"/>
                    <a:pt x="55922" y="103673"/>
                  </a:cubicBezTo>
                  <a:cubicBezTo>
                    <a:pt x="56013" y="103170"/>
                    <a:pt x="56036" y="102714"/>
                    <a:pt x="56059" y="102326"/>
                  </a:cubicBezTo>
                  <a:cubicBezTo>
                    <a:pt x="56105" y="102029"/>
                    <a:pt x="56150" y="101710"/>
                    <a:pt x="56150" y="101367"/>
                  </a:cubicBezTo>
                  <a:cubicBezTo>
                    <a:pt x="56264" y="100819"/>
                    <a:pt x="56264" y="100340"/>
                    <a:pt x="56264" y="99975"/>
                  </a:cubicBezTo>
                  <a:cubicBezTo>
                    <a:pt x="56287" y="99838"/>
                    <a:pt x="56310" y="99701"/>
                    <a:pt x="56333" y="99541"/>
                  </a:cubicBezTo>
                  <a:cubicBezTo>
                    <a:pt x="56493" y="98126"/>
                    <a:pt x="56653" y="96711"/>
                    <a:pt x="56812" y="95296"/>
                  </a:cubicBezTo>
                  <a:lnTo>
                    <a:pt x="56858" y="94885"/>
                  </a:lnTo>
                  <a:cubicBezTo>
                    <a:pt x="57086" y="94154"/>
                    <a:pt x="57109" y="93538"/>
                    <a:pt x="57109" y="93196"/>
                  </a:cubicBezTo>
                  <a:cubicBezTo>
                    <a:pt x="57132" y="92968"/>
                    <a:pt x="57155" y="92739"/>
                    <a:pt x="57155" y="92488"/>
                  </a:cubicBezTo>
                  <a:cubicBezTo>
                    <a:pt x="57223" y="91530"/>
                    <a:pt x="57292" y="90617"/>
                    <a:pt x="57429" y="89772"/>
                  </a:cubicBezTo>
                  <a:cubicBezTo>
                    <a:pt x="57429" y="89681"/>
                    <a:pt x="57451" y="89612"/>
                    <a:pt x="57451" y="89521"/>
                  </a:cubicBezTo>
                  <a:cubicBezTo>
                    <a:pt x="57657" y="88745"/>
                    <a:pt x="57680" y="88083"/>
                    <a:pt x="57657" y="87604"/>
                  </a:cubicBezTo>
                  <a:cubicBezTo>
                    <a:pt x="57680" y="87535"/>
                    <a:pt x="57680" y="87467"/>
                    <a:pt x="57680" y="87398"/>
                  </a:cubicBezTo>
                  <a:cubicBezTo>
                    <a:pt x="57725" y="87124"/>
                    <a:pt x="57771" y="86850"/>
                    <a:pt x="57748" y="86554"/>
                  </a:cubicBezTo>
                  <a:cubicBezTo>
                    <a:pt x="57908" y="85778"/>
                    <a:pt x="57999" y="84933"/>
                    <a:pt x="58045" y="84020"/>
                  </a:cubicBezTo>
                  <a:cubicBezTo>
                    <a:pt x="58205" y="83153"/>
                    <a:pt x="58273" y="82354"/>
                    <a:pt x="58319" y="81623"/>
                  </a:cubicBezTo>
                  <a:cubicBezTo>
                    <a:pt x="58342" y="81532"/>
                    <a:pt x="58342" y="81418"/>
                    <a:pt x="58342" y="81327"/>
                  </a:cubicBezTo>
                  <a:cubicBezTo>
                    <a:pt x="58615" y="80345"/>
                    <a:pt x="58615" y="79501"/>
                    <a:pt x="58593" y="78998"/>
                  </a:cubicBezTo>
                  <a:cubicBezTo>
                    <a:pt x="58752" y="78063"/>
                    <a:pt x="58867" y="77104"/>
                    <a:pt x="58935" y="76191"/>
                  </a:cubicBezTo>
                  <a:cubicBezTo>
                    <a:pt x="59140" y="75438"/>
                    <a:pt x="59140" y="74799"/>
                    <a:pt x="59118" y="74411"/>
                  </a:cubicBezTo>
                  <a:lnTo>
                    <a:pt x="59140" y="74319"/>
                  </a:lnTo>
                  <a:cubicBezTo>
                    <a:pt x="59232" y="73635"/>
                    <a:pt x="59346" y="72836"/>
                    <a:pt x="59369" y="71945"/>
                  </a:cubicBezTo>
                  <a:cubicBezTo>
                    <a:pt x="59483" y="71398"/>
                    <a:pt x="59528" y="70850"/>
                    <a:pt x="59528" y="70279"/>
                  </a:cubicBezTo>
                  <a:lnTo>
                    <a:pt x="59597" y="69709"/>
                  </a:lnTo>
                  <a:cubicBezTo>
                    <a:pt x="59848" y="68841"/>
                    <a:pt x="59848" y="68088"/>
                    <a:pt x="59848" y="67654"/>
                  </a:cubicBezTo>
                  <a:cubicBezTo>
                    <a:pt x="60031" y="66878"/>
                    <a:pt x="60076" y="66148"/>
                    <a:pt x="60076" y="65463"/>
                  </a:cubicBezTo>
                  <a:cubicBezTo>
                    <a:pt x="60168" y="65098"/>
                    <a:pt x="60213" y="64710"/>
                    <a:pt x="60236" y="64299"/>
                  </a:cubicBezTo>
                  <a:cubicBezTo>
                    <a:pt x="60259" y="64185"/>
                    <a:pt x="60282" y="64048"/>
                    <a:pt x="60282" y="63911"/>
                  </a:cubicBezTo>
                  <a:cubicBezTo>
                    <a:pt x="60305" y="63888"/>
                    <a:pt x="60305" y="63865"/>
                    <a:pt x="60305" y="63842"/>
                  </a:cubicBezTo>
                  <a:cubicBezTo>
                    <a:pt x="60396" y="63797"/>
                    <a:pt x="60487" y="63751"/>
                    <a:pt x="60578" y="63683"/>
                  </a:cubicBezTo>
                  <a:cubicBezTo>
                    <a:pt x="60647" y="63660"/>
                    <a:pt x="60715" y="63614"/>
                    <a:pt x="60784" y="63569"/>
                  </a:cubicBezTo>
                  <a:cubicBezTo>
                    <a:pt x="61560" y="63158"/>
                    <a:pt x="63363" y="62176"/>
                    <a:pt x="63934" y="59871"/>
                  </a:cubicBezTo>
                  <a:cubicBezTo>
                    <a:pt x="64253" y="58524"/>
                    <a:pt x="64025" y="57132"/>
                    <a:pt x="63272" y="55740"/>
                  </a:cubicBezTo>
                  <a:cubicBezTo>
                    <a:pt x="63135" y="55260"/>
                    <a:pt x="62952" y="54827"/>
                    <a:pt x="62701" y="54393"/>
                  </a:cubicBezTo>
                  <a:cubicBezTo>
                    <a:pt x="62633" y="54187"/>
                    <a:pt x="62541" y="54005"/>
                    <a:pt x="62450" y="53822"/>
                  </a:cubicBezTo>
                  <a:cubicBezTo>
                    <a:pt x="62359" y="53548"/>
                    <a:pt x="62222" y="53297"/>
                    <a:pt x="62085" y="53069"/>
                  </a:cubicBezTo>
                  <a:cubicBezTo>
                    <a:pt x="61994" y="52749"/>
                    <a:pt x="61834" y="52339"/>
                    <a:pt x="61583" y="51882"/>
                  </a:cubicBezTo>
                  <a:cubicBezTo>
                    <a:pt x="61469" y="51289"/>
                    <a:pt x="61240" y="50741"/>
                    <a:pt x="60921" y="50239"/>
                  </a:cubicBezTo>
                  <a:cubicBezTo>
                    <a:pt x="60784" y="49942"/>
                    <a:pt x="60647" y="49645"/>
                    <a:pt x="60487" y="49371"/>
                  </a:cubicBezTo>
                  <a:cubicBezTo>
                    <a:pt x="60327" y="48892"/>
                    <a:pt x="60076" y="48276"/>
                    <a:pt x="59688" y="47614"/>
                  </a:cubicBezTo>
                  <a:lnTo>
                    <a:pt x="59643" y="47545"/>
                  </a:lnTo>
                  <a:cubicBezTo>
                    <a:pt x="59551" y="47249"/>
                    <a:pt x="59414" y="46952"/>
                    <a:pt x="59255" y="46701"/>
                  </a:cubicBezTo>
                  <a:cubicBezTo>
                    <a:pt x="59209" y="46587"/>
                    <a:pt x="59163" y="46495"/>
                    <a:pt x="59118" y="46404"/>
                  </a:cubicBezTo>
                  <a:cubicBezTo>
                    <a:pt x="59026" y="46244"/>
                    <a:pt x="58935" y="46039"/>
                    <a:pt x="58798" y="45833"/>
                  </a:cubicBezTo>
                  <a:cubicBezTo>
                    <a:pt x="58684" y="45559"/>
                    <a:pt x="58524" y="45308"/>
                    <a:pt x="58342" y="45080"/>
                  </a:cubicBezTo>
                  <a:cubicBezTo>
                    <a:pt x="58250" y="44943"/>
                    <a:pt x="58159" y="44806"/>
                    <a:pt x="58068" y="44669"/>
                  </a:cubicBezTo>
                  <a:cubicBezTo>
                    <a:pt x="57771" y="44213"/>
                    <a:pt x="57451" y="43756"/>
                    <a:pt x="57063" y="43277"/>
                  </a:cubicBezTo>
                  <a:cubicBezTo>
                    <a:pt x="56858" y="42912"/>
                    <a:pt x="56607" y="42592"/>
                    <a:pt x="56333" y="42295"/>
                  </a:cubicBezTo>
                  <a:cubicBezTo>
                    <a:pt x="55580" y="41337"/>
                    <a:pt x="54712" y="40287"/>
                    <a:pt x="53594" y="39305"/>
                  </a:cubicBezTo>
                  <a:cubicBezTo>
                    <a:pt x="53343" y="39009"/>
                    <a:pt x="53046" y="38735"/>
                    <a:pt x="52704" y="38506"/>
                  </a:cubicBezTo>
                  <a:cubicBezTo>
                    <a:pt x="52498" y="38301"/>
                    <a:pt x="52270" y="38073"/>
                    <a:pt x="51996" y="37845"/>
                  </a:cubicBezTo>
                  <a:cubicBezTo>
                    <a:pt x="51768" y="37639"/>
                    <a:pt x="51540" y="37456"/>
                    <a:pt x="51289" y="37320"/>
                  </a:cubicBezTo>
                  <a:cubicBezTo>
                    <a:pt x="50832" y="36931"/>
                    <a:pt x="50376" y="36589"/>
                    <a:pt x="49896" y="36315"/>
                  </a:cubicBezTo>
                  <a:cubicBezTo>
                    <a:pt x="49508" y="35996"/>
                    <a:pt x="49120" y="35745"/>
                    <a:pt x="48755" y="35562"/>
                  </a:cubicBezTo>
                  <a:cubicBezTo>
                    <a:pt x="47796" y="34854"/>
                    <a:pt x="46815" y="34398"/>
                    <a:pt x="46016" y="34033"/>
                  </a:cubicBezTo>
                  <a:cubicBezTo>
                    <a:pt x="45856" y="33941"/>
                    <a:pt x="45696" y="33873"/>
                    <a:pt x="45559" y="33804"/>
                  </a:cubicBezTo>
                  <a:cubicBezTo>
                    <a:pt x="45308" y="33667"/>
                    <a:pt x="44875" y="33439"/>
                    <a:pt x="44281" y="33257"/>
                  </a:cubicBezTo>
                  <a:cubicBezTo>
                    <a:pt x="43688" y="32960"/>
                    <a:pt x="43117" y="32777"/>
                    <a:pt x="42683" y="32640"/>
                  </a:cubicBezTo>
                  <a:cubicBezTo>
                    <a:pt x="42090" y="32344"/>
                    <a:pt x="41451" y="32161"/>
                    <a:pt x="40766" y="32070"/>
                  </a:cubicBezTo>
                  <a:cubicBezTo>
                    <a:pt x="40515" y="31978"/>
                    <a:pt x="40264" y="31910"/>
                    <a:pt x="39990" y="31864"/>
                  </a:cubicBezTo>
                  <a:cubicBezTo>
                    <a:pt x="39648" y="31750"/>
                    <a:pt x="39305" y="31682"/>
                    <a:pt x="38917" y="31636"/>
                  </a:cubicBezTo>
                  <a:cubicBezTo>
                    <a:pt x="38643" y="31568"/>
                    <a:pt x="38347" y="31522"/>
                    <a:pt x="38050" y="31476"/>
                  </a:cubicBezTo>
                  <a:lnTo>
                    <a:pt x="37981" y="28326"/>
                  </a:lnTo>
                  <a:cubicBezTo>
                    <a:pt x="38027" y="27893"/>
                    <a:pt x="38004" y="27436"/>
                    <a:pt x="37936" y="27003"/>
                  </a:cubicBezTo>
                  <a:cubicBezTo>
                    <a:pt x="37936" y="26706"/>
                    <a:pt x="37959" y="26386"/>
                    <a:pt x="37959" y="26089"/>
                  </a:cubicBezTo>
                  <a:cubicBezTo>
                    <a:pt x="37959" y="24880"/>
                    <a:pt x="37981" y="23510"/>
                    <a:pt x="37844" y="22118"/>
                  </a:cubicBezTo>
                  <a:cubicBezTo>
                    <a:pt x="37981" y="21114"/>
                    <a:pt x="37890" y="20269"/>
                    <a:pt x="37822" y="19653"/>
                  </a:cubicBezTo>
                  <a:cubicBezTo>
                    <a:pt x="37822" y="19539"/>
                    <a:pt x="37799" y="19425"/>
                    <a:pt x="37799" y="19333"/>
                  </a:cubicBezTo>
                  <a:cubicBezTo>
                    <a:pt x="37822" y="18329"/>
                    <a:pt x="37799" y="17393"/>
                    <a:pt x="37776" y="16457"/>
                  </a:cubicBezTo>
                  <a:cubicBezTo>
                    <a:pt x="37753" y="16092"/>
                    <a:pt x="37753" y="15704"/>
                    <a:pt x="37730" y="15339"/>
                  </a:cubicBezTo>
                  <a:cubicBezTo>
                    <a:pt x="37730" y="15133"/>
                    <a:pt x="37753" y="14928"/>
                    <a:pt x="37753" y="14723"/>
                  </a:cubicBezTo>
                  <a:cubicBezTo>
                    <a:pt x="37776" y="13992"/>
                    <a:pt x="37799" y="13148"/>
                    <a:pt x="37685" y="12189"/>
                  </a:cubicBezTo>
                  <a:cubicBezTo>
                    <a:pt x="37730" y="11847"/>
                    <a:pt x="37708" y="11550"/>
                    <a:pt x="37708" y="11390"/>
                  </a:cubicBezTo>
                  <a:cubicBezTo>
                    <a:pt x="37685" y="10614"/>
                    <a:pt x="37662" y="9861"/>
                    <a:pt x="37639" y="9085"/>
                  </a:cubicBezTo>
                  <a:lnTo>
                    <a:pt x="37616" y="8331"/>
                  </a:lnTo>
                  <a:cubicBezTo>
                    <a:pt x="37616" y="8058"/>
                    <a:pt x="37616" y="7761"/>
                    <a:pt x="37616" y="7487"/>
                  </a:cubicBezTo>
                  <a:cubicBezTo>
                    <a:pt x="37616" y="6734"/>
                    <a:pt x="37616" y="5980"/>
                    <a:pt x="37593" y="5204"/>
                  </a:cubicBezTo>
                  <a:cubicBezTo>
                    <a:pt x="37502" y="1826"/>
                    <a:pt x="34923" y="0"/>
                    <a:pt x="325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109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110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111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112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113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114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115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116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117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18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119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120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121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122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123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124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25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26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27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128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129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130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131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132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133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134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135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136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137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138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139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140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141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42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43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144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45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46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47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48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49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50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51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52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53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54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55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56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57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58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59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6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61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62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63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64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165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166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167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68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69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70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171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172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173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74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175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76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77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78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79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80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81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82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83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84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85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86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87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88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89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9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1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92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93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4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195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196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197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198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199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00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01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02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03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04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05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06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07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08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209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210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211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212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213;p55"/>
            <p:cNvSpPr/>
            <p:nvPr/>
          </p:nvSpPr>
          <p:spPr>
            <a:xfrm rot="588520">
              <a:off x="6557129" y="3040776"/>
              <a:ext cx="25290" cy="18457"/>
            </a:xfrm>
            <a:custGeom>
              <a:avLst/>
              <a:gdLst/>
              <a:ahLst/>
              <a:cxnLst/>
              <a:rect l="l" t="t" r="r" b="b"/>
              <a:pathLst>
                <a:path w="892" h="651" extrusionOk="0">
                  <a:moveTo>
                    <a:pt x="579" y="1"/>
                  </a:moveTo>
                  <a:cubicBezTo>
                    <a:pt x="378" y="1"/>
                    <a:pt x="189" y="86"/>
                    <a:pt x="1" y="218"/>
                  </a:cubicBezTo>
                  <a:cubicBezTo>
                    <a:pt x="1" y="263"/>
                    <a:pt x="1" y="309"/>
                    <a:pt x="1" y="355"/>
                  </a:cubicBezTo>
                  <a:lnTo>
                    <a:pt x="184" y="537"/>
                  </a:lnTo>
                  <a:cubicBezTo>
                    <a:pt x="250" y="618"/>
                    <a:pt x="325" y="651"/>
                    <a:pt x="403" y="651"/>
                  </a:cubicBezTo>
                  <a:cubicBezTo>
                    <a:pt x="458" y="651"/>
                    <a:pt x="515" y="634"/>
                    <a:pt x="572" y="606"/>
                  </a:cubicBezTo>
                  <a:cubicBezTo>
                    <a:pt x="777" y="446"/>
                    <a:pt x="891" y="263"/>
                    <a:pt x="709" y="12"/>
                  </a:cubicBezTo>
                  <a:cubicBezTo>
                    <a:pt x="665" y="4"/>
                    <a:pt x="622" y="1"/>
                    <a:pt x="5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4;p55"/>
            <p:cNvSpPr/>
            <p:nvPr/>
          </p:nvSpPr>
          <p:spPr>
            <a:xfrm rot="588520">
              <a:off x="6648956" y="3036921"/>
              <a:ext cx="27842" cy="27870"/>
            </a:xfrm>
            <a:custGeom>
              <a:avLst/>
              <a:gdLst/>
              <a:ahLst/>
              <a:cxnLst/>
              <a:rect l="l" t="t" r="r" b="b"/>
              <a:pathLst>
                <a:path w="982" h="983" extrusionOk="0">
                  <a:moveTo>
                    <a:pt x="434" y="1"/>
                  </a:moveTo>
                  <a:cubicBezTo>
                    <a:pt x="297" y="183"/>
                    <a:pt x="183" y="343"/>
                    <a:pt x="69" y="526"/>
                  </a:cubicBezTo>
                  <a:cubicBezTo>
                    <a:pt x="0" y="777"/>
                    <a:pt x="115" y="891"/>
                    <a:pt x="320" y="982"/>
                  </a:cubicBezTo>
                  <a:cubicBezTo>
                    <a:pt x="754" y="982"/>
                    <a:pt x="982" y="800"/>
                    <a:pt x="822" y="343"/>
                  </a:cubicBezTo>
                  <a:lnTo>
                    <a:pt x="799" y="320"/>
                  </a:lnTo>
                  <a:cubicBezTo>
                    <a:pt x="754" y="297"/>
                    <a:pt x="708" y="252"/>
                    <a:pt x="662" y="183"/>
                  </a:cubicBezTo>
                  <a:cubicBezTo>
                    <a:pt x="640" y="138"/>
                    <a:pt x="617" y="69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5;p55"/>
            <p:cNvSpPr/>
            <p:nvPr/>
          </p:nvSpPr>
          <p:spPr>
            <a:xfrm rot="588520">
              <a:off x="6681832" y="3164156"/>
              <a:ext cx="17493" cy="15197"/>
            </a:xfrm>
            <a:custGeom>
              <a:avLst/>
              <a:gdLst/>
              <a:ahLst/>
              <a:cxnLst/>
              <a:rect l="l" t="t" r="r" b="b"/>
              <a:pathLst>
                <a:path w="617" h="536" extrusionOk="0">
                  <a:moveTo>
                    <a:pt x="357" y="0"/>
                  </a:moveTo>
                  <a:cubicBezTo>
                    <a:pt x="303" y="0"/>
                    <a:pt x="244" y="13"/>
                    <a:pt x="183" y="33"/>
                  </a:cubicBezTo>
                  <a:cubicBezTo>
                    <a:pt x="46" y="56"/>
                    <a:pt x="0" y="147"/>
                    <a:pt x="0" y="261"/>
                  </a:cubicBezTo>
                  <a:cubicBezTo>
                    <a:pt x="23" y="489"/>
                    <a:pt x="228" y="489"/>
                    <a:pt x="388" y="535"/>
                  </a:cubicBezTo>
                  <a:cubicBezTo>
                    <a:pt x="434" y="512"/>
                    <a:pt x="479" y="467"/>
                    <a:pt x="525" y="421"/>
                  </a:cubicBezTo>
                  <a:cubicBezTo>
                    <a:pt x="548" y="375"/>
                    <a:pt x="571" y="307"/>
                    <a:pt x="616" y="261"/>
                  </a:cubicBezTo>
                  <a:cubicBezTo>
                    <a:pt x="584" y="69"/>
                    <a:pt x="485" y="0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6;p55"/>
            <p:cNvSpPr/>
            <p:nvPr/>
          </p:nvSpPr>
          <p:spPr>
            <a:xfrm rot="588520">
              <a:off x="6554175" y="3098221"/>
              <a:ext cx="30422" cy="22029"/>
            </a:xfrm>
            <a:custGeom>
              <a:avLst/>
              <a:gdLst/>
              <a:ahLst/>
              <a:cxnLst/>
              <a:rect l="l" t="t" r="r" b="b"/>
              <a:pathLst>
                <a:path w="1073" h="777" extrusionOk="0">
                  <a:moveTo>
                    <a:pt x="457" y="0"/>
                  </a:moveTo>
                  <a:lnTo>
                    <a:pt x="457" y="0"/>
                  </a:lnTo>
                  <a:cubicBezTo>
                    <a:pt x="342" y="297"/>
                    <a:pt x="0" y="662"/>
                    <a:pt x="639" y="776"/>
                  </a:cubicBezTo>
                  <a:cubicBezTo>
                    <a:pt x="730" y="479"/>
                    <a:pt x="1073" y="114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17;p55"/>
            <p:cNvSpPr/>
            <p:nvPr/>
          </p:nvSpPr>
          <p:spPr>
            <a:xfrm rot="588520">
              <a:off x="6700342" y="3090636"/>
              <a:ext cx="15565" cy="16217"/>
            </a:xfrm>
            <a:custGeom>
              <a:avLst/>
              <a:gdLst/>
              <a:ahLst/>
              <a:cxnLst/>
              <a:rect l="l" t="t" r="r" b="b"/>
              <a:pathLst>
                <a:path w="549" h="572" extrusionOk="0">
                  <a:moveTo>
                    <a:pt x="1" y="1"/>
                  </a:moveTo>
                  <a:cubicBezTo>
                    <a:pt x="1" y="183"/>
                    <a:pt x="23" y="366"/>
                    <a:pt x="46" y="548"/>
                  </a:cubicBezTo>
                  <a:cubicBezTo>
                    <a:pt x="160" y="548"/>
                    <a:pt x="252" y="571"/>
                    <a:pt x="366" y="571"/>
                  </a:cubicBezTo>
                  <a:cubicBezTo>
                    <a:pt x="548" y="69"/>
                    <a:pt x="548" y="4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18;p55"/>
            <p:cNvSpPr/>
            <p:nvPr/>
          </p:nvSpPr>
          <p:spPr>
            <a:xfrm rot="588520">
              <a:off x="6620620" y="3125371"/>
              <a:ext cx="15537" cy="18230"/>
            </a:xfrm>
            <a:custGeom>
              <a:avLst/>
              <a:gdLst/>
              <a:ahLst/>
              <a:cxnLst/>
              <a:rect l="l" t="t" r="r" b="b"/>
              <a:pathLst>
                <a:path w="548" h="643" extrusionOk="0">
                  <a:moveTo>
                    <a:pt x="321" y="0"/>
                  </a:moveTo>
                  <a:cubicBezTo>
                    <a:pt x="306" y="0"/>
                    <a:pt x="290" y="1"/>
                    <a:pt x="274" y="4"/>
                  </a:cubicBezTo>
                  <a:cubicBezTo>
                    <a:pt x="69" y="26"/>
                    <a:pt x="0" y="209"/>
                    <a:pt x="0" y="392"/>
                  </a:cubicBezTo>
                  <a:cubicBezTo>
                    <a:pt x="0" y="506"/>
                    <a:pt x="23" y="643"/>
                    <a:pt x="183" y="643"/>
                  </a:cubicBezTo>
                  <a:cubicBezTo>
                    <a:pt x="434" y="643"/>
                    <a:pt x="548" y="483"/>
                    <a:pt x="548" y="255"/>
                  </a:cubicBezTo>
                  <a:cubicBezTo>
                    <a:pt x="548" y="91"/>
                    <a:pt x="456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19;p55"/>
            <p:cNvSpPr/>
            <p:nvPr/>
          </p:nvSpPr>
          <p:spPr>
            <a:xfrm rot="588520">
              <a:off x="6604390" y="3077563"/>
              <a:ext cx="12333" cy="12447"/>
            </a:xfrm>
            <a:custGeom>
              <a:avLst/>
              <a:gdLst/>
              <a:ahLst/>
              <a:cxnLst/>
              <a:rect l="l" t="t" r="r" b="b"/>
              <a:pathLst>
                <a:path w="435" h="439" extrusionOk="0">
                  <a:moveTo>
                    <a:pt x="225" y="1"/>
                  </a:moveTo>
                  <a:cubicBezTo>
                    <a:pt x="211" y="1"/>
                    <a:pt x="198" y="2"/>
                    <a:pt x="183" y="4"/>
                  </a:cubicBezTo>
                  <a:cubicBezTo>
                    <a:pt x="69" y="50"/>
                    <a:pt x="1" y="164"/>
                    <a:pt x="24" y="301"/>
                  </a:cubicBezTo>
                  <a:cubicBezTo>
                    <a:pt x="46" y="393"/>
                    <a:pt x="138" y="438"/>
                    <a:pt x="229" y="438"/>
                  </a:cubicBezTo>
                  <a:cubicBezTo>
                    <a:pt x="366" y="438"/>
                    <a:pt x="434" y="347"/>
                    <a:pt x="434" y="187"/>
                  </a:cubicBezTo>
                  <a:cubicBezTo>
                    <a:pt x="414" y="85"/>
                    <a:pt x="339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0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1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2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3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4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5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6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27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28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29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0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1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2;p55"/>
            <p:cNvSpPr/>
            <p:nvPr/>
          </p:nvSpPr>
          <p:spPr>
            <a:xfrm rot="588520">
              <a:off x="7330673" y="3161899"/>
              <a:ext cx="24609" cy="20215"/>
            </a:xfrm>
            <a:custGeom>
              <a:avLst/>
              <a:gdLst/>
              <a:ahLst/>
              <a:cxnLst/>
              <a:rect l="l" t="t" r="r" b="b"/>
              <a:pathLst>
                <a:path w="868" h="713" extrusionOk="0">
                  <a:moveTo>
                    <a:pt x="313" y="0"/>
                  </a:moveTo>
                  <a:cubicBezTo>
                    <a:pt x="183" y="0"/>
                    <a:pt x="76" y="64"/>
                    <a:pt x="23" y="222"/>
                  </a:cubicBezTo>
                  <a:cubicBezTo>
                    <a:pt x="1" y="405"/>
                    <a:pt x="69" y="564"/>
                    <a:pt x="229" y="679"/>
                  </a:cubicBezTo>
                  <a:cubicBezTo>
                    <a:pt x="274" y="701"/>
                    <a:pt x="314" y="713"/>
                    <a:pt x="354" y="713"/>
                  </a:cubicBezTo>
                  <a:cubicBezTo>
                    <a:pt x="394" y="713"/>
                    <a:pt x="434" y="701"/>
                    <a:pt x="480" y="679"/>
                  </a:cubicBezTo>
                  <a:cubicBezTo>
                    <a:pt x="708" y="633"/>
                    <a:pt x="845" y="519"/>
                    <a:pt x="868" y="268"/>
                  </a:cubicBezTo>
                  <a:cubicBezTo>
                    <a:pt x="754" y="154"/>
                    <a:pt x="594" y="62"/>
                    <a:pt x="434" y="17"/>
                  </a:cubicBezTo>
                  <a:cubicBezTo>
                    <a:pt x="392" y="6"/>
                    <a:pt x="351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3;p55"/>
            <p:cNvSpPr/>
            <p:nvPr/>
          </p:nvSpPr>
          <p:spPr>
            <a:xfrm rot="588520">
              <a:off x="7332642" y="3232143"/>
              <a:ext cx="15565" cy="15565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366" y="1"/>
                  </a:moveTo>
                  <a:cubicBezTo>
                    <a:pt x="206" y="92"/>
                    <a:pt x="1" y="161"/>
                    <a:pt x="69" y="389"/>
                  </a:cubicBezTo>
                  <a:cubicBezTo>
                    <a:pt x="111" y="528"/>
                    <a:pt x="212" y="548"/>
                    <a:pt x="320" y="548"/>
                  </a:cubicBezTo>
                  <a:cubicBezTo>
                    <a:pt x="366" y="548"/>
                    <a:pt x="414" y="545"/>
                    <a:pt x="458" y="545"/>
                  </a:cubicBezTo>
                  <a:cubicBezTo>
                    <a:pt x="482" y="545"/>
                    <a:pt x="504" y="546"/>
                    <a:pt x="526" y="549"/>
                  </a:cubicBezTo>
                  <a:cubicBezTo>
                    <a:pt x="549" y="343"/>
                    <a:pt x="435" y="184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4;p55"/>
            <p:cNvSpPr/>
            <p:nvPr/>
          </p:nvSpPr>
          <p:spPr>
            <a:xfrm rot="588520">
              <a:off x="7209564" y="3122910"/>
              <a:ext cx="17493" cy="17153"/>
            </a:xfrm>
            <a:custGeom>
              <a:avLst/>
              <a:gdLst/>
              <a:ahLst/>
              <a:cxnLst/>
              <a:rect l="l" t="t" r="r" b="b"/>
              <a:pathLst>
                <a:path w="617" h="605" extrusionOk="0">
                  <a:moveTo>
                    <a:pt x="161" y="1"/>
                  </a:moveTo>
                  <a:cubicBezTo>
                    <a:pt x="74" y="1"/>
                    <a:pt x="11" y="75"/>
                    <a:pt x="1" y="325"/>
                  </a:cubicBezTo>
                  <a:cubicBezTo>
                    <a:pt x="69" y="393"/>
                    <a:pt x="115" y="439"/>
                    <a:pt x="183" y="508"/>
                  </a:cubicBezTo>
                  <a:cubicBezTo>
                    <a:pt x="239" y="577"/>
                    <a:pt x="304" y="605"/>
                    <a:pt x="371" y="605"/>
                  </a:cubicBezTo>
                  <a:cubicBezTo>
                    <a:pt x="414" y="605"/>
                    <a:pt x="459" y="594"/>
                    <a:pt x="503" y="576"/>
                  </a:cubicBezTo>
                  <a:cubicBezTo>
                    <a:pt x="571" y="553"/>
                    <a:pt x="617" y="485"/>
                    <a:pt x="617" y="393"/>
                  </a:cubicBezTo>
                  <a:cubicBezTo>
                    <a:pt x="594" y="371"/>
                    <a:pt x="571" y="348"/>
                    <a:pt x="526" y="325"/>
                  </a:cubicBezTo>
                  <a:cubicBezTo>
                    <a:pt x="526" y="256"/>
                    <a:pt x="526" y="211"/>
                    <a:pt x="526" y="142"/>
                  </a:cubicBezTo>
                  <a:cubicBezTo>
                    <a:pt x="402" y="105"/>
                    <a:pt x="264" y="1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5;p55"/>
            <p:cNvSpPr/>
            <p:nvPr/>
          </p:nvSpPr>
          <p:spPr>
            <a:xfrm rot="588520">
              <a:off x="7154053" y="3224032"/>
              <a:ext cx="25262" cy="24666"/>
            </a:xfrm>
            <a:custGeom>
              <a:avLst/>
              <a:gdLst/>
              <a:ahLst/>
              <a:cxnLst/>
              <a:rect l="l" t="t" r="r" b="b"/>
              <a:pathLst>
                <a:path w="891" h="870" extrusionOk="0">
                  <a:moveTo>
                    <a:pt x="584" y="0"/>
                  </a:moveTo>
                  <a:cubicBezTo>
                    <a:pt x="414" y="0"/>
                    <a:pt x="219" y="150"/>
                    <a:pt x="46" y="177"/>
                  </a:cubicBezTo>
                  <a:cubicBezTo>
                    <a:pt x="1" y="428"/>
                    <a:pt x="183" y="633"/>
                    <a:pt x="206" y="862"/>
                  </a:cubicBezTo>
                  <a:cubicBezTo>
                    <a:pt x="237" y="867"/>
                    <a:pt x="266" y="869"/>
                    <a:pt x="294" y="869"/>
                  </a:cubicBezTo>
                  <a:cubicBezTo>
                    <a:pt x="628" y="869"/>
                    <a:pt x="701" y="505"/>
                    <a:pt x="891" y="337"/>
                  </a:cubicBezTo>
                  <a:cubicBezTo>
                    <a:pt x="814" y="78"/>
                    <a:pt x="706" y="0"/>
                    <a:pt x="5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6;p55"/>
            <p:cNvSpPr/>
            <p:nvPr/>
          </p:nvSpPr>
          <p:spPr>
            <a:xfrm rot="588520">
              <a:off x="7168004" y="3178668"/>
              <a:ext cx="10150" cy="8647"/>
            </a:xfrm>
            <a:custGeom>
              <a:avLst/>
              <a:gdLst/>
              <a:ahLst/>
              <a:cxnLst/>
              <a:rect l="l" t="t" r="r" b="b"/>
              <a:pathLst>
                <a:path w="358" h="305" extrusionOk="0">
                  <a:moveTo>
                    <a:pt x="162" y="1"/>
                  </a:moveTo>
                  <a:cubicBezTo>
                    <a:pt x="1" y="1"/>
                    <a:pt x="36" y="180"/>
                    <a:pt x="15" y="304"/>
                  </a:cubicBezTo>
                  <a:lnTo>
                    <a:pt x="221" y="304"/>
                  </a:lnTo>
                  <a:cubicBezTo>
                    <a:pt x="243" y="213"/>
                    <a:pt x="358" y="53"/>
                    <a:pt x="221" y="7"/>
                  </a:cubicBezTo>
                  <a:cubicBezTo>
                    <a:pt x="199" y="3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37;p55"/>
            <p:cNvSpPr/>
            <p:nvPr/>
          </p:nvSpPr>
          <p:spPr>
            <a:xfrm rot="588520">
              <a:off x="7263425" y="3216677"/>
              <a:ext cx="26991" cy="27757"/>
            </a:xfrm>
            <a:custGeom>
              <a:avLst/>
              <a:gdLst/>
              <a:ahLst/>
              <a:cxnLst/>
              <a:rect l="l" t="t" r="r" b="b"/>
              <a:pathLst>
                <a:path w="952" h="979" extrusionOk="0">
                  <a:moveTo>
                    <a:pt x="617" y="0"/>
                  </a:moveTo>
                  <a:cubicBezTo>
                    <a:pt x="24" y="183"/>
                    <a:pt x="1" y="206"/>
                    <a:pt x="275" y="890"/>
                  </a:cubicBezTo>
                  <a:cubicBezTo>
                    <a:pt x="429" y="950"/>
                    <a:pt x="553" y="978"/>
                    <a:pt x="647" y="978"/>
                  </a:cubicBezTo>
                  <a:cubicBezTo>
                    <a:pt x="916" y="978"/>
                    <a:pt x="952" y="748"/>
                    <a:pt x="800" y="343"/>
                  </a:cubicBezTo>
                  <a:cubicBezTo>
                    <a:pt x="686" y="251"/>
                    <a:pt x="640" y="137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38;p55"/>
            <p:cNvSpPr/>
            <p:nvPr/>
          </p:nvSpPr>
          <p:spPr>
            <a:xfrm rot="588520">
              <a:off x="7207070" y="3186061"/>
              <a:ext cx="24609" cy="19138"/>
            </a:xfrm>
            <a:custGeom>
              <a:avLst/>
              <a:gdLst/>
              <a:ahLst/>
              <a:cxnLst/>
              <a:rect l="l" t="t" r="r" b="b"/>
              <a:pathLst>
                <a:path w="868" h="675" extrusionOk="0">
                  <a:moveTo>
                    <a:pt x="261" y="1"/>
                  </a:moveTo>
                  <a:cubicBezTo>
                    <a:pt x="189" y="1"/>
                    <a:pt x="118" y="38"/>
                    <a:pt x="46" y="146"/>
                  </a:cubicBezTo>
                  <a:cubicBezTo>
                    <a:pt x="0" y="214"/>
                    <a:pt x="0" y="260"/>
                    <a:pt x="46" y="328"/>
                  </a:cubicBezTo>
                  <a:cubicBezTo>
                    <a:pt x="46" y="374"/>
                    <a:pt x="69" y="442"/>
                    <a:pt x="69" y="488"/>
                  </a:cubicBezTo>
                  <a:cubicBezTo>
                    <a:pt x="205" y="556"/>
                    <a:pt x="340" y="674"/>
                    <a:pt x="485" y="674"/>
                  </a:cubicBezTo>
                  <a:cubicBezTo>
                    <a:pt x="536" y="674"/>
                    <a:pt x="587" y="660"/>
                    <a:pt x="639" y="625"/>
                  </a:cubicBezTo>
                  <a:cubicBezTo>
                    <a:pt x="868" y="465"/>
                    <a:pt x="639" y="305"/>
                    <a:pt x="594" y="146"/>
                  </a:cubicBezTo>
                  <a:cubicBezTo>
                    <a:pt x="483" y="90"/>
                    <a:pt x="372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39;p55"/>
            <p:cNvSpPr/>
            <p:nvPr/>
          </p:nvSpPr>
          <p:spPr>
            <a:xfrm rot="588520">
              <a:off x="7250987" y="3145173"/>
              <a:ext cx="23334" cy="18145"/>
            </a:xfrm>
            <a:custGeom>
              <a:avLst/>
              <a:gdLst/>
              <a:ahLst/>
              <a:cxnLst/>
              <a:rect l="l" t="t" r="r" b="b"/>
              <a:pathLst>
                <a:path w="823" h="640" extrusionOk="0">
                  <a:moveTo>
                    <a:pt x="92" y="1"/>
                  </a:moveTo>
                  <a:cubicBezTo>
                    <a:pt x="23" y="46"/>
                    <a:pt x="1" y="92"/>
                    <a:pt x="1" y="160"/>
                  </a:cubicBezTo>
                  <a:cubicBezTo>
                    <a:pt x="46" y="274"/>
                    <a:pt x="69" y="389"/>
                    <a:pt x="92" y="526"/>
                  </a:cubicBezTo>
                  <a:cubicBezTo>
                    <a:pt x="274" y="548"/>
                    <a:pt x="434" y="594"/>
                    <a:pt x="617" y="640"/>
                  </a:cubicBezTo>
                  <a:cubicBezTo>
                    <a:pt x="822" y="115"/>
                    <a:pt x="480" y="46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0;p55"/>
            <p:cNvSpPr/>
            <p:nvPr/>
          </p:nvSpPr>
          <p:spPr>
            <a:xfrm rot="588520">
              <a:off x="7228882" y="3248911"/>
              <a:ext cx="11681" cy="12078"/>
            </a:xfrm>
            <a:custGeom>
              <a:avLst/>
              <a:gdLst/>
              <a:ahLst/>
              <a:cxnLst/>
              <a:rect l="l" t="t" r="r" b="b"/>
              <a:pathLst>
                <a:path w="412" h="426" extrusionOk="0">
                  <a:moveTo>
                    <a:pt x="186" y="0"/>
                  </a:moveTo>
                  <a:cubicBezTo>
                    <a:pt x="163" y="0"/>
                    <a:pt x="139" y="5"/>
                    <a:pt x="115" y="15"/>
                  </a:cubicBezTo>
                  <a:cubicBezTo>
                    <a:pt x="1" y="83"/>
                    <a:pt x="24" y="220"/>
                    <a:pt x="92" y="311"/>
                  </a:cubicBezTo>
                  <a:cubicBezTo>
                    <a:pt x="156" y="418"/>
                    <a:pt x="280" y="405"/>
                    <a:pt x="389" y="421"/>
                  </a:cubicBezTo>
                  <a:lnTo>
                    <a:pt x="389" y="421"/>
                  </a:lnTo>
                  <a:cubicBezTo>
                    <a:pt x="389" y="331"/>
                    <a:pt x="411" y="242"/>
                    <a:pt x="389" y="174"/>
                  </a:cubicBezTo>
                  <a:cubicBezTo>
                    <a:pt x="353" y="66"/>
                    <a:pt x="274" y="0"/>
                    <a:pt x="186" y="0"/>
                  </a:cubicBezTo>
                  <a:close/>
                  <a:moveTo>
                    <a:pt x="389" y="421"/>
                  </a:moveTo>
                  <a:cubicBezTo>
                    <a:pt x="389" y="423"/>
                    <a:pt x="389" y="424"/>
                    <a:pt x="389" y="425"/>
                  </a:cubicBezTo>
                  <a:lnTo>
                    <a:pt x="412" y="425"/>
                  </a:lnTo>
                  <a:cubicBezTo>
                    <a:pt x="404" y="424"/>
                    <a:pt x="397" y="423"/>
                    <a:pt x="389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1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2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3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4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5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6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47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48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9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0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1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2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3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4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5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6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57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58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59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0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1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2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3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4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5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6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67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68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69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0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1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2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3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4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5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6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77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78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79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0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1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282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283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284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285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286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287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288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289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290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291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292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29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294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295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296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297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298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299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300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301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302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303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304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305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306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307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308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309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310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311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312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313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314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315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316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317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318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3319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3320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3321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3322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332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3324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3325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3326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3327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3328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3329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3330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3331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3332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3333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3334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3335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3336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3337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3338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3339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3340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3341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3342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343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344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345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346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347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348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349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350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351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52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353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354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355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356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357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1" name="Google Shape;3358;p55"/>
            <p:cNvGrpSpPr/>
            <p:nvPr/>
          </p:nvGrpSpPr>
          <p:grpSpPr>
            <a:xfrm>
              <a:off x="6552521" y="3034753"/>
              <a:ext cx="804303" cy="227143"/>
              <a:chOff x="6552521" y="3034753"/>
              <a:chExt cx="804303" cy="227143"/>
            </a:xfrm>
          </p:grpSpPr>
          <p:sp>
            <p:nvSpPr>
              <p:cNvPr id="273" name="Google Shape;3359;p55"/>
              <p:cNvSpPr/>
              <p:nvPr/>
            </p:nvSpPr>
            <p:spPr>
              <a:xfrm rot="588520">
                <a:off x="6557129" y="3040776"/>
                <a:ext cx="25290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892" h="651" extrusionOk="0">
                    <a:moveTo>
                      <a:pt x="579" y="1"/>
                    </a:moveTo>
                    <a:cubicBezTo>
                      <a:pt x="378" y="1"/>
                      <a:pt x="189" y="86"/>
                      <a:pt x="1" y="218"/>
                    </a:cubicBezTo>
                    <a:cubicBezTo>
                      <a:pt x="1" y="263"/>
                      <a:pt x="1" y="309"/>
                      <a:pt x="1" y="355"/>
                    </a:cubicBezTo>
                    <a:lnTo>
                      <a:pt x="184" y="537"/>
                    </a:lnTo>
                    <a:cubicBezTo>
                      <a:pt x="250" y="618"/>
                      <a:pt x="325" y="651"/>
                      <a:pt x="403" y="651"/>
                    </a:cubicBezTo>
                    <a:cubicBezTo>
                      <a:pt x="458" y="651"/>
                      <a:pt x="515" y="634"/>
                      <a:pt x="572" y="606"/>
                    </a:cubicBezTo>
                    <a:cubicBezTo>
                      <a:pt x="777" y="446"/>
                      <a:pt x="891" y="263"/>
                      <a:pt x="709" y="12"/>
                    </a:cubicBezTo>
                    <a:cubicBezTo>
                      <a:pt x="665" y="4"/>
                      <a:pt x="622" y="1"/>
                      <a:pt x="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3360;p55"/>
              <p:cNvSpPr/>
              <p:nvPr/>
            </p:nvSpPr>
            <p:spPr>
              <a:xfrm rot="588520">
                <a:off x="6648956" y="3036921"/>
                <a:ext cx="27842" cy="2787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83" extrusionOk="0">
                    <a:moveTo>
                      <a:pt x="434" y="1"/>
                    </a:moveTo>
                    <a:cubicBezTo>
                      <a:pt x="297" y="183"/>
                      <a:pt x="183" y="343"/>
                      <a:pt x="69" y="526"/>
                    </a:cubicBezTo>
                    <a:cubicBezTo>
                      <a:pt x="0" y="777"/>
                      <a:pt x="115" y="891"/>
                      <a:pt x="320" y="982"/>
                    </a:cubicBezTo>
                    <a:cubicBezTo>
                      <a:pt x="754" y="982"/>
                      <a:pt x="982" y="800"/>
                      <a:pt x="822" y="343"/>
                    </a:cubicBezTo>
                    <a:lnTo>
                      <a:pt x="799" y="320"/>
                    </a:lnTo>
                    <a:cubicBezTo>
                      <a:pt x="754" y="297"/>
                      <a:pt x="708" y="252"/>
                      <a:pt x="662" y="183"/>
                    </a:cubicBezTo>
                    <a:cubicBezTo>
                      <a:pt x="640" y="138"/>
                      <a:pt x="617" y="69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3361;p55"/>
              <p:cNvSpPr/>
              <p:nvPr/>
            </p:nvSpPr>
            <p:spPr>
              <a:xfrm rot="588520">
                <a:off x="6681832" y="3164156"/>
                <a:ext cx="17493" cy="151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36" extrusionOk="0">
                    <a:moveTo>
                      <a:pt x="357" y="0"/>
                    </a:moveTo>
                    <a:cubicBezTo>
                      <a:pt x="303" y="0"/>
                      <a:pt x="244" y="13"/>
                      <a:pt x="183" y="33"/>
                    </a:cubicBezTo>
                    <a:cubicBezTo>
                      <a:pt x="46" y="56"/>
                      <a:pt x="0" y="147"/>
                      <a:pt x="0" y="261"/>
                    </a:cubicBezTo>
                    <a:cubicBezTo>
                      <a:pt x="23" y="489"/>
                      <a:pt x="228" y="489"/>
                      <a:pt x="388" y="535"/>
                    </a:cubicBezTo>
                    <a:cubicBezTo>
                      <a:pt x="434" y="512"/>
                      <a:pt x="479" y="467"/>
                      <a:pt x="525" y="421"/>
                    </a:cubicBezTo>
                    <a:cubicBezTo>
                      <a:pt x="548" y="375"/>
                      <a:pt x="571" y="307"/>
                      <a:pt x="616" y="261"/>
                    </a:cubicBezTo>
                    <a:cubicBezTo>
                      <a:pt x="584" y="69"/>
                      <a:pt x="485" y="0"/>
                      <a:pt x="3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3362;p55"/>
              <p:cNvSpPr/>
              <p:nvPr/>
            </p:nvSpPr>
            <p:spPr>
              <a:xfrm rot="588520">
                <a:off x="6554175" y="3098221"/>
                <a:ext cx="30422" cy="2202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777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342" y="297"/>
                      <a:pt x="0" y="662"/>
                      <a:pt x="639" y="776"/>
                    </a:cubicBezTo>
                    <a:cubicBezTo>
                      <a:pt x="730" y="479"/>
                      <a:pt x="1073" y="114"/>
                      <a:pt x="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3363;p55"/>
              <p:cNvSpPr/>
              <p:nvPr/>
            </p:nvSpPr>
            <p:spPr>
              <a:xfrm rot="588520">
                <a:off x="6700342" y="3090636"/>
                <a:ext cx="15565" cy="16217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72" extrusionOk="0">
                    <a:moveTo>
                      <a:pt x="1" y="1"/>
                    </a:moveTo>
                    <a:cubicBezTo>
                      <a:pt x="1" y="183"/>
                      <a:pt x="23" y="366"/>
                      <a:pt x="46" y="548"/>
                    </a:cubicBezTo>
                    <a:cubicBezTo>
                      <a:pt x="160" y="548"/>
                      <a:pt x="252" y="571"/>
                      <a:pt x="366" y="571"/>
                    </a:cubicBezTo>
                    <a:cubicBezTo>
                      <a:pt x="548" y="69"/>
                      <a:pt x="548" y="4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3364;p55"/>
              <p:cNvSpPr/>
              <p:nvPr/>
            </p:nvSpPr>
            <p:spPr>
              <a:xfrm rot="588520">
                <a:off x="6620620" y="3125371"/>
                <a:ext cx="15537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3" extrusionOk="0">
                    <a:moveTo>
                      <a:pt x="321" y="0"/>
                    </a:moveTo>
                    <a:cubicBezTo>
                      <a:pt x="306" y="0"/>
                      <a:pt x="290" y="1"/>
                      <a:pt x="274" y="4"/>
                    </a:cubicBezTo>
                    <a:cubicBezTo>
                      <a:pt x="69" y="26"/>
                      <a:pt x="0" y="209"/>
                      <a:pt x="0" y="392"/>
                    </a:cubicBezTo>
                    <a:cubicBezTo>
                      <a:pt x="0" y="506"/>
                      <a:pt x="23" y="643"/>
                      <a:pt x="183" y="643"/>
                    </a:cubicBezTo>
                    <a:cubicBezTo>
                      <a:pt x="434" y="643"/>
                      <a:pt x="548" y="483"/>
                      <a:pt x="548" y="255"/>
                    </a:cubicBezTo>
                    <a:cubicBezTo>
                      <a:pt x="548" y="91"/>
                      <a:pt x="456" y="0"/>
                      <a:pt x="3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3365;p55"/>
              <p:cNvSpPr/>
              <p:nvPr/>
            </p:nvSpPr>
            <p:spPr>
              <a:xfrm rot="588520">
                <a:off x="6604390" y="3077563"/>
                <a:ext cx="12333" cy="1244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9" extrusionOk="0">
                    <a:moveTo>
                      <a:pt x="225" y="1"/>
                    </a:moveTo>
                    <a:cubicBezTo>
                      <a:pt x="211" y="1"/>
                      <a:pt x="198" y="2"/>
                      <a:pt x="183" y="4"/>
                    </a:cubicBezTo>
                    <a:cubicBezTo>
                      <a:pt x="69" y="50"/>
                      <a:pt x="1" y="164"/>
                      <a:pt x="24" y="301"/>
                    </a:cubicBezTo>
                    <a:cubicBezTo>
                      <a:pt x="46" y="393"/>
                      <a:pt x="138" y="438"/>
                      <a:pt x="229" y="438"/>
                    </a:cubicBezTo>
                    <a:cubicBezTo>
                      <a:pt x="366" y="438"/>
                      <a:pt x="434" y="347"/>
                      <a:pt x="434" y="187"/>
                    </a:cubicBezTo>
                    <a:cubicBezTo>
                      <a:pt x="414" y="85"/>
                      <a:pt x="339" y="1"/>
                      <a:pt x="2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3366;p55"/>
              <p:cNvSpPr/>
              <p:nvPr/>
            </p:nvSpPr>
            <p:spPr>
              <a:xfrm rot="588520">
                <a:off x="7330673" y="3161899"/>
                <a:ext cx="24609" cy="2021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13" extrusionOk="0">
                    <a:moveTo>
                      <a:pt x="313" y="0"/>
                    </a:moveTo>
                    <a:cubicBezTo>
                      <a:pt x="183" y="0"/>
                      <a:pt x="76" y="64"/>
                      <a:pt x="23" y="222"/>
                    </a:cubicBezTo>
                    <a:cubicBezTo>
                      <a:pt x="1" y="405"/>
                      <a:pt x="69" y="564"/>
                      <a:pt x="229" y="679"/>
                    </a:cubicBezTo>
                    <a:cubicBezTo>
                      <a:pt x="274" y="701"/>
                      <a:pt x="314" y="713"/>
                      <a:pt x="354" y="713"/>
                    </a:cubicBezTo>
                    <a:cubicBezTo>
                      <a:pt x="394" y="713"/>
                      <a:pt x="434" y="701"/>
                      <a:pt x="480" y="679"/>
                    </a:cubicBezTo>
                    <a:cubicBezTo>
                      <a:pt x="708" y="633"/>
                      <a:pt x="845" y="519"/>
                      <a:pt x="868" y="268"/>
                    </a:cubicBezTo>
                    <a:cubicBezTo>
                      <a:pt x="754" y="154"/>
                      <a:pt x="594" y="62"/>
                      <a:pt x="434" y="17"/>
                    </a:cubicBezTo>
                    <a:cubicBezTo>
                      <a:pt x="392" y="6"/>
                      <a:pt x="351" y="0"/>
                      <a:pt x="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3367;p55"/>
              <p:cNvSpPr/>
              <p:nvPr/>
            </p:nvSpPr>
            <p:spPr>
              <a:xfrm rot="588520">
                <a:off x="7332642" y="3232143"/>
                <a:ext cx="15565" cy="1556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366" y="1"/>
                    </a:moveTo>
                    <a:cubicBezTo>
                      <a:pt x="206" y="92"/>
                      <a:pt x="1" y="161"/>
                      <a:pt x="69" y="389"/>
                    </a:cubicBezTo>
                    <a:cubicBezTo>
                      <a:pt x="111" y="528"/>
                      <a:pt x="212" y="548"/>
                      <a:pt x="320" y="548"/>
                    </a:cubicBezTo>
                    <a:cubicBezTo>
                      <a:pt x="366" y="548"/>
                      <a:pt x="414" y="545"/>
                      <a:pt x="458" y="545"/>
                    </a:cubicBezTo>
                    <a:cubicBezTo>
                      <a:pt x="482" y="545"/>
                      <a:pt x="504" y="546"/>
                      <a:pt x="526" y="549"/>
                    </a:cubicBezTo>
                    <a:cubicBezTo>
                      <a:pt x="549" y="343"/>
                      <a:pt x="435" y="184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3368;p55"/>
              <p:cNvSpPr/>
              <p:nvPr/>
            </p:nvSpPr>
            <p:spPr>
              <a:xfrm rot="588520">
                <a:off x="7209564" y="3122910"/>
                <a:ext cx="17493" cy="1715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05" extrusionOk="0">
                    <a:moveTo>
                      <a:pt x="161" y="1"/>
                    </a:moveTo>
                    <a:cubicBezTo>
                      <a:pt x="74" y="1"/>
                      <a:pt x="11" y="75"/>
                      <a:pt x="1" y="325"/>
                    </a:cubicBezTo>
                    <a:cubicBezTo>
                      <a:pt x="69" y="393"/>
                      <a:pt x="115" y="439"/>
                      <a:pt x="183" y="508"/>
                    </a:cubicBezTo>
                    <a:cubicBezTo>
                      <a:pt x="239" y="577"/>
                      <a:pt x="304" y="605"/>
                      <a:pt x="371" y="605"/>
                    </a:cubicBezTo>
                    <a:cubicBezTo>
                      <a:pt x="414" y="605"/>
                      <a:pt x="459" y="594"/>
                      <a:pt x="503" y="576"/>
                    </a:cubicBezTo>
                    <a:cubicBezTo>
                      <a:pt x="571" y="553"/>
                      <a:pt x="617" y="485"/>
                      <a:pt x="617" y="393"/>
                    </a:cubicBezTo>
                    <a:cubicBezTo>
                      <a:pt x="594" y="371"/>
                      <a:pt x="571" y="348"/>
                      <a:pt x="526" y="325"/>
                    </a:cubicBezTo>
                    <a:cubicBezTo>
                      <a:pt x="526" y="256"/>
                      <a:pt x="526" y="211"/>
                      <a:pt x="526" y="142"/>
                    </a:cubicBezTo>
                    <a:cubicBezTo>
                      <a:pt x="402" y="105"/>
                      <a:pt x="264" y="1"/>
                      <a:pt x="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3369;p55"/>
              <p:cNvSpPr/>
              <p:nvPr/>
            </p:nvSpPr>
            <p:spPr>
              <a:xfrm rot="588520">
                <a:off x="7154053" y="3224032"/>
                <a:ext cx="25262" cy="2466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70" extrusionOk="0">
                    <a:moveTo>
                      <a:pt x="584" y="0"/>
                    </a:moveTo>
                    <a:cubicBezTo>
                      <a:pt x="414" y="0"/>
                      <a:pt x="219" y="150"/>
                      <a:pt x="46" y="177"/>
                    </a:cubicBezTo>
                    <a:cubicBezTo>
                      <a:pt x="1" y="428"/>
                      <a:pt x="183" y="633"/>
                      <a:pt x="206" y="862"/>
                    </a:cubicBezTo>
                    <a:cubicBezTo>
                      <a:pt x="237" y="867"/>
                      <a:pt x="266" y="869"/>
                      <a:pt x="294" y="869"/>
                    </a:cubicBezTo>
                    <a:cubicBezTo>
                      <a:pt x="628" y="869"/>
                      <a:pt x="701" y="505"/>
                      <a:pt x="891" y="337"/>
                    </a:cubicBezTo>
                    <a:cubicBezTo>
                      <a:pt x="814" y="78"/>
                      <a:pt x="706" y="0"/>
                      <a:pt x="5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3370;p55"/>
              <p:cNvSpPr/>
              <p:nvPr/>
            </p:nvSpPr>
            <p:spPr>
              <a:xfrm rot="588520">
                <a:off x="7168004" y="3178668"/>
                <a:ext cx="1015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5" extrusionOk="0">
                    <a:moveTo>
                      <a:pt x="162" y="1"/>
                    </a:moveTo>
                    <a:cubicBezTo>
                      <a:pt x="1" y="1"/>
                      <a:pt x="36" y="180"/>
                      <a:pt x="15" y="304"/>
                    </a:cubicBezTo>
                    <a:lnTo>
                      <a:pt x="221" y="304"/>
                    </a:lnTo>
                    <a:cubicBezTo>
                      <a:pt x="243" y="213"/>
                      <a:pt x="358" y="53"/>
                      <a:pt x="221" y="7"/>
                    </a:cubicBezTo>
                    <a:cubicBezTo>
                      <a:pt x="199" y="3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3371;p55"/>
              <p:cNvSpPr/>
              <p:nvPr/>
            </p:nvSpPr>
            <p:spPr>
              <a:xfrm rot="588520">
                <a:off x="7263425" y="3216677"/>
                <a:ext cx="26991" cy="2775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979" extrusionOk="0">
                    <a:moveTo>
                      <a:pt x="617" y="0"/>
                    </a:moveTo>
                    <a:cubicBezTo>
                      <a:pt x="24" y="183"/>
                      <a:pt x="1" y="206"/>
                      <a:pt x="275" y="890"/>
                    </a:cubicBezTo>
                    <a:cubicBezTo>
                      <a:pt x="429" y="950"/>
                      <a:pt x="553" y="978"/>
                      <a:pt x="647" y="978"/>
                    </a:cubicBezTo>
                    <a:cubicBezTo>
                      <a:pt x="916" y="978"/>
                      <a:pt x="952" y="748"/>
                      <a:pt x="800" y="343"/>
                    </a:cubicBezTo>
                    <a:cubicBezTo>
                      <a:pt x="686" y="251"/>
                      <a:pt x="640" y="137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3372;p55"/>
              <p:cNvSpPr/>
              <p:nvPr/>
            </p:nvSpPr>
            <p:spPr>
              <a:xfrm rot="588520">
                <a:off x="7207070" y="3186061"/>
                <a:ext cx="24609" cy="19138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75" extrusionOk="0">
                    <a:moveTo>
                      <a:pt x="261" y="1"/>
                    </a:moveTo>
                    <a:cubicBezTo>
                      <a:pt x="189" y="1"/>
                      <a:pt x="118" y="38"/>
                      <a:pt x="46" y="146"/>
                    </a:cubicBezTo>
                    <a:cubicBezTo>
                      <a:pt x="0" y="214"/>
                      <a:pt x="0" y="260"/>
                      <a:pt x="46" y="328"/>
                    </a:cubicBezTo>
                    <a:cubicBezTo>
                      <a:pt x="46" y="374"/>
                      <a:pt x="69" y="442"/>
                      <a:pt x="69" y="488"/>
                    </a:cubicBezTo>
                    <a:cubicBezTo>
                      <a:pt x="205" y="556"/>
                      <a:pt x="340" y="674"/>
                      <a:pt x="485" y="674"/>
                    </a:cubicBezTo>
                    <a:cubicBezTo>
                      <a:pt x="536" y="674"/>
                      <a:pt x="587" y="660"/>
                      <a:pt x="639" y="625"/>
                    </a:cubicBezTo>
                    <a:cubicBezTo>
                      <a:pt x="868" y="465"/>
                      <a:pt x="639" y="305"/>
                      <a:pt x="594" y="146"/>
                    </a:cubicBezTo>
                    <a:cubicBezTo>
                      <a:pt x="483" y="90"/>
                      <a:pt x="372" y="1"/>
                      <a:pt x="2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3373;p55"/>
              <p:cNvSpPr/>
              <p:nvPr/>
            </p:nvSpPr>
            <p:spPr>
              <a:xfrm rot="588520">
                <a:off x="7250987" y="3145173"/>
                <a:ext cx="23334" cy="181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40" extrusionOk="0">
                    <a:moveTo>
                      <a:pt x="92" y="1"/>
                    </a:moveTo>
                    <a:cubicBezTo>
                      <a:pt x="23" y="46"/>
                      <a:pt x="1" y="92"/>
                      <a:pt x="1" y="160"/>
                    </a:cubicBezTo>
                    <a:cubicBezTo>
                      <a:pt x="46" y="274"/>
                      <a:pt x="69" y="389"/>
                      <a:pt x="92" y="526"/>
                    </a:cubicBezTo>
                    <a:cubicBezTo>
                      <a:pt x="274" y="548"/>
                      <a:pt x="434" y="594"/>
                      <a:pt x="617" y="640"/>
                    </a:cubicBezTo>
                    <a:cubicBezTo>
                      <a:pt x="822" y="115"/>
                      <a:pt x="480" y="46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3374;p55"/>
              <p:cNvSpPr/>
              <p:nvPr/>
            </p:nvSpPr>
            <p:spPr>
              <a:xfrm rot="588520">
                <a:off x="7228882" y="3248911"/>
                <a:ext cx="11681" cy="1207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26" extrusionOk="0">
                    <a:moveTo>
                      <a:pt x="186" y="0"/>
                    </a:moveTo>
                    <a:cubicBezTo>
                      <a:pt x="163" y="0"/>
                      <a:pt x="139" y="5"/>
                      <a:pt x="115" y="15"/>
                    </a:cubicBezTo>
                    <a:cubicBezTo>
                      <a:pt x="1" y="83"/>
                      <a:pt x="24" y="220"/>
                      <a:pt x="92" y="311"/>
                    </a:cubicBezTo>
                    <a:cubicBezTo>
                      <a:pt x="156" y="418"/>
                      <a:pt x="280" y="405"/>
                      <a:pt x="389" y="421"/>
                    </a:cubicBezTo>
                    <a:lnTo>
                      <a:pt x="389" y="421"/>
                    </a:lnTo>
                    <a:cubicBezTo>
                      <a:pt x="389" y="331"/>
                      <a:pt x="411" y="242"/>
                      <a:pt x="389" y="174"/>
                    </a:cubicBezTo>
                    <a:cubicBezTo>
                      <a:pt x="353" y="66"/>
                      <a:pt x="274" y="0"/>
                      <a:pt x="186" y="0"/>
                    </a:cubicBezTo>
                    <a:close/>
                    <a:moveTo>
                      <a:pt x="389" y="421"/>
                    </a:moveTo>
                    <a:cubicBezTo>
                      <a:pt x="389" y="423"/>
                      <a:pt x="389" y="424"/>
                      <a:pt x="389" y="425"/>
                    </a:cubicBezTo>
                    <a:lnTo>
                      <a:pt x="412" y="425"/>
                    </a:lnTo>
                    <a:cubicBezTo>
                      <a:pt x="404" y="424"/>
                      <a:pt x="397" y="423"/>
                      <a:pt x="389" y="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3375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ectangle 290"/>
              <p:cNvSpPr/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1" name="Rectangle 2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Rectangle 291"/>
              <p:cNvSpPr/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2" name="Rectangle 2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Rectangle 292"/>
              <p:cNvSpPr/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3" name="Rectangle 2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Rectangle 293"/>
              <p:cNvSpPr/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4" name="Rectangle 2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Rectangle 294"/>
              <p:cNvSpPr/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5" name="Rectangle 2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598807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2450991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3332948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5011341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5863525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745482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ounded Rectangle 300"/>
          <p:cNvSpPr/>
          <p:nvPr/>
        </p:nvSpPr>
        <p:spPr>
          <a:xfrm>
            <a:off x="437358" y="3315430"/>
            <a:ext cx="6095577" cy="785815"/>
          </a:xfrm>
          <a:prstGeom prst="roundRect">
            <a:avLst/>
          </a:prstGeom>
          <a:noFill/>
          <a:ln>
            <a:noFill/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433715" y="422320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4204746" y="426360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8015266" y="4244230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Rectangle 305"/>
              <p:cNvSpPr/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6" name="Rectangle 3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Rectangle 307"/>
              <p:cNvSpPr/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8" name="Rectangle 3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Oval 308"/>
          <p:cNvSpPr/>
          <p:nvPr/>
        </p:nvSpPr>
        <p:spPr>
          <a:xfrm>
            <a:off x="457932" y="5526135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4228192" y="5545508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Ổ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8015266" y="552613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1135" y="1286148"/>
            <a:ext cx="3210725" cy="1986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38" y="3275635"/>
            <a:ext cx="372497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965817" y="209204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965817" y="3513222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999849" y="499495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Rectangle 311"/>
              <p:cNvSpPr/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2" name="Rectangle 3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/>
              <p:cNvSpPr/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3" name="Rectangle 3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Rectangle 313"/>
              <p:cNvSpPr/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4" name="Rectangle 3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Rectangle 314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5" name="Rectangle 3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Rectangle 315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6" name="Rectangle 3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Rectangle 316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7" name="Rectangle 3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Rectangle 317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8" name="Rectangle 3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Rectangle 318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9" name="Rectangle 3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Rectangle 319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0" name="Rectangle 3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1" name="Rectangle 320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2384" y="378231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9156865" y="573962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8347944" y="3803929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2" grpId="0" animBg="1"/>
      <p:bldP spid="303" grpId="0" animBg="1"/>
      <p:bldP spid="6" grpId="0" animBg="1"/>
      <p:bldP spid="304" grpId="0" animBg="1"/>
      <p:bldP spid="305" grpId="0" animBg="1"/>
      <p:bldP spid="312" grpId="0"/>
      <p:bldP spid="313" grpId="0"/>
      <p:bldP spid="314" grpId="0"/>
      <p:bldP spid="8" grpId="0"/>
      <p:bldP spid="327" grpId="0"/>
      <p:bldP spid="3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965817" y="2086708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51217" y="3629607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Ổ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5697" y="5134167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683925" y="1904073"/>
                <a:ext cx="1209177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925" y="1904073"/>
                <a:ext cx="1209177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715082" y="3419200"/>
                <a:ext cx="1209177" cy="10143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082" y="3419200"/>
                <a:ext cx="1209177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614643" y="4937724"/>
                <a:ext cx="2233881" cy="10143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643" y="4937724"/>
                <a:ext cx="2233881" cy="10143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142384" y="378231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56865" y="573962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47944" y="3803929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054065" y="377772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69309" y="573503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21954" y="573503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1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24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247" y="2001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77091" y="3363163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Rau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Rau 	          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: .?.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blipFill>
                <a:blip r:embed="rId3"/>
                <a:stretch>
                  <a:fillRect l="-3621" b="-8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Bác Tân có một mảnh đất. Bác đã sử dụng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tích mảnh đất để trồng rau và hoa. Biết phần được dùng để trồng rau chiếm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diện tích, hỏi bác Tân còn lại bao nhiêu phần diện tích để trồng hoa?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blipFill>
                <a:blip r:embed="rId4"/>
                <a:stretch>
                  <a:fillRect l="-1814" r="-1755" b="-7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019316" y="992883"/>
            <a:ext cx="31923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844463" y="992883"/>
            <a:ext cx="8599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77959" y="1734467"/>
            <a:ext cx="71375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15505" y="2342147"/>
            <a:ext cx="30889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84089" y="3058818"/>
            <a:ext cx="7863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41785" y="2342147"/>
            <a:ext cx="30910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674531" y="2342147"/>
            <a:ext cx="16459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759596" y="3363162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4707" y="4070544"/>
            <a:ext cx="646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blipFill>
                <a:blip r:embed="rId5"/>
                <a:stretch>
                  <a:fillRect t="-2564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81376" y="5958017"/>
            <a:ext cx="646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  <a:blipFill>
                <a:blip r:embed="rId6"/>
                <a:stretch>
                  <a:fillRect r="-5263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/>
      <p:bldP spid="30" grpId="0"/>
      <p:bldP spid="3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#9Slide07 SVNDessert Menu Scrip" panose="00000500000000000000" pitchFamily="2" charset="0"/>
              </a:rPr>
              <a:t>DẶN DÒ</a:t>
            </a:r>
            <a:endParaRPr lang="en-US" sz="8000" dirty="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338811" y="3570068"/>
            <a:ext cx="530668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800" dirty="0" smtClean="0">
                <a:solidFill>
                  <a:schemeClr val="accent6"/>
                </a:solidFill>
                <a:latin typeface="SVN-SAF" panose="02040603050506020204" pitchFamily="18" charset="0"/>
              </a:rPr>
              <a:t>KHỞI ĐỘNG</a:t>
            </a:r>
            <a:endParaRPr sz="13800" dirty="0">
              <a:solidFill>
                <a:schemeClr val="accent6"/>
              </a:solidFill>
              <a:latin typeface="SVN-SAF" panose="0204060305050602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3447883" y="3503710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kern="0" smtClean="0">
                <a:ln w="28575">
                  <a:solidFill>
                    <a:schemeClr val="tx1">
                      <a:lumMod val="50000"/>
                    </a:schemeClr>
                  </a:solidFill>
                  <a:prstDash val="dash"/>
                </a:ln>
                <a:solidFill>
                  <a:schemeClr val="bg2">
                    <a:lumMod val="75000"/>
                  </a:schemeClr>
                </a:solidFill>
                <a:latin typeface="SVN-SAF" panose="02040603050506020204" pitchFamily="18" charset="0"/>
              </a:rPr>
              <a:t>KHỞI ĐỘNG</a:t>
            </a:r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1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 smtClean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272" y="1542600"/>
            <a:ext cx="752311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2082723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blipFill>
                <a:blip r:embed="rId6"/>
                <a:stretch>
                  <a:fillRect l="-14067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blipFill>
                <a:blip r:embed="rId7"/>
                <a:stretch>
                  <a:fillRect l="-12534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4" grpId="0"/>
      <p:bldP spid="15" grpId="0"/>
      <p:bldP spid="22" grpId="0"/>
      <p:bldP spid="23" grpId="0"/>
      <p:bldP spid="7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5539155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Rút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gọn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rồi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blipFill>
                <a:blip r:embed="rId6"/>
                <a:stretch>
                  <a:fillRect l="-12234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blipFill>
                <a:blip r:embed="rId7"/>
                <a:stretch>
                  <a:fillRect l="-12534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4" name="Google Shape;1283;p39"/>
          <p:cNvGrpSpPr/>
          <p:nvPr/>
        </p:nvGrpSpPr>
        <p:grpSpPr>
          <a:xfrm>
            <a:off x="9216298" y="2479431"/>
            <a:ext cx="2945221" cy="4346151"/>
            <a:chOff x="479975" y="1424662"/>
            <a:chExt cx="2085456" cy="3254587"/>
          </a:xfrm>
        </p:grpSpPr>
        <p:sp>
          <p:nvSpPr>
            <p:cNvPr id="15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506" y="1981700"/>
            <a:ext cx="4035593" cy="2573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49" y="2104750"/>
            <a:ext cx="2954917" cy="239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94" y="4391307"/>
            <a:ext cx="469432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8812" y="2934261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eriod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Cây gậy dài hơn sợi dây số 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25752"/>
          <a:stretch/>
        </p:blipFill>
        <p:spPr>
          <a:xfrm>
            <a:off x="774212" y="2503993"/>
            <a:ext cx="2682065" cy="293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4415620" y="3849770"/>
                <a:ext cx="4914935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849770"/>
                <a:ext cx="4914935" cy="11689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1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96" y="2837784"/>
            <a:ext cx="4376996" cy="2790838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4024832" y="2498667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dài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hơn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/>
              <p:cNvSpPr txBox="1"/>
              <p:nvPr/>
            </p:nvSpPr>
            <p:spPr>
              <a:xfrm>
                <a:off x="4415620" y="3248613"/>
                <a:ext cx="4914935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2" name="TextBox 2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248613"/>
                <a:ext cx="4914935" cy="11689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8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224</Words>
  <Application>Microsoft Office PowerPoint</Application>
  <PresentationFormat>Widescreen</PresentationFormat>
  <Paragraphs>111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Cambria Math</vt:lpstr>
      <vt:lpstr>#9Slide05 Garris</vt:lpstr>
      <vt:lpstr>#9Slide07 SVNDessert Menu Scrip</vt:lpstr>
      <vt:lpstr>Cambria</vt:lpstr>
      <vt:lpstr>Times New Roman</vt:lpstr>
      <vt:lpstr>SVN-SAF</vt:lpstr>
      <vt:lpstr>Caveat Brush</vt:lpstr>
      <vt:lpstr>#9Slide07 HoneyCream</vt:lpstr>
      <vt:lpstr>SVN-Newton</vt:lpstr>
      <vt:lpstr>Baloo 2</vt:lpstr>
      <vt:lpstr>Calibri Light</vt:lpstr>
      <vt:lpstr>Calibri</vt:lpstr>
      <vt:lpstr>#9Slide07 Altus</vt:lpstr>
      <vt:lpstr>Arial</vt:lpstr>
      <vt:lpstr>Office Theme</vt:lpstr>
      <vt:lpstr>Kawaii Bubble Tea Bran MK Plan by Slidesgo</vt:lpstr>
      <vt:lpstr>PowerPoint Presentation</vt:lpstr>
      <vt:lpstr>KHỞI ĐỘNG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Admin</cp:lastModifiedBy>
  <cp:revision>30</cp:revision>
  <dcterms:created xsi:type="dcterms:W3CDTF">2022-11-01T02:37:06Z</dcterms:created>
  <dcterms:modified xsi:type="dcterms:W3CDTF">2024-04-05T06:21:36Z</dcterms:modified>
</cp:coreProperties>
</file>