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F62D6-5E5D-4203-953A-DA9BACA22E7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AAB8-CB11-4880-AD8B-E620036F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8562-C4A8-4554-9BEC-B8775CB44C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9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0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2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1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330A-D1E5-4B5B-8118-3E2F7270DC35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8D23-9BCA-41D9-ADA2-B469E0CC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21" Type="http://schemas.openxmlformats.org/officeDocument/2006/relationships/image" Target="../media/image95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91.png"/><Relationship Id="rId2" Type="http://schemas.openxmlformats.org/officeDocument/2006/relationships/audio" Target="../media/audio2.wav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98.png"/><Relationship Id="rId5" Type="http://schemas.openxmlformats.org/officeDocument/2006/relationships/audio" Target="../media/audio5.wav"/><Relationship Id="rId23" Type="http://schemas.openxmlformats.org/officeDocument/2006/relationships/image" Target="../media/image97.png"/><Relationship Id="rId10" Type="http://schemas.openxmlformats.org/officeDocument/2006/relationships/image" Target="../media/image20.emf"/><Relationship Id="rId19" Type="http://schemas.openxmlformats.org/officeDocument/2006/relationships/image" Target="../media/image93.png"/><Relationship Id="rId4" Type="http://schemas.openxmlformats.org/officeDocument/2006/relationships/audio" Target="../media/audio4.wav"/><Relationship Id="rId9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21" Type="http://schemas.openxmlformats.org/officeDocument/2006/relationships/image" Target="../media/image101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103.png"/><Relationship Id="rId5" Type="http://schemas.openxmlformats.org/officeDocument/2006/relationships/audio" Target="../media/audio5.wav"/><Relationship Id="rId23" Type="http://schemas.openxmlformats.org/officeDocument/2006/relationships/image" Target="../media/image102.png"/><Relationship Id="rId10" Type="http://schemas.openxmlformats.org/officeDocument/2006/relationships/image" Target="../media/image20.emf"/><Relationship Id="rId19" Type="http://schemas.openxmlformats.org/officeDocument/2006/relationships/image" Target="../media/image10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9.png"/><Relationship Id="rId2" Type="http://schemas.openxmlformats.org/officeDocument/2006/relationships/image" Target="../media/image28.pn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5.png"/><Relationship Id="rId2" Type="http://schemas.openxmlformats.org/officeDocument/2006/relationships/image" Target="../media/image4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73" y="997272"/>
            <a:ext cx="3560373" cy="14936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E49505-3248-7E2D-9E70-27441F743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" y="2142062"/>
            <a:ext cx="12192000" cy="28190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D3FFBA-13F7-10D7-CEA8-D18320D82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898" y="4564277"/>
            <a:ext cx="418221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B549A-4EFE-195C-5696-00535BFCFB40}"/>
              </a:ext>
            </a:extLst>
          </p:cNvPr>
          <p:cNvGrpSpPr/>
          <p:nvPr/>
        </p:nvGrpSpPr>
        <p:grpSpPr>
          <a:xfrm>
            <a:off x="927196" y="464325"/>
            <a:ext cx="8171084" cy="832847"/>
            <a:chOff x="927196" y="464325"/>
            <a:chExt cx="8171084" cy="8328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C02427-E909-69B9-B5E7-A1527E5EE12C}"/>
                </a:ext>
              </a:extLst>
            </p:cNvPr>
            <p:cNvGrpSpPr/>
            <p:nvPr/>
          </p:nvGrpSpPr>
          <p:grpSpPr>
            <a:xfrm>
              <a:off x="927196" y="464325"/>
              <a:ext cx="8171084" cy="832847"/>
              <a:chOff x="4308562" y="1325354"/>
              <a:chExt cx="7759604" cy="94504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CFEBAC8-C116-96D4-D818-D29364E7A215}"/>
                  </a:ext>
                </a:extLst>
              </p:cNvPr>
              <p:cNvSpPr/>
              <p:nvPr/>
            </p:nvSpPr>
            <p:spPr>
              <a:xfrm>
                <a:off x="4308562" y="1325354"/>
                <a:ext cx="7759604" cy="945043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TextBox 14">
                <a:extLst>
                  <a:ext uri="{FF2B5EF4-FFF2-40B4-BE49-F238E27FC236}">
                    <a16:creationId xmlns:a16="http://schemas.microsoft.com/office/drawing/2014/main" id="{B9C099ED-8EC7-F16E-14B1-C1724E1E507D}"/>
                  </a:ext>
                </a:extLst>
              </p:cNvPr>
              <p:cNvSpPr txBox="1"/>
              <p:nvPr/>
            </p:nvSpPr>
            <p:spPr>
              <a:xfrm>
                <a:off x="4308563" y="1433843"/>
                <a:ext cx="1752877" cy="724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4400" b="1" u="sng" spc="-6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4400" b="1" u="sng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3:</a:t>
                </a: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89341599-8F6B-C810-3189-578109062511}"/>
                </a:ext>
              </a:extLst>
            </p:cNvPr>
            <p:cNvSpPr txBox="1"/>
            <p:nvPr/>
          </p:nvSpPr>
          <p:spPr>
            <a:xfrm>
              <a:off x="2690933" y="548368"/>
              <a:ext cx="6270187" cy="59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965"/>
                </a:lnSpc>
              </a:pP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01D22-7BE8-8910-A283-6030CDC38413}"/>
                  </a:ext>
                </a:extLst>
              </p:cNvPr>
              <p:cNvSpPr txBox="1"/>
              <p:nvPr/>
            </p:nvSpPr>
            <p:spPr>
              <a:xfrm>
                <a:off x="1269212" y="1702884"/>
                <a:ext cx="7691908" cy="1574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01D22-7BE8-8910-A283-6030CDC38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12" y="1702884"/>
                <a:ext cx="7691908" cy="157447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D6307-924A-47DE-DE8D-24364FCA16FC}"/>
                  </a:ext>
                </a:extLst>
              </p:cNvPr>
              <p:cNvSpPr txBox="1"/>
              <p:nvPr/>
            </p:nvSpPr>
            <p:spPr>
              <a:xfrm>
                <a:off x="1600682" y="3733918"/>
                <a:ext cx="4880128" cy="16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D6307-924A-47DE-DE8D-24364FCA1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82" y="3733918"/>
                <a:ext cx="4880128" cy="1623330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CB18D-381F-A9CB-8224-BD28BA19D7A2}"/>
              </a:ext>
            </a:extLst>
          </p:cNvPr>
          <p:cNvGrpSpPr/>
          <p:nvPr/>
        </p:nvGrpSpPr>
        <p:grpSpPr>
          <a:xfrm>
            <a:off x="392773" y="2222674"/>
            <a:ext cx="1752877" cy="695210"/>
            <a:chOff x="4355570" y="1318547"/>
            <a:chExt cx="1752877" cy="78886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3DB3E8-DB5B-3BA6-674C-18076FBD9EE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91436A8C-91DF-4288-A9E3-1FB99E5C26BC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C4353B-E963-D9D5-3E68-D2DE1EDC1009}"/>
              </a:ext>
            </a:extLst>
          </p:cNvPr>
          <p:cNvGrpSpPr/>
          <p:nvPr/>
        </p:nvGrpSpPr>
        <p:grpSpPr>
          <a:xfrm>
            <a:off x="529932" y="4197978"/>
            <a:ext cx="1752877" cy="695210"/>
            <a:chOff x="4355570" y="1318547"/>
            <a:chExt cx="1752877" cy="78886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C5BF495-D3CA-BD60-5BAB-A48B7A480480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D6EC1-4062-285A-E1F5-1D35AA754A43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1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EFC5-FDFF-EA41-4450-B4E8A1D3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BAD824-A21C-82BD-4BE3-34C2294F6E1A}"/>
              </a:ext>
            </a:extLst>
          </p:cNvPr>
          <p:cNvGrpSpPr/>
          <p:nvPr/>
        </p:nvGrpSpPr>
        <p:grpSpPr>
          <a:xfrm>
            <a:off x="876120" y="250564"/>
            <a:ext cx="7696380" cy="824009"/>
            <a:chOff x="4308562" y="1325354"/>
            <a:chExt cx="7759604" cy="94504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91B783-6ECD-2F54-7A8E-A177F224F6DE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A269831C-36F8-9559-BC09-2D69396A35A7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3:</a:t>
              </a:r>
            </a:p>
          </p:txBody>
        </p:sp>
      </p:grpSp>
      <p:sp>
        <p:nvSpPr>
          <p:cNvPr id="6" name="TextBox 13">
            <a:extLst>
              <a:ext uri="{FF2B5EF4-FFF2-40B4-BE49-F238E27FC236}">
                <a16:creationId xmlns:a16="http://schemas.microsoft.com/office/drawing/2014/main" id="{7119403C-C4F0-7741-082E-7888DE896131}"/>
              </a:ext>
            </a:extLst>
          </p:cNvPr>
          <p:cNvSpPr txBox="1"/>
          <p:nvPr/>
        </p:nvSpPr>
        <p:spPr>
          <a:xfrm>
            <a:off x="2146112" y="342361"/>
            <a:ext cx="627018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B84F5-AED1-58E1-48EE-0C0143C0F365}"/>
                  </a:ext>
                </a:extLst>
              </p:cNvPr>
              <p:cNvSpPr txBox="1"/>
              <p:nvPr/>
            </p:nvSpPr>
            <p:spPr>
              <a:xfrm>
                <a:off x="1388544" y="1150883"/>
                <a:ext cx="617171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B84F5-AED1-58E1-48EE-0C0143C0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44" y="1150883"/>
                <a:ext cx="6171718" cy="1170192"/>
              </a:xfrm>
              <a:prstGeom prst="rect">
                <a:avLst/>
              </a:prstGeom>
              <a:blipFill>
                <a:blip r:embed="rId4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AA5B330-1592-69BB-4470-8F25BECFFAFE}"/>
              </a:ext>
            </a:extLst>
          </p:cNvPr>
          <p:cNvGrpSpPr/>
          <p:nvPr/>
        </p:nvGrpSpPr>
        <p:grpSpPr>
          <a:xfrm>
            <a:off x="492167" y="1367065"/>
            <a:ext cx="1752877" cy="695210"/>
            <a:chOff x="4355570" y="1318547"/>
            <a:chExt cx="1752877" cy="78886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2916546-6F73-241A-D5B7-C305468A497F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684680E3-5BFA-DA0E-AEDE-CCB3C409E6AA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48D0B2-6F3E-0B89-469A-C81F76A207C5}"/>
                  </a:ext>
                </a:extLst>
              </p:cNvPr>
              <p:cNvSpPr txBox="1"/>
              <p:nvPr/>
            </p:nvSpPr>
            <p:spPr>
              <a:xfrm>
                <a:off x="1368606" y="2450556"/>
                <a:ext cx="617171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 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599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48D0B2-6F3E-0B89-469A-C81F76A20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06" y="2450556"/>
                <a:ext cx="6171718" cy="1170192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3EB9E8-1B3D-12F8-FD06-6FA733F2D3FA}"/>
                  </a:ext>
                </a:extLst>
              </p:cNvPr>
              <p:cNvSpPr txBox="1"/>
              <p:nvPr/>
            </p:nvSpPr>
            <p:spPr>
              <a:xfrm>
                <a:off x="1049249" y="3657945"/>
                <a:ext cx="468949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3EB9E8-1B3D-12F8-FD06-6FA733F2D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49" y="3657945"/>
                <a:ext cx="4689490" cy="1159228"/>
              </a:xfrm>
              <a:prstGeom prst="rect">
                <a:avLst/>
              </a:prstGeom>
              <a:blipFill>
                <a:blip r:embed="rId6"/>
                <a:stretch>
                  <a:fillRect t="-52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80561-AB45-3422-317E-5DFF37873B55}"/>
                  </a:ext>
                </a:extLst>
              </p:cNvPr>
              <p:cNvSpPr txBox="1"/>
              <p:nvPr/>
            </p:nvSpPr>
            <p:spPr>
              <a:xfrm>
                <a:off x="291121" y="4911321"/>
                <a:ext cx="468949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80561-AB45-3422-317E-5DFF37873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21" y="4911321"/>
                <a:ext cx="4689490" cy="11592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44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753C-5C47-DC15-4CC3-8185FF54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AFD299-D5CD-F211-0F9E-B32CC55A3BE2}"/>
                  </a:ext>
                </a:extLst>
              </p:cNvPr>
              <p:cNvSpPr txBox="1"/>
              <p:nvPr/>
            </p:nvSpPr>
            <p:spPr>
              <a:xfrm>
                <a:off x="1269544" y="1040197"/>
                <a:ext cx="488012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AFD299-D5CD-F211-0F9E-B32CC55A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44" y="1040197"/>
                <a:ext cx="4880128" cy="1170192"/>
              </a:xfrm>
              <a:prstGeom prst="rect">
                <a:avLst/>
              </a:prstGeom>
              <a:blipFill>
                <a:blip r:embed="rId2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C76D451-270A-A4FF-6DCB-7AFF3566052B}"/>
              </a:ext>
            </a:extLst>
          </p:cNvPr>
          <p:cNvGrpSpPr/>
          <p:nvPr/>
        </p:nvGrpSpPr>
        <p:grpSpPr>
          <a:xfrm>
            <a:off x="304800" y="1213983"/>
            <a:ext cx="1752877" cy="695210"/>
            <a:chOff x="4355570" y="1318547"/>
            <a:chExt cx="1752877" cy="78886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08C6C4B-D802-6204-92C5-AAA30CA21866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791791-0413-E44B-80B4-5C4F514A5142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31EE-00BC-07BF-0AC8-E216971C6038}"/>
              </a:ext>
            </a:extLst>
          </p:cNvPr>
          <p:cNvGrpSpPr/>
          <p:nvPr/>
        </p:nvGrpSpPr>
        <p:grpSpPr>
          <a:xfrm>
            <a:off x="876120" y="250564"/>
            <a:ext cx="7696380" cy="824009"/>
            <a:chOff x="4308562" y="1325354"/>
            <a:chExt cx="7759604" cy="94504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F948D83-3F07-FFFF-6E9B-101631A075DF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503AF2DA-69D7-7395-21A0-47784FB063ED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3:</a:t>
              </a:r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3CD4F2C9-6D59-4812-07F3-5620411B62D1}"/>
              </a:ext>
            </a:extLst>
          </p:cNvPr>
          <p:cNvSpPr txBox="1"/>
          <p:nvPr/>
        </p:nvSpPr>
        <p:spPr>
          <a:xfrm>
            <a:off x="2146112" y="342361"/>
            <a:ext cx="627018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1DABA-9447-47F6-8FBE-38C6E2FDCF3F}"/>
                  </a:ext>
                </a:extLst>
              </p:cNvPr>
              <p:cNvSpPr txBox="1"/>
              <p:nvPr/>
            </p:nvSpPr>
            <p:spPr>
              <a:xfrm>
                <a:off x="1269544" y="2310944"/>
                <a:ext cx="488012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1DABA-9447-47F6-8FBE-38C6E2FD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44" y="2310944"/>
                <a:ext cx="4880128" cy="1284519"/>
              </a:xfrm>
              <a:prstGeom prst="rect">
                <a:avLst/>
              </a:prstGeom>
              <a:blipFill>
                <a:blip r:embed="rId5"/>
                <a:stretch>
                  <a:fillRect l="-1248"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132D4-F4F3-D879-9019-674B9A106479}"/>
                  </a:ext>
                </a:extLst>
              </p:cNvPr>
              <p:cNvSpPr txBox="1"/>
              <p:nvPr/>
            </p:nvSpPr>
            <p:spPr>
              <a:xfrm>
                <a:off x="1345502" y="3696018"/>
                <a:ext cx="33788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132D4-F4F3-D879-9019-674B9A10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02" y="3696018"/>
                <a:ext cx="3378808" cy="1284519"/>
              </a:xfrm>
              <a:prstGeom prst="rect">
                <a:avLst/>
              </a:prstGeom>
              <a:blipFill>
                <a:blip r:embed="rId6"/>
                <a:stretch>
                  <a:fillRect l="-4152"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050C5B-ECB3-7849-B65A-16887B351ECA}"/>
                  </a:ext>
                </a:extLst>
              </p:cNvPr>
              <p:cNvSpPr txBox="1"/>
              <p:nvPr/>
            </p:nvSpPr>
            <p:spPr>
              <a:xfrm>
                <a:off x="1345502" y="5001756"/>
                <a:ext cx="33788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050C5B-ECB3-7849-B65A-16887B35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02" y="5001756"/>
                <a:ext cx="3378808" cy="1284519"/>
              </a:xfrm>
              <a:prstGeom prst="rect">
                <a:avLst/>
              </a:prstGeom>
              <a:blipFill>
                <a:blip r:embed="rId7"/>
                <a:stretch>
                  <a:fillRect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2E327-5D35-DD01-CFBE-47D8D349F35B}"/>
                  </a:ext>
                </a:extLst>
              </p:cNvPr>
              <p:cNvSpPr txBox="1"/>
              <p:nvPr/>
            </p:nvSpPr>
            <p:spPr>
              <a:xfrm>
                <a:off x="4382314" y="5182351"/>
                <a:ext cx="2281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</a:t>
                </a:r>
                <a:r>
                  <a:rPr lang="en-US" sz="40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2E327-5D35-DD01-CFBE-47D8D349F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14" y="5182351"/>
                <a:ext cx="2281376" cy="923330"/>
              </a:xfrm>
              <a:prstGeom prst="rect">
                <a:avLst/>
              </a:prstGeom>
              <a:blipFill>
                <a:blip r:embed="rId8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5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B10868-89E0-204E-9318-535F03E6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"/>
          <a:stretch/>
        </p:blipFill>
        <p:spPr>
          <a:xfrm>
            <a:off x="1941229" y="2960371"/>
            <a:ext cx="8622139" cy="32637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470862-CA4B-D2E7-B35C-9F94939784EA}"/>
              </a:ext>
            </a:extLst>
          </p:cNvPr>
          <p:cNvGrpSpPr/>
          <p:nvPr/>
        </p:nvGrpSpPr>
        <p:grpSpPr>
          <a:xfrm>
            <a:off x="807745" y="375102"/>
            <a:ext cx="1738596" cy="824009"/>
            <a:chOff x="4308562" y="1325354"/>
            <a:chExt cx="1752878" cy="94504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24D6857-D286-9FE8-81C8-0FBB672A98F8}"/>
                </a:ext>
              </a:extLst>
            </p:cNvPr>
            <p:cNvSpPr/>
            <p:nvPr/>
          </p:nvSpPr>
          <p:spPr>
            <a:xfrm>
              <a:off x="4308562" y="1325354"/>
              <a:ext cx="1752877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C0623D4F-DA33-39EB-4D3B-62595E608F67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E3FA18-F99E-96BC-1F4B-7304BFB5F117}"/>
              </a:ext>
            </a:extLst>
          </p:cNvPr>
          <p:cNvGrpSpPr/>
          <p:nvPr/>
        </p:nvGrpSpPr>
        <p:grpSpPr>
          <a:xfrm>
            <a:off x="1348740" y="470889"/>
            <a:ext cx="9967139" cy="2505366"/>
            <a:chOff x="1348740" y="470889"/>
            <a:chExt cx="9967139" cy="2505366"/>
          </a:xfrm>
        </p:grpSpPr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73F70D60-F696-5865-4FD9-54D23D9D2F46}"/>
                </a:ext>
              </a:extLst>
            </p:cNvPr>
            <p:cNvSpPr txBox="1"/>
            <p:nvPr/>
          </p:nvSpPr>
          <p:spPr>
            <a:xfrm>
              <a:off x="1348740" y="470889"/>
              <a:ext cx="9967139" cy="25053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		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Anh A Phan, chị Rang Hu và chú Y Phui cùng thu hoạch một rẫy cà phê. Anh A Phan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rẫy, chị Rang Hu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rẫy, chú Y Phui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rẫy. Hỏi cả ba người thu hoạch được bao nhiêu phần của rẫy cà phê?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6B0A87-B4A9-DA2C-6263-0ABCB79393E9}"/>
                    </a:ext>
                  </a:extLst>
                </p:cNvPr>
                <p:cNvSpPr txBox="1"/>
                <p:nvPr/>
              </p:nvSpPr>
              <p:spPr>
                <a:xfrm>
                  <a:off x="8133011" y="937743"/>
                  <a:ext cx="751522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6B0A87-B4A9-DA2C-6263-0ABCB7939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011" y="937743"/>
                  <a:ext cx="751522" cy="910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B7C822-7DB5-69DB-970C-B188DC7FD122}"/>
                    </a:ext>
                  </a:extLst>
                </p:cNvPr>
                <p:cNvSpPr txBox="1"/>
                <p:nvPr/>
              </p:nvSpPr>
              <p:spPr>
                <a:xfrm>
                  <a:off x="3613593" y="1668625"/>
                  <a:ext cx="751522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B7C822-7DB5-69DB-970C-B188DC7FD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593" y="1668625"/>
                  <a:ext cx="751522" cy="910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7AD434-C98E-F11B-A6C0-C139342DF6AC}"/>
                    </a:ext>
                  </a:extLst>
                </p:cNvPr>
                <p:cNvSpPr txBox="1"/>
                <p:nvPr/>
              </p:nvSpPr>
              <p:spPr>
                <a:xfrm>
                  <a:off x="9305256" y="1668625"/>
                  <a:ext cx="794950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7AD434-C98E-F11B-A6C0-C139342DF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5256" y="1668625"/>
                  <a:ext cx="794950" cy="910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36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751AE-EE41-7A52-7734-5417BB0B32AC}"/>
              </a:ext>
            </a:extLst>
          </p:cNvPr>
          <p:cNvSpPr txBox="1"/>
          <p:nvPr/>
        </p:nvSpPr>
        <p:spPr>
          <a:xfrm>
            <a:off x="476220" y="1746919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Cả ba người thu hoạch được số phần của rẫy cà phê là: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64518-B1B6-3B41-E921-E9DB7F37FDD6}"/>
                  </a:ext>
                </a:extLst>
              </p:cNvPr>
              <p:cNvSpPr txBox="1"/>
              <p:nvPr/>
            </p:nvSpPr>
            <p:spPr>
              <a:xfrm>
                <a:off x="3095451" y="2668574"/>
                <a:ext cx="4277739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b="1" dirty="0"/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64518-B1B6-3B41-E921-E9DB7F37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51" y="2668574"/>
                <a:ext cx="4277739" cy="1202252"/>
              </a:xfrm>
              <a:prstGeom prst="rect">
                <a:avLst/>
              </a:prstGeom>
              <a:blipFill>
                <a:blip r:embed="rId2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17EFD5C-4011-B82D-97A5-4B6C28505ED8}"/>
              </a:ext>
            </a:extLst>
          </p:cNvPr>
          <p:cNvSpPr txBox="1"/>
          <p:nvPr/>
        </p:nvSpPr>
        <p:spPr>
          <a:xfrm>
            <a:off x="3860454" y="4180432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2D5274-5FD7-D265-FD08-7AC7730F957A}"/>
                  </a:ext>
                </a:extLst>
              </p:cNvPr>
              <p:cNvSpPr txBox="1"/>
              <p:nvPr/>
            </p:nvSpPr>
            <p:spPr>
              <a:xfrm>
                <a:off x="6252124" y="3938859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2D5274-5FD7-D265-FD08-7AC7730F9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24" y="3938859"/>
                <a:ext cx="123080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9257CB-B509-997C-5A85-570D98A4660B}"/>
              </a:ext>
            </a:extLst>
          </p:cNvPr>
          <p:cNvSpPr txBox="1"/>
          <p:nvPr/>
        </p:nvSpPr>
        <p:spPr>
          <a:xfrm>
            <a:off x="7116129" y="4216925"/>
            <a:ext cx="300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Rẫy cà phê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8FCF5-6C60-BB6D-BD74-B2E48BEF093E}"/>
              </a:ext>
            </a:extLst>
          </p:cNvPr>
          <p:cNvSpPr txBox="1"/>
          <p:nvPr/>
        </p:nvSpPr>
        <p:spPr>
          <a:xfrm>
            <a:off x="4211928" y="113318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3882F-13E0-B839-76F3-96F9510C4D18}"/>
              </a:ext>
            </a:extLst>
          </p:cNvPr>
          <p:cNvSpPr txBox="1"/>
          <p:nvPr/>
        </p:nvSpPr>
        <p:spPr>
          <a:xfrm>
            <a:off x="7241859" y="2941058"/>
            <a:ext cx="274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rẫy cà phê)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17E20B-4646-FC40-DCC4-A0FB44D4885A}"/>
              </a:ext>
            </a:extLst>
          </p:cNvPr>
          <p:cNvGrpSpPr/>
          <p:nvPr/>
        </p:nvGrpSpPr>
        <p:grpSpPr>
          <a:xfrm>
            <a:off x="1067627" y="509856"/>
            <a:ext cx="1738596" cy="824009"/>
            <a:chOff x="4308562" y="1325354"/>
            <a:chExt cx="1752878" cy="94504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45439C7-634E-2DE3-7D97-A1405D078F31}"/>
                </a:ext>
              </a:extLst>
            </p:cNvPr>
            <p:cNvSpPr/>
            <p:nvPr/>
          </p:nvSpPr>
          <p:spPr>
            <a:xfrm>
              <a:off x="4308562" y="1325354"/>
              <a:ext cx="1752877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BDF2433-E5CE-52A4-4180-C0EF411F9550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6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3059" y="1984456"/>
            <a:ext cx="9978827" cy="2243984"/>
            <a:chOff x="0" y="0"/>
            <a:chExt cx="19957655" cy="44879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159122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50B4661-CED0-868B-0C7E-ABCEABB69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14" y="1820637"/>
            <a:ext cx="8516850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557" y="1524000"/>
            <a:ext cx="3450921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CB68F2-2E43-46C4-8354-BD8813880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778" y="5541632"/>
            <a:ext cx="2109399" cy="77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2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0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5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0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0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35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0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45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0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C2BDB-258C-4F4A-86ED-C0A6EFC4F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106" y="246185"/>
            <a:ext cx="9486901" cy="3182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974302B-8BF6-442B-A767-DCF07F5816C6}"/>
                    </a:ext>
                  </a:extLst>
                </p:cNvPr>
                <p:cNvSpPr txBox="1"/>
                <p:nvPr/>
              </p:nvSpPr>
              <p:spPr>
                <a:xfrm>
                  <a:off x="4636413" y="3721039"/>
                  <a:ext cx="415178" cy="1208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974302B-8BF6-442B-A767-DCF07F581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413" y="3721039"/>
                  <a:ext cx="415178" cy="1208729"/>
                </a:xfrm>
                <a:prstGeom prst="rect">
                  <a:avLst/>
                </a:prstGeom>
                <a:blipFill>
                  <a:blip r:embed="rId17"/>
                  <a:stretch>
                    <a:fillRect l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405B9B-8989-4F0C-8CCF-4509B3A6EECA}"/>
                    </a:ext>
                  </a:extLst>
                </p:cNvPr>
                <p:cNvSpPr txBox="1"/>
                <p:nvPr/>
              </p:nvSpPr>
              <p:spPr>
                <a:xfrm>
                  <a:off x="9432885" y="3650022"/>
                  <a:ext cx="843181" cy="13292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405B9B-8989-4F0C-8CCF-4509B3A6E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2885" y="3650022"/>
                  <a:ext cx="843181" cy="13292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128BEF-07EE-4FEE-9225-7F18ADBAC7D5}"/>
                    </a:ext>
                  </a:extLst>
                </p:cNvPr>
                <p:cNvSpPr txBox="1"/>
                <p:nvPr/>
              </p:nvSpPr>
              <p:spPr>
                <a:xfrm>
                  <a:off x="4590728" y="5248498"/>
                  <a:ext cx="506549" cy="13292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128BEF-07EE-4FEE-9225-7F18ADBAC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728" y="5248498"/>
                  <a:ext cx="506549" cy="13292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81D0B3-76A8-47AE-B788-8A81D806EC61}"/>
                    </a:ext>
                  </a:extLst>
                </p:cNvPr>
                <p:cNvSpPr txBox="1"/>
                <p:nvPr/>
              </p:nvSpPr>
              <p:spPr>
                <a:xfrm>
                  <a:off x="9469424" y="5280195"/>
                  <a:ext cx="843181" cy="13292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81D0B3-76A8-47AE-B788-8A81D806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9424" y="5280195"/>
                  <a:ext cx="843181" cy="132927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phím mũi tên qua phải thì câu hỏi và đáp án sẽ tự xuất hiện.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2 lần.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3A4D33-D06D-E5F6-1057-4D98483BE856}"/>
                  </a:ext>
                </a:extLst>
              </p:cNvPr>
              <p:cNvSpPr txBox="1"/>
              <p:nvPr/>
            </p:nvSpPr>
            <p:spPr>
              <a:xfrm>
                <a:off x="4494136" y="1017395"/>
                <a:ext cx="4880128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3A4D33-D06D-E5F6-1057-4D98483BE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36" y="1017395"/>
                <a:ext cx="4880128" cy="1559401"/>
              </a:xfrm>
              <a:prstGeom prst="rect">
                <a:avLst/>
              </a:prstGeom>
              <a:blipFill>
                <a:blip r:embed="rId24"/>
                <a:stretch>
                  <a:fillRect t="-391" r="-2372" b="-1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6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7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5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2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7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C2BDB-258C-4F4A-86ED-C0A6EFC4F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935" y="321563"/>
            <a:ext cx="9486901" cy="3182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3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5" y="1832330"/>
            <a:ext cx="1619694" cy="445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93" y="4786086"/>
            <a:ext cx="1354108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7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0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974302B-8BF6-442B-A767-DCF07F5816C6}"/>
                    </a:ext>
                  </a:extLst>
                </p:cNvPr>
                <p:cNvSpPr txBox="1"/>
                <p:nvPr/>
              </p:nvSpPr>
              <p:spPr>
                <a:xfrm>
                  <a:off x="4580343" y="3748230"/>
                  <a:ext cx="448841" cy="11689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974302B-8BF6-442B-A767-DCF07F581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343" y="3748230"/>
                  <a:ext cx="448841" cy="116897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405B9B-8989-4F0C-8CCF-4509B3A6EECA}"/>
                    </a:ext>
                  </a:extLst>
                </p:cNvPr>
                <p:cNvSpPr txBox="1"/>
                <p:nvPr/>
              </p:nvSpPr>
              <p:spPr>
                <a:xfrm>
                  <a:off x="9312838" y="3718394"/>
                  <a:ext cx="755015" cy="11689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0405B9B-8989-4F0C-8CCF-4509B3A6E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838" y="3718394"/>
                  <a:ext cx="755015" cy="116897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48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128BEF-07EE-4FEE-9225-7F18ADBAC7D5}"/>
                    </a:ext>
                  </a:extLst>
                </p:cNvPr>
                <p:cNvSpPr txBox="1"/>
                <p:nvPr/>
              </p:nvSpPr>
              <p:spPr>
                <a:xfrm>
                  <a:off x="4450072" y="5325774"/>
                  <a:ext cx="755015" cy="1156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7128BEF-07EE-4FEE-9225-7F18ADBAC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072" y="5325774"/>
                  <a:ext cx="755015" cy="11564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81D0B3-76A8-47AE-B788-8A81D806EC61}"/>
                    </a:ext>
                  </a:extLst>
                </p:cNvPr>
                <p:cNvSpPr txBox="1"/>
                <p:nvPr/>
              </p:nvSpPr>
              <p:spPr>
                <a:xfrm>
                  <a:off x="9469161" y="5375915"/>
                  <a:ext cx="755015" cy="1156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#9Slide02 Tieu de da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81D0B3-76A8-47AE-B788-8A81D806E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9161" y="5375915"/>
                  <a:ext cx="755015" cy="115647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792BB09-07F5-4F2A-A006-4A958E2892B1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Khi đến mỗi Slide, thầy cô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1 lần hoặc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4113E9-F50F-44AF-B583-47ED78FBE603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DE6512-6432-405C-A619-64B28BB1F945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Để chuyển sang câu hỏi tiếp theo, thầy cô nhấp phím mũi tên qua phải 2 lần hoặc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nhấp chuột trái 2 lần.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3E23E-7A26-C43B-4E12-694C9911E317}"/>
                  </a:ext>
                </a:extLst>
              </p:cNvPr>
              <p:cNvSpPr txBox="1"/>
              <p:nvPr/>
            </p:nvSpPr>
            <p:spPr>
              <a:xfrm>
                <a:off x="5012390" y="1130305"/>
                <a:ext cx="4880128" cy="1554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A3E23E-7A26-C43B-4E12-694C9911E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90" y="1130305"/>
                <a:ext cx="4880128" cy="1554593"/>
              </a:xfrm>
              <a:prstGeom prst="rect">
                <a:avLst/>
              </a:prstGeom>
              <a:blipFill>
                <a:blip r:embed="rId24"/>
                <a:stretch>
                  <a:fillRect r="-4245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7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7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DiaBayDe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4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0.00677 -0.5155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" y="-257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4" dur="15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1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iaBay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8700"/>
                                </p:stCondLst>
                                <p:childTnLst>
                                  <p:par>
                                    <p:cTn id="47" presetID="32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7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5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5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xit" presetSubtype="3" accel="80000" de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96BD2-902B-4222-AB03-1DDA78E6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9952-5F19-45B5-B1B0-6312F900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7" y="2133600"/>
            <a:ext cx="4246649" cy="4038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7F857E-D8AC-4887-8179-C951D8492FBD}"/>
              </a:ext>
            </a:extLst>
          </p:cNvPr>
          <p:cNvGrpSpPr/>
          <p:nvPr/>
        </p:nvGrpSpPr>
        <p:grpSpPr>
          <a:xfrm>
            <a:off x="4114800" y="685800"/>
            <a:ext cx="7901974" cy="2743200"/>
            <a:chOff x="4114800" y="685800"/>
            <a:chExt cx="7901974" cy="27432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60D3432-3912-4F6B-8129-1C7066299C80}"/>
                </a:ext>
              </a:extLst>
            </p:cNvPr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89296-2F1A-4013-90E9-A0295113DFA4}"/>
                </a:ext>
              </a:extLst>
            </p:cNvPr>
            <p:cNvSpPr txBox="1"/>
            <p:nvPr/>
          </p:nvSpPr>
          <p:spPr>
            <a:xfrm>
              <a:off x="4572000" y="1226403"/>
              <a:ext cx="7107715" cy="16619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CẢM ƠN CÁC BẠN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 GIẢI CỨU CHÚNG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9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9ABF7-91DD-D5CF-BA35-9AC27CE7F1DE}"/>
              </a:ext>
            </a:extLst>
          </p:cNvPr>
          <p:cNvGrpSpPr/>
          <p:nvPr/>
        </p:nvGrpSpPr>
        <p:grpSpPr>
          <a:xfrm>
            <a:off x="901681" y="1745457"/>
            <a:ext cx="10325444" cy="3066554"/>
            <a:chOff x="901681" y="1745457"/>
            <a:chExt cx="10325444" cy="3066554"/>
          </a:xfrm>
        </p:grpSpPr>
        <p:grpSp>
          <p:nvGrpSpPr>
            <p:cNvPr id="3" name="Group 3"/>
            <p:cNvGrpSpPr/>
            <p:nvPr/>
          </p:nvGrpSpPr>
          <p:grpSpPr>
            <a:xfrm>
              <a:off x="1248298" y="1995276"/>
              <a:ext cx="9978827" cy="2243984"/>
              <a:chOff x="0" y="0"/>
              <a:chExt cx="19957655" cy="44879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6159122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E2FBEE-9EB0-7BB2-93F2-54CAEF40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01681" y="1745457"/>
              <a:ext cx="8571719" cy="306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0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AB65CFB6-A57C-4EFE-0A82-E89CA71CC42E}"/>
              </a:ext>
            </a:extLst>
          </p:cNvPr>
          <p:cNvGrpSpPr/>
          <p:nvPr/>
        </p:nvGrpSpPr>
        <p:grpSpPr>
          <a:xfrm>
            <a:off x="455580" y="2359072"/>
            <a:ext cx="5158844" cy="2066878"/>
            <a:chOff x="455580" y="2359072"/>
            <a:chExt cx="5158844" cy="2066878"/>
          </a:xfrm>
        </p:grpSpPr>
        <p:grpSp>
          <p:nvGrpSpPr>
            <p:cNvPr id="37" name="Group 3">
              <a:extLst>
                <a:ext uri="{FF2B5EF4-FFF2-40B4-BE49-F238E27FC236}">
                  <a16:creationId xmlns:a16="http://schemas.microsoft.com/office/drawing/2014/main" id="{605536A3-A255-8CAB-0F55-28F485181682}"/>
                </a:ext>
              </a:extLst>
            </p:cNvPr>
            <p:cNvGrpSpPr/>
            <p:nvPr/>
          </p:nvGrpSpPr>
          <p:grpSpPr>
            <a:xfrm>
              <a:off x="455580" y="2359072"/>
              <a:ext cx="5158844" cy="2066878"/>
              <a:chOff x="0" y="0"/>
              <a:chExt cx="12643826" cy="2843274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0B6480D2-06D3-DA25-C68B-13ED8CA017A5}"/>
                  </a:ext>
                </a:extLst>
              </p:cNvPr>
              <p:cNvSpPr/>
              <p:nvPr/>
            </p:nvSpPr>
            <p:spPr>
              <a:xfrm>
                <a:off x="0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7353C559-8EA8-E38F-BC76-33101AD4BC49}"/>
                  </a:ext>
                </a:extLst>
              </p:cNvPr>
              <p:cNvSpPr/>
              <p:nvPr/>
            </p:nvSpPr>
            <p:spPr>
              <a:xfrm>
                <a:off x="3902005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72B250DB-5B9D-C90D-F108-21CDDFC16CAD}"/>
                </a:ext>
              </a:extLst>
            </p:cNvPr>
            <p:cNvSpPr txBox="1"/>
            <p:nvPr/>
          </p:nvSpPr>
          <p:spPr>
            <a:xfrm>
              <a:off x="964408" y="2673261"/>
              <a:ext cx="4344316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325922-9A0E-3630-F12B-FC044B009C42}"/>
              </a:ext>
            </a:extLst>
          </p:cNvPr>
          <p:cNvGrpSpPr/>
          <p:nvPr/>
        </p:nvGrpSpPr>
        <p:grpSpPr>
          <a:xfrm>
            <a:off x="6135475" y="2378486"/>
            <a:ext cx="5158844" cy="2066878"/>
            <a:chOff x="455580" y="2359072"/>
            <a:chExt cx="5158844" cy="2066878"/>
          </a:xfrm>
        </p:grpSpPr>
        <p:grpSp>
          <p:nvGrpSpPr>
            <p:cNvPr id="49" name="Group 3">
              <a:extLst>
                <a:ext uri="{FF2B5EF4-FFF2-40B4-BE49-F238E27FC236}">
                  <a16:creationId xmlns:a16="http://schemas.microsoft.com/office/drawing/2014/main" id="{49EBAF93-D870-A4EB-1C2C-D3FFC3F7F6F7}"/>
                </a:ext>
              </a:extLst>
            </p:cNvPr>
            <p:cNvGrpSpPr/>
            <p:nvPr/>
          </p:nvGrpSpPr>
          <p:grpSpPr>
            <a:xfrm>
              <a:off x="455580" y="2359072"/>
              <a:ext cx="5158844" cy="2066878"/>
              <a:chOff x="0" y="0"/>
              <a:chExt cx="12643826" cy="2843274"/>
            </a:xfrm>
          </p:grpSpPr>
          <p:sp>
            <p:nvSpPr>
              <p:cNvPr id="51" name="Freeform 4">
                <a:extLst>
                  <a:ext uri="{FF2B5EF4-FFF2-40B4-BE49-F238E27FC236}">
                    <a16:creationId xmlns:a16="http://schemas.microsoft.com/office/drawing/2014/main" id="{4B7B7D2B-7B84-E6A2-96F9-A3902FC64A8E}"/>
                  </a:ext>
                </a:extLst>
              </p:cNvPr>
              <p:cNvSpPr/>
              <p:nvPr/>
            </p:nvSpPr>
            <p:spPr>
              <a:xfrm>
                <a:off x="0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1E66FAF6-00D6-7148-DD00-CFA38D25DFAC}"/>
                  </a:ext>
                </a:extLst>
              </p:cNvPr>
              <p:cNvSpPr/>
              <p:nvPr/>
            </p:nvSpPr>
            <p:spPr>
              <a:xfrm>
                <a:off x="3902005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0" name="TextBox 8">
              <a:extLst>
                <a:ext uri="{FF2B5EF4-FFF2-40B4-BE49-F238E27FC236}">
                  <a16:creationId xmlns:a16="http://schemas.microsoft.com/office/drawing/2014/main" id="{7ECC2C9D-EA0F-2814-2100-C4D0598DD60B}"/>
                </a:ext>
              </a:extLst>
            </p:cNvPr>
            <p:cNvSpPr txBox="1"/>
            <p:nvPr/>
          </p:nvSpPr>
          <p:spPr>
            <a:xfrm>
              <a:off x="964408" y="2673261"/>
              <a:ext cx="4344316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F8603FF-08CD-D418-4722-E1A7052A55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2655" y="327923"/>
            <a:ext cx="458458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3046834" y="904155"/>
            <a:ext cx="8833597" cy="3308339"/>
            <a:chOff x="0" y="0"/>
            <a:chExt cx="17667193" cy="39729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14930" cy="3972901"/>
            </a:xfrm>
            <a:custGeom>
              <a:avLst/>
              <a:gdLst/>
              <a:ahLst/>
              <a:cxnLst/>
              <a:rect l="l" t="t" r="r" b="b"/>
              <a:pathLst>
                <a:path w="12214930" h="3972901">
                  <a:moveTo>
                    <a:pt x="0" y="0"/>
                  </a:moveTo>
                  <a:lnTo>
                    <a:pt x="12214930" y="0"/>
                  </a:lnTo>
                  <a:lnTo>
                    <a:pt x="12214930" y="3972901"/>
                  </a:lnTo>
                  <a:lnTo>
                    <a:pt x="0" y="3972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5452263" y="0"/>
              <a:ext cx="12214930" cy="3972901"/>
            </a:xfrm>
            <a:custGeom>
              <a:avLst/>
              <a:gdLst/>
              <a:ahLst/>
              <a:cxnLst/>
              <a:rect l="l" t="t" r="r" b="b"/>
              <a:pathLst>
                <a:path w="12214930" h="3972901">
                  <a:moveTo>
                    <a:pt x="0" y="0"/>
                  </a:moveTo>
                  <a:lnTo>
                    <a:pt x="12214930" y="0"/>
                  </a:lnTo>
                  <a:lnTo>
                    <a:pt x="12214930" y="3972901"/>
                  </a:lnTo>
                  <a:lnTo>
                    <a:pt x="0" y="3972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54874B2-342F-147E-1C3D-D2136B75EA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3769" y="654698"/>
            <a:ext cx="876680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73" y="997272"/>
            <a:ext cx="3560373" cy="14936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E49505-3248-7E2D-9E70-27441F743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" y="2142062"/>
            <a:ext cx="12192000" cy="28190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D3FFBA-13F7-10D7-CEA8-D18320D82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898" y="4564277"/>
            <a:ext cx="418221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016FF-B544-28CA-70B4-96093440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D13225B-4E14-27E4-32DB-428322B4D2D9}"/>
              </a:ext>
            </a:extLst>
          </p:cNvPr>
          <p:cNvGrpSpPr/>
          <p:nvPr/>
        </p:nvGrpSpPr>
        <p:grpSpPr>
          <a:xfrm>
            <a:off x="1213059" y="1984456"/>
            <a:ext cx="9978827" cy="2243984"/>
            <a:chOff x="0" y="0"/>
            <a:chExt cx="19957655" cy="448796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4D4183B-7D0C-E55F-82CA-C1EBD9058B37}"/>
                </a:ext>
              </a:extLst>
            </p:cNvPr>
            <p:cNvSpPr/>
            <p:nvPr/>
          </p:nvSpPr>
          <p:spPr>
            <a:xfrm>
              <a:off x="0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548957F-0451-4217-DF8F-570FD92E8E52}"/>
                </a:ext>
              </a:extLst>
            </p:cNvPr>
            <p:cNvSpPr/>
            <p:nvPr/>
          </p:nvSpPr>
          <p:spPr>
            <a:xfrm>
              <a:off x="6159122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158F91-4937-F53D-1A39-54EED1734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32" y="1659762"/>
            <a:ext cx="846807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09C48A-B9F2-1708-5F75-CE243FB83760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EC514A0-9E4A-CCC1-FA58-CA7EA3534A31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27D52D6E-D076-7537-0024-A31C234403AA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F8F91719-A9EA-A799-340C-2EBD8B933E80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D473A-F4CA-F902-1322-05C89DB8C89E}"/>
                  </a:ext>
                </a:extLst>
              </p:cNvPr>
              <p:cNvSpPr txBox="1"/>
              <p:nvPr/>
            </p:nvSpPr>
            <p:spPr>
              <a:xfrm>
                <a:off x="2194356" y="1371678"/>
                <a:ext cx="193170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D473A-F4CA-F902-1322-05C89DB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56" y="1371678"/>
                <a:ext cx="1931705" cy="1692771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C7F8304-3422-6C67-545C-99D39DF7F085}"/>
              </a:ext>
            </a:extLst>
          </p:cNvPr>
          <p:cNvGrpSpPr/>
          <p:nvPr/>
        </p:nvGrpSpPr>
        <p:grpSpPr>
          <a:xfrm>
            <a:off x="631685" y="1409263"/>
            <a:ext cx="1752877" cy="695210"/>
            <a:chOff x="4355570" y="1318547"/>
            <a:chExt cx="1752877" cy="7888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600AD44-76F5-F618-AE5A-67F05EF7C075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CA90BBA1-127C-7201-1FFD-197611E05901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6B1111-8A8A-377B-B508-C6D301237E29}"/>
                  </a:ext>
                </a:extLst>
              </p:cNvPr>
              <p:cNvSpPr txBox="1"/>
              <p:nvPr/>
            </p:nvSpPr>
            <p:spPr>
              <a:xfrm>
                <a:off x="7158592" y="1297172"/>
                <a:ext cx="298692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6B1111-8A8A-377B-B508-C6D30123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92" y="1297172"/>
                <a:ext cx="2986922" cy="1692771"/>
              </a:xfrm>
              <a:prstGeom prst="rect">
                <a:avLst/>
              </a:prstGeom>
              <a:blipFill>
                <a:blip r:embed="rId5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0804098-7B2F-2B88-F3ED-72C22587B095}"/>
              </a:ext>
            </a:extLst>
          </p:cNvPr>
          <p:cNvGrpSpPr/>
          <p:nvPr/>
        </p:nvGrpSpPr>
        <p:grpSpPr>
          <a:xfrm>
            <a:off x="6282153" y="1448347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B210AAD-6E53-7CF4-9B51-5F9A56940BC7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35A32-EB4B-1263-D860-26B8BE7D2C8E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748D6C-CE22-9F58-2DE5-590027A87E25}"/>
                  </a:ext>
                </a:extLst>
              </p:cNvPr>
              <p:cNvSpPr txBox="1"/>
              <p:nvPr/>
            </p:nvSpPr>
            <p:spPr>
              <a:xfrm>
                <a:off x="1931120" y="3533590"/>
                <a:ext cx="256052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748D6C-CE22-9F58-2DE5-590027A8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0" y="3533590"/>
                <a:ext cx="2560524" cy="1692771"/>
              </a:xfrm>
              <a:prstGeom prst="rect">
                <a:avLst/>
              </a:prstGeom>
              <a:blipFill>
                <a:blip r:embed="rId6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7EA3DB4-6D2F-798B-DCC3-A50A5DB4CAE8}"/>
              </a:ext>
            </a:extLst>
          </p:cNvPr>
          <p:cNvGrpSpPr/>
          <p:nvPr/>
        </p:nvGrpSpPr>
        <p:grpSpPr>
          <a:xfrm>
            <a:off x="682859" y="3494506"/>
            <a:ext cx="1752877" cy="695210"/>
            <a:chOff x="4355570" y="1318547"/>
            <a:chExt cx="1752877" cy="788865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15084E7-25F2-FE26-2B6C-E9874078CCB5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869E27F3-369B-E38E-03C6-296CE6FF6604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44813-C051-2820-85E1-E663F34C55C0}"/>
                  </a:ext>
                </a:extLst>
              </p:cNvPr>
              <p:cNvSpPr txBox="1"/>
              <p:nvPr/>
            </p:nvSpPr>
            <p:spPr>
              <a:xfrm>
                <a:off x="7158592" y="3542080"/>
                <a:ext cx="2986922" cy="176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44813-C051-2820-85E1-E663F34C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92" y="3542080"/>
                <a:ext cx="2986922" cy="1762534"/>
              </a:xfrm>
              <a:prstGeom prst="rect">
                <a:avLst/>
              </a:prstGeom>
              <a:blipFill>
                <a:blip r:embed="rId7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F9EA5E6-A299-5BF5-E5B6-77B4A04D03C0}"/>
              </a:ext>
            </a:extLst>
          </p:cNvPr>
          <p:cNvGrpSpPr/>
          <p:nvPr/>
        </p:nvGrpSpPr>
        <p:grpSpPr>
          <a:xfrm>
            <a:off x="6282153" y="3672152"/>
            <a:ext cx="1752877" cy="695210"/>
            <a:chOff x="4355570" y="1318547"/>
            <a:chExt cx="1752877" cy="7888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42C7098-3939-F41F-7CE8-4C032CC7D8E4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9B55B0-4F2B-4156-111C-1771E0D38A08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7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A415F-EA88-8EB9-AA4B-B966C33C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2204D8-E80F-C819-87F3-FDD53E095D30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A6FA56-1EDB-87AB-DDFD-F8BE344E520F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62FC873F-4785-D65C-2F4C-F4527058B323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9C675A67-80E8-6451-8898-44DD19C4E364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3EF71-E69D-B8DF-69A6-7147B5378057}"/>
                  </a:ext>
                </a:extLst>
              </p:cNvPr>
              <p:cNvSpPr txBox="1"/>
              <p:nvPr/>
            </p:nvSpPr>
            <p:spPr>
              <a:xfrm>
                <a:off x="1568537" y="1435788"/>
                <a:ext cx="1931705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3EF71-E69D-B8DF-69A6-7147B5378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37" y="1435788"/>
                <a:ext cx="1931705" cy="1425968"/>
              </a:xfrm>
              <a:prstGeom prst="rect">
                <a:avLst/>
              </a:prstGeom>
              <a:blipFill>
                <a:blip r:embed="rId4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D967B80-A203-F2EC-2934-AB7D1016AA55}"/>
              </a:ext>
            </a:extLst>
          </p:cNvPr>
          <p:cNvGrpSpPr/>
          <p:nvPr/>
        </p:nvGrpSpPr>
        <p:grpSpPr>
          <a:xfrm>
            <a:off x="262197" y="1453595"/>
            <a:ext cx="1752877" cy="695210"/>
            <a:chOff x="4355570" y="1318547"/>
            <a:chExt cx="1752877" cy="78886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CD4CA2D-49F5-9CDC-B087-DBB3544A8326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80BE12C3-E705-DA1D-4D43-0CA712E008A1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AC4FDF-F4AE-DDB3-F3AB-D819DEC02399}"/>
                  </a:ext>
                </a:extLst>
              </p:cNvPr>
              <p:cNvSpPr txBox="1"/>
              <p:nvPr/>
            </p:nvSpPr>
            <p:spPr>
              <a:xfrm>
                <a:off x="787659" y="3746105"/>
                <a:ext cx="298692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AC4FDF-F4AE-DDB3-F3AB-D819DEC0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9" y="3746105"/>
                <a:ext cx="2986922" cy="1425968"/>
              </a:xfrm>
              <a:prstGeom prst="rect">
                <a:avLst/>
              </a:prstGeom>
              <a:blipFill>
                <a:blip r:embed="rId5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226EDDC-10F7-717C-605B-286919C8CDC0}"/>
              </a:ext>
            </a:extLst>
          </p:cNvPr>
          <p:cNvGrpSpPr/>
          <p:nvPr/>
        </p:nvGrpSpPr>
        <p:grpSpPr>
          <a:xfrm>
            <a:off x="242259" y="3929706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7332E72-43D8-C5CA-3015-4C88175377BA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48C25-F684-C5F7-E90A-B0155B5A255F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85900-9633-4A0A-9FD4-BA34E8159353}"/>
                  </a:ext>
                </a:extLst>
              </p:cNvPr>
              <p:cNvSpPr txBox="1"/>
              <p:nvPr/>
            </p:nvSpPr>
            <p:spPr>
              <a:xfrm>
                <a:off x="3149981" y="1430615"/>
                <a:ext cx="7218663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85900-9633-4A0A-9FD4-BA34E815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81" y="1430615"/>
                <a:ext cx="7218663" cy="14259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712859-C38D-CF6E-ED6D-615CEEBCC3FA}"/>
                  </a:ext>
                </a:extLst>
              </p:cNvPr>
              <p:cNvSpPr txBox="1"/>
              <p:nvPr/>
            </p:nvSpPr>
            <p:spPr>
              <a:xfrm>
                <a:off x="2680074" y="3732384"/>
                <a:ext cx="9735135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712859-C38D-CF6E-ED6D-615CEEBC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4" y="3732384"/>
                <a:ext cx="9735135" cy="1439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0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E387F-1B7F-FFB1-1A14-F1A9B70F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4D7553-23A6-3F9A-8C10-10A44D1499AF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DF322B5-867A-7C4F-1CA0-56728EA6E19C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E3013115-33A1-F535-2769-CB50ACECB8B9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F48B2FEF-4F0B-9BE6-B062-DB650F34D04A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2E894-9D21-075D-1912-93C4B1B09FD4}"/>
              </a:ext>
            </a:extLst>
          </p:cNvPr>
          <p:cNvGrpSpPr/>
          <p:nvPr/>
        </p:nvGrpSpPr>
        <p:grpSpPr>
          <a:xfrm>
            <a:off x="242259" y="3929706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B20290B-B7C6-F789-A818-FD19EB51E56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F4D2CB-A26D-576D-96E9-71498EBA6FAF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35306-B354-0CD0-4A2E-F46479BE810A}"/>
                  </a:ext>
                </a:extLst>
              </p:cNvPr>
              <p:cNvSpPr txBox="1"/>
              <p:nvPr/>
            </p:nvSpPr>
            <p:spPr>
              <a:xfrm>
                <a:off x="3160372" y="1514197"/>
                <a:ext cx="721866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0" i="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35306-B354-0CD0-4A2E-F46479BE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72" y="1514197"/>
                <a:ext cx="7218663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9AF6AC-714A-D8B1-2CE5-1A9E0F5BF95B}"/>
                  </a:ext>
                </a:extLst>
              </p:cNvPr>
              <p:cNvSpPr txBox="1"/>
              <p:nvPr/>
            </p:nvSpPr>
            <p:spPr>
              <a:xfrm>
                <a:off x="2423744" y="3867577"/>
                <a:ext cx="8423326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0" i="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9AF6AC-714A-D8B1-2CE5-1A9E0F5B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44" y="3867577"/>
                <a:ext cx="8423326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4AB5D4-9E6A-111C-4A51-84C505074F76}"/>
                  </a:ext>
                </a:extLst>
              </p:cNvPr>
              <p:cNvSpPr txBox="1"/>
              <p:nvPr/>
            </p:nvSpPr>
            <p:spPr>
              <a:xfrm>
                <a:off x="1143482" y="1474138"/>
                <a:ext cx="2560524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4AB5D4-9E6A-111C-4A51-84C50507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82" y="1474138"/>
                <a:ext cx="2560524" cy="1288686"/>
              </a:xfrm>
              <a:prstGeom prst="rect">
                <a:avLst/>
              </a:prstGeom>
              <a:blipFill>
                <a:blip r:embed="rId6"/>
                <a:stretch>
                  <a:fillRect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477B6AA-FA35-E86B-E85D-D0F70C5FD570}"/>
              </a:ext>
            </a:extLst>
          </p:cNvPr>
          <p:cNvGrpSpPr/>
          <p:nvPr/>
        </p:nvGrpSpPr>
        <p:grpSpPr>
          <a:xfrm>
            <a:off x="151551" y="1514197"/>
            <a:ext cx="1752877" cy="695210"/>
            <a:chOff x="4355570" y="1318547"/>
            <a:chExt cx="1752877" cy="788865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A841C8-E935-BFE5-4FD8-41255749AE2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6ECF112B-E1B4-D07A-9640-E27B12ECF4DC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45DAF2-435D-5324-A046-298181147213}"/>
                  </a:ext>
                </a:extLst>
              </p:cNvPr>
              <p:cNvSpPr txBox="1"/>
              <p:nvPr/>
            </p:nvSpPr>
            <p:spPr>
              <a:xfrm>
                <a:off x="930283" y="3867578"/>
                <a:ext cx="2986922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45DAF2-435D-5324-A046-29818114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3" y="3867578"/>
                <a:ext cx="2986922" cy="1305037"/>
              </a:xfrm>
              <a:prstGeom prst="rect">
                <a:avLst/>
              </a:prstGeom>
              <a:blipFill>
                <a:blip r:embed="rId7"/>
                <a:stretch>
                  <a:fillRect b="-1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D4C722-E3EA-5C48-36CD-6435668025F0}"/>
              </a:ext>
            </a:extLst>
          </p:cNvPr>
          <p:cNvGrpSpPr/>
          <p:nvPr/>
        </p:nvGrpSpPr>
        <p:grpSpPr>
          <a:xfrm>
            <a:off x="927196" y="464325"/>
            <a:ext cx="7759604" cy="832847"/>
            <a:chOff x="4308562" y="1325354"/>
            <a:chExt cx="7759604" cy="94504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E06F757-4EBF-280B-F886-1959532102DA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6659FD21-37F4-6386-B6AB-6B39BF24F3AB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2:</a:t>
              </a:r>
            </a:p>
          </p:txBody>
        </p:sp>
      </p:grpSp>
      <p:sp>
        <p:nvSpPr>
          <p:cNvPr id="7" name="TextBox 13">
            <a:extLst>
              <a:ext uri="{FF2B5EF4-FFF2-40B4-BE49-F238E27FC236}">
                <a16:creationId xmlns:a16="http://schemas.microsoft.com/office/drawing/2014/main" id="{DA40F664-7AFD-268C-262B-26B4D8A4DF71}"/>
              </a:ext>
            </a:extLst>
          </p:cNvPr>
          <p:cNvSpPr txBox="1"/>
          <p:nvPr/>
        </p:nvSpPr>
        <p:spPr>
          <a:xfrm>
            <a:off x="2599493" y="559934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8B5DD-58E0-6FAA-CA3D-7955A20DA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9200" r="2892" b="7311"/>
          <a:stretch/>
        </p:blipFill>
        <p:spPr>
          <a:xfrm>
            <a:off x="588645" y="1817370"/>
            <a:ext cx="11014710" cy="362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8A079-1426-B72F-8B01-656B1BB042BA}"/>
                  </a:ext>
                </a:extLst>
              </p:cNvPr>
              <p:cNvSpPr txBox="1"/>
              <p:nvPr/>
            </p:nvSpPr>
            <p:spPr>
              <a:xfrm>
                <a:off x="3571875" y="2490992"/>
                <a:ext cx="722947" cy="1435329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8A079-1426-B72F-8B01-656B1BB0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2490992"/>
                <a:ext cx="722947" cy="1435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AE87B-B06E-177A-567F-414CCA4E6632}"/>
                  </a:ext>
                </a:extLst>
              </p:cNvPr>
              <p:cNvSpPr txBox="1"/>
              <p:nvPr/>
            </p:nvSpPr>
            <p:spPr>
              <a:xfrm>
                <a:off x="6096000" y="4152730"/>
                <a:ext cx="459105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AE87B-B06E-177A-567F-414CCA4E6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52730"/>
                <a:ext cx="459105" cy="1421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E35641-D4B5-B93D-6B50-D8FF2CBF61AF}"/>
                  </a:ext>
                </a:extLst>
              </p:cNvPr>
              <p:cNvSpPr txBox="1"/>
              <p:nvPr/>
            </p:nvSpPr>
            <p:spPr>
              <a:xfrm>
                <a:off x="8435340" y="2514665"/>
                <a:ext cx="701040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E35641-D4B5-B93D-6B50-D8FF2CBF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40" y="2514665"/>
                <a:ext cx="701040" cy="1421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29A0F7-E3FF-4A94-2FD1-12ACF0221B69}"/>
                  </a:ext>
                </a:extLst>
              </p:cNvPr>
              <p:cNvSpPr txBox="1"/>
              <p:nvPr/>
            </p:nvSpPr>
            <p:spPr>
              <a:xfrm>
                <a:off x="10507980" y="4194323"/>
                <a:ext cx="701040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29A0F7-E3FF-4A94-2FD1-12ACF022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80" y="4194323"/>
                <a:ext cx="701040" cy="1421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7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</Words>
  <Application>Microsoft Office PowerPoint</Application>
  <PresentationFormat>Widescreen</PresentationFormat>
  <Paragraphs>90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#9Slide02 Noi dung dai</vt:lpstr>
      <vt:lpstr>#9Slide02 Tieu de dai</vt:lpstr>
      <vt:lpstr>Arial</vt:lpstr>
      <vt:lpstr>Calibri</vt:lpstr>
      <vt:lpstr>Calibri Light</vt:lpstr>
      <vt:lpstr>Cambria</vt:lpstr>
      <vt:lpstr>Cambria Math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2024-04-05T07:35:25Z</dcterms:created>
  <dcterms:modified xsi:type="dcterms:W3CDTF">2024-04-05T07:37:23Z</dcterms:modified>
</cp:coreProperties>
</file>