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85" r:id="rId4"/>
    <p:sldId id="286" r:id="rId5"/>
    <p:sldId id="280" r:id="rId6"/>
    <p:sldId id="272" r:id="rId7"/>
    <p:sldId id="281" r:id="rId8"/>
    <p:sldId id="264" r:id="rId9"/>
    <p:sldId id="269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2D389-81F6-4CBD-BE1B-DC6B81764F8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F25B1-677F-4EAF-B831-B0D919F8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6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51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14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11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9D40-1B44-A726-C307-6E68EEC5D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6B020-54C5-074D-F2B2-61A251CF8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AADA1-032C-DF2C-F55E-25F9E9FD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5FE45-9395-8F25-F1C7-4ED33FBB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AA66-28DF-FFE3-62DB-BDD4FF6C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96F2-D800-9047-09D1-6FA38F7A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1080B-D96E-E628-5B67-9DDF663E9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1ED9D-6E7E-16AE-4E25-17BDEC2A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C29F-F3A9-850B-3576-3428225F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C0EC-32ED-A2D5-B494-13318A8F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7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2F83E-E071-B943-0B11-0E02E8DD2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EE33A-5499-1AA4-4754-4E3F89E8B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1928-B36B-31C3-AF1C-7AD5A4A5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54309-9D6F-2F92-C90D-C97C6419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F9F6-6706-90FC-FD7C-FDE97590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2DF2-C124-0530-4CEB-68B29CE4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A969-7ABE-9A64-F43A-974273DB4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9A28-37EA-2328-EAD1-ED92E3A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F16F-3A32-AC0E-140D-2F82AFC6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75D02-4AD4-554D-3147-F85961F7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D07E-2C8A-52DB-4374-E47C87CD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60BAF-EE5B-F029-3C4E-AD18C2014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1DD3-8E02-AD70-D813-7BB050C4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E0DD-19EF-BD6B-9088-FA28B586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3236-93F8-72E7-45F6-ECBF677D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9A50-9A82-615C-7CB2-5E4C98AF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93CC-B71E-B60B-ACC1-C81B14E49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3313-227F-167D-F02C-7ADF37C9D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EC2F6-E49C-928C-56EF-B913F0CD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22BBB-09ED-7BDF-C7CD-25FCED5F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26687-7C55-6D81-39FE-060F1F7B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66AD-A7A8-BA3D-1CD1-42A04658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FE945-F751-0DE2-3DD5-7167C6286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82B1-325C-9979-EAB2-2A35E0529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8B214-B241-9A1D-1DB7-DCC61F7C2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1444C-39C6-5711-55F0-5EDA730A2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85004-5FF6-E065-A723-DDFD563B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0514F-D8AC-B05A-6331-204E7EA7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4887E-3AB7-EFA2-391E-F5DFED78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1C0E-2704-6170-5367-8C1C628D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3AFF-9B39-9284-F318-21552E62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77466-FC08-5E85-0F77-6E1CD62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92F72-DC4D-F6B3-5054-8EAA5BA1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FD340-6DE3-825B-D147-D0B2D8FF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9630C-810F-4AF0-4804-F2D78AFC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3529B-AD16-E30A-432D-FE3927CB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E487-7BDD-06AE-62C1-2897FD4E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A4DA-E9D2-8A98-A673-04F17782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82CF3-700E-12E8-9AD9-601209387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9CDB7-9AF6-F4F0-A173-A662497F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69FC8-AE05-3691-8678-D8F7290E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5B14-7A7D-5E81-8727-A81FD46D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F6C5-4EB2-FC02-EF18-4450FF47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60FA5-7C49-A2C0-6121-4AC62CA63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44B3A-A017-2025-8244-9A66563AA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81606-3975-5A02-0B9B-417EF60F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5EF9E-460A-7ED0-EFBC-F1AC4513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8572-3ED0-2967-E236-270CA697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973EE-76AB-C708-C090-F868B820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F4AFF-0D56-DFDD-D974-1AFFDA4F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E9B1A-1654-5807-9ED9-269A7AABC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74DB-DDA5-4934-A60F-C0CF045657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B43E8-2BAA-518F-6E05-40831439B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6DFA1-A736-6956-3FCE-826F4B69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7E15-0A31-4303-9AA1-59F1E774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3952" b="23765"/>
          <a:stretch/>
        </p:blipFill>
        <p:spPr>
          <a:xfrm>
            <a:off x="-38136" y="524840"/>
            <a:ext cx="8747295" cy="4901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D9E7F-5003-4195-986C-73A0BAA33C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994" b="84472"/>
          <a:stretch/>
        </p:blipFill>
        <p:spPr>
          <a:xfrm>
            <a:off x="2570530" y="640769"/>
            <a:ext cx="3529965" cy="10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48" y="924092"/>
            <a:ext cx="10259502" cy="39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055" y="659221"/>
            <a:ext cx="8257823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80" y="271949"/>
            <a:ext cx="9135120" cy="72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1068408" y="685801"/>
            <a:ext cx="718619" cy="774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1259690" y="4044816"/>
            <a:ext cx="2371444" cy="281318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1068408" y="2060882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456838" y="1958130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3F6DE86-20A8-EFE5-218B-532B5BF4A6F0}"/>
              </a:ext>
            </a:extLst>
          </p:cNvPr>
          <p:cNvSpPr/>
          <p:nvPr/>
        </p:nvSpPr>
        <p:spPr>
          <a:xfrm>
            <a:off x="2825320" y="513400"/>
            <a:ext cx="6108018" cy="9954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Đặt tính rồi tính</a:t>
            </a:r>
            <a:endParaRPr lang="en-US" sz="5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9288D-77C7-9AE9-BD29-B81B5FA549AA}"/>
              </a:ext>
            </a:extLst>
          </p:cNvPr>
          <p:cNvSpPr txBox="1"/>
          <p:nvPr/>
        </p:nvSpPr>
        <p:spPr>
          <a:xfrm>
            <a:off x="1583828" y="513400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1</a:t>
            </a:r>
            <a:endParaRPr lang="en-US" sz="4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139839" y="5142681"/>
            <a:ext cx="1336429" cy="17153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958177" y="825946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Maven Pro Medium" panose="00000600000000000000" pitchFamily="2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19284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1034377" y="3073846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Maven Pro Medium" panose="000006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99677" y="466421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16070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179984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34067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808" y="1426199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4653714" y="3921893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4787064" y="4566871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412789" y="5182824"/>
            <a:ext cx="486228" cy="360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3" name="Rounded Rectangle 2"/>
          <p:cNvSpPr/>
          <p:nvPr/>
        </p:nvSpPr>
        <p:spPr>
          <a:xfrm>
            <a:off x="2589668" y="274987"/>
            <a:ext cx="8715588" cy="1439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Không thực hiện phép tính,  </a:t>
            </a:r>
          </a:p>
          <a:p>
            <a:pPr algn="ctr"/>
            <a:r>
              <a:rPr lang="vi-VN" sz="4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hãy tìm số thích hợp với dấu “?”  </a:t>
            </a:r>
            <a:endParaRPr lang="en-US" sz="42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828" y="513400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pic>
        <p:nvPicPr>
          <p:cNvPr id="15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30" y="4369568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1266811" y="564251"/>
            <a:ext cx="10429875" cy="379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2041166" y="2231432"/>
            <a:ext cx="5219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1839764" y="4170091"/>
            <a:ext cx="5219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  <p:sp>
        <p:nvSpPr>
          <p:cNvPr id="11" name="Rounded Rectangle 288"/>
          <p:cNvSpPr/>
          <p:nvPr/>
        </p:nvSpPr>
        <p:spPr>
          <a:xfrm>
            <a:off x="2676525" y="708486"/>
            <a:ext cx="7610449" cy="785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 giá trị của biểu thức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8415" y="557321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3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55171" y="1820560"/>
            <a:ext cx="11299372" cy="4645554"/>
          </a:xfrm>
          <a:prstGeom prst="roundRect">
            <a:avLst>
              <a:gd name="adj" fmla="val 6171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401CA-B6D4-71EA-FD84-C5B08FC14134}"/>
              </a:ext>
            </a:extLst>
          </p:cNvPr>
          <p:cNvSpPr txBox="1"/>
          <p:nvPr/>
        </p:nvSpPr>
        <p:spPr>
          <a:xfrm>
            <a:off x="203634" y="661852"/>
            <a:ext cx="1005840" cy="995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4</a:t>
            </a:r>
            <a:endParaRPr lang="en-US" sz="4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1" name="Rounded Rectangle 288">
            <a:extLst>
              <a:ext uri="{FF2B5EF4-FFF2-40B4-BE49-F238E27FC236}">
                <a16:creationId xmlns:a16="http://schemas.microsoft.com/office/drawing/2014/main" id="{DA09898F-31C2-6242-7E04-6CA76F66EF44}"/>
              </a:ext>
            </a:extLst>
          </p:cNvPr>
          <p:cNvSpPr/>
          <p:nvPr/>
        </p:nvSpPr>
        <p:spPr>
          <a:xfrm>
            <a:off x="1399701" y="266043"/>
            <a:ext cx="10454842" cy="15545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Chú Hùng đi công tác bằng xe ô tô, quãng đường phải đi dài 300km. Biết rằng cứ đi 100 km thì xe ô tô tiêu hao hết 10l xăng và giá 1l xăng là 23 400 đồng. Tính số tiền chú Hùng cần mua xăng để vừa đủ cho xe ô tô đi hết quãng đường đó.</a:t>
            </a:r>
            <a:endParaRPr lang="en-US" sz="24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413657" y="1797380"/>
            <a:ext cx="11582400" cy="439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06" y="5037441"/>
            <a:ext cx="2352152" cy="187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1066800" y="1166132"/>
            <a:ext cx="10429875" cy="180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b) 467 × 46 + 467 × 54</a:t>
            </a:r>
            <a:endParaRPr kumimoji="0" lang="pt-BR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1162050" y="2709182"/>
            <a:ext cx="57068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4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4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972175" y="2690132"/>
            <a:ext cx="53707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4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4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4500" b="0" i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5B216-19F2-F784-ACC7-0CE2EADCAB68}"/>
              </a:ext>
            </a:extLst>
          </p:cNvPr>
          <p:cNvSpPr txBox="1"/>
          <p:nvPr/>
        </p:nvSpPr>
        <p:spPr>
          <a:xfrm>
            <a:off x="1066800" y="686273"/>
            <a:ext cx="1213927" cy="12118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5</a:t>
            </a:r>
            <a:endParaRPr lang="en-US" sz="5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4" name="Rounded Rectangle 288">
            <a:extLst>
              <a:ext uri="{FF2B5EF4-FFF2-40B4-BE49-F238E27FC236}">
                <a16:creationId xmlns:a16="http://schemas.microsoft.com/office/drawing/2014/main" id="{391A80B0-68F6-DEDF-EA96-AC296B7BE66D}"/>
              </a:ext>
            </a:extLst>
          </p:cNvPr>
          <p:cNvSpPr/>
          <p:nvPr/>
        </p:nvSpPr>
        <p:spPr>
          <a:xfrm>
            <a:off x="2280727" y="645240"/>
            <a:ext cx="8572330" cy="11291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Tính bằng cách thuận tiện.</a:t>
            </a:r>
            <a:endParaRPr lang="en-US" sz="5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25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44" y="4382999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 rot="16610034">
            <a:off x="4017184" y="4464401"/>
            <a:ext cx="1914797" cy="2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p"/>
      <p:bldP spid="2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67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#9Slide03 Maven Pro Medium</vt:lpstr>
      <vt:lpstr>#9Slide07 SVNDessert Menu Scrip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1</cp:revision>
  <dcterms:created xsi:type="dcterms:W3CDTF">2024-05-09T06:07:30Z</dcterms:created>
  <dcterms:modified xsi:type="dcterms:W3CDTF">2024-05-09T06:08:06Z</dcterms:modified>
</cp:coreProperties>
</file>