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3955F9-C232-4416-A9D2-B4BF62C0C2EB}"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6E40B-FFE8-4A5C-980A-93943475500D}" type="slidenum">
              <a:rPr lang="en-US" smtClean="0"/>
              <a:t>‹#›</a:t>
            </a:fld>
            <a:endParaRPr lang="en-US"/>
          </a:p>
        </p:txBody>
      </p:sp>
    </p:spTree>
    <p:extLst>
      <p:ext uri="{BB962C8B-B14F-4D97-AF65-F5344CB8AC3E}">
        <p14:creationId xmlns:p14="http://schemas.microsoft.com/office/powerpoint/2010/main" val="337645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955F9-C232-4416-A9D2-B4BF62C0C2EB}"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6E40B-FFE8-4A5C-980A-93943475500D}" type="slidenum">
              <a:rPr lang="en-US" smtClean="0"/>
              <a:t>‹#›</a:t>
            </a:fld>
            <a:endParaRPr lang="en-US"/>
          </a:p>
        </p:txBody>
      </p:sp>
    </p:spTree>
    <p:extLst>
      <p:ext uri="{BB962C8B-B14F-4D97-AF65-F5344CB8AC3E}">
        <p14:creationId xmlns:p14="http://schemas.microsoft.com/office/powerpoint/2010/main" val="383602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955F9-C232-4416-A9D2-B4BF62C0C2EB}"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6E40B-FFE8-4A5C-980A-93943475500D}" type="slidenum">
              <a:rPr lang="en-US" smtClean="0"/>
              <a:t>‹#›</a:t>
            </a:fld>
            <a:endParaRPr lang="en-US"/>
          </a:p>
        </p:txBody>
      </p:sp>
    </p:spTree>
    <p:extLst>
      <p:ext uri="{BB962C8B-B14F-4D97-AF65-F5344CB8AC3E}">
        <p14:creationId xmlns:p14="http://schemas.microsoft.com/office/powerpoint/2010/main" val="2165721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955F9-C232-4416-A9D2-B4BF62C0C2EB}"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6E40B-FFE8-4A5C-980A-93943475500D}" type="slidenum">
              <a:rPr lang="en-US" smtClean="0"/>
              <a:t>‹#›</a:t>
            </a:fld>
            <a:endParaRPr lang="en-US"/>
          </a:p>
        </p:txBody>
      </p:sp>
    </p:spTree>
    <p:extLst>
      <p:ext uri="{BB962C8B-B14F-4D97-AF65-F5344CB8AC3E}">
        <p14:creationId xmlns:p14="http://schemas.microsoft.com/office/powerpoint/2010/main" val="284162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3955F9-C232-4416-A9D2-B4BF62C0C2EB}"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6E40B-FFE8-4A5C-980A-93943475500D}" type="slidenum">
              <a:rPr lang="en-US" smtClean="0"/>
              <a:t>‹#›</a:t>
            </a:fld>
            <a:endParaRPr lang="en-US"/>
          </a:p>
        </p:txBody>
      </p:sp>
    </p:spTree>
    <p:extLst>
      <p:ext uri="{BB962C8B-B14F-4D97-AF65-F5344CB8AC3E}">
        <p14:creationId xmlns:p14="http://schemas.microsoft.com/office/powerpoint/2010/main" val="429414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3955F9-C232-4416-A9D2-B4BF62C0C2EB}" type="datetimeFigureOut">
              <a:rPr lang="en-US" smtClean="0"/>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6E40B-FFE8-4A5C-980A-93943475500D}" type="slidenum">
              <a:rPr lang="en-US" smtClean="0"/>
              <a:t>‹#›</a:t>
            </a:fld>
            <a:endParaRPr lang="en-US"/>
          </a:p>
        </p:txBody>
      </p:sp>
    </p:spTree>
    <p:extLst>
      <p:ext uri="{BB962C8B-B14F-4D97-AF65-F5344CB8AC3E}">
        <p14:creationId xmlns:p14="http://schemas.microsoft.com/office/powerpoint/2010/main" val="3060505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3955F9-C232-4416-A9D2-B4BF62C0C2EB}" type="datetimeFigureOut">
              <a:rPr lang="en-US" smtClean="0"/>
              <a:t>5/18/2024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96E40B-FFE8-4A5C-980A-93943475500D}" type="slidenum">
              <a:rPr lang="en-US" smtClean="0"/>
              <a:t>‹#›</a:t>
            </a:fld>
            <a:endParaRPr lang="en-US"/>
          </a:p>
        </p:txBody>
      </p:sp>
    </p:spTree>
    <p:extLst>
      <p:ext uri="{BB962C8B-B14F-4D97-AF65-F5344CB8AC3E}">
        <p14:creationId xmlns:p14="http://schemas.microsoft.com/office/powerpoint/2010/main" val="169542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3955F9-C232-4416-A9D2-B4BF62C0C2EB}" type="datetimeFigureOut">
              <a:rPr lang="en-US" smtClean="0"/>
              <a:t>5/18/2024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96E40B-FFE8-4A5C-980A-93943475500D}" type="slidenum">
              <a:rPr lang="en-US" smtClean="0"/>
              <a:t>‹#›</a:t>
            </a:fld>
            <a:endParaRPr lang="en-US"/>
          </a:p>
        </p:txBody>
      </p:sp>
    </p:spTree>
    <p:extLst>
      <p:ext uri="{BB962C8B-B14F-4D97-AF65-F5344CB8AC3E}">
        <p14:creationId xmlns:p14="http://schemas.microsoft.com/office/powerpoint/2010/main" val="3137665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955F9-C232-4416-A9D2-B4BF62C0C2EB}" type="datetimeFigureOut">
              <a:rPr lang="en-US" smtClean="0"/>
              <a:t>5/18/2024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96E40B-FFE8-4A5C-980A-93943475500D}" type="slidenum">
              <a:rPr lang="en-US" smtClean="0"/>
              <a:t>‹#›</a:t>
            </a:fld>
            <a:endParaRPr lang="en-US"/>
          </a:p>
        </p:txBody>
      </p:sp>
    </p:spTree>
    <p:extLst>
      <p:ext uri="{BB962C8B-B14F-4D97-AF65-F5344CB8AC3E}">
        <p14:creationId xmlns:p14="http://schemas.microsoft.com/office/powerpoint/2010/main" val="1985451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3955F9-C232-4416-A9D2-B4BF62C0C2EB}" type="datetimeFigureOut">
              <a:rPr lang="en-US" smtClean="0"/>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6E40B-FFE8-4A5C-980A-93943475500D}" type="slidenum">
              <a:rPr lang="en-US" smtClean="0"/>
              <a:t>‹#›</a:t>
            </a:fld>
            <a:endParaRPr lang="en-US"/>
          </a:p>
        </p:txBody>
      </p:sp>
    </p:spTree>
    <p:extLst>
      <p:ext uri="{BB962C8B-B14F-4D97-AF65-F5344CB8AC3E}">
        <p14:creationId xmlns:p14="http://schemas.microsoft.com/office/powerpoint/2010/main" val="372846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3955F9-C232-4416-A9D2-B4BF62C0C2EB}" type="datetimeFigureOut">
              <a:rPr lang="en-US" smtClean="0"/>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6E40B-FFE8-4A5C-980A-93943475500D}" type="slidenum">
              <a:rPr lang="en-US" smtClean="0"/>
              <a:t>‹#›</a:t>
            </a:fld>
            <a:endParaRPr lang="en-US"/>
          </a:p>
        </p:txBody>
      </p:sp>
    </p:spTree>
    <p:extLst>
      <p:ext uri="{BB962C8B-B14F-4D97-AF65-F5344CB8AC3E}">
        <p14:creationId xmlns:p14="http://schemas.microsoft.com/office/powerpoint/2010/main" val="1475246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955F9-C232-4416-A9D2-B4BF62C0C2EB}" type="datetimeFigureOut">
              <a:rPr lang="en-US" smtClean="0"/>
              <a:t>5/18/2024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6E40B-FFE8-4A5C-980A-93943475500D}" type="slidenum">
              <a:rPr lang="en-US" smtClean="0"/>
              <a:t>‹#›</a:t>
            </a:fld>
            <a:endParaRPr lang="en-US"/>
          </a:p>
        </p:txBody>
      </p:sp>
    </p:spTree>
    <p:extLst>
      <p:ext uri="{BB962C8B-B14F-4D97-AF65-F5344CB8AC3E}">
        <p14:creationId xmlns:p14="http://schemas.microsoft.com/office/powerpoint/2010/main" val="988861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629F32-BF8F-4B7A-9FE3-96C7DEA9CF56}"/>
              </a:ext>
            </a:extLst>
          </p:cNvPr>
          <p:cNvPicPr>
            <a:picLocks noChangeAspect="1"/>
          </p:cNvPicPr>
          <p:nvPr/>
        </p:nvPicPr>
        <p:blipFill>
          <a:blip r:embed="rId2"/>
          <a:stretch>
            <a:fillRect/>
          </a:stretch>
        </p:blipFill>
        <p:spPr>
          <a:xfrm>
            <a:off x="0" y="-11545"/>
            <a:ext cx="12218488" cy="6869545"/>
          </a:xfrm>
          <a:prstGeom prst="rect">
            <a:avLst/>
          </a:prstGeom>
        </p:spPr>
      </p:pic>
    </p:spTree>
    <p:extLst>
      <p:ext uri="{BB962C8B-B14F-4D97-AF65-F5344CB8AC3E}">
        <p14:creationId xmlns:p14="http://schemas.microsoft.com/office/powerpoint/2010/main" val="606398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0556297-CD64-41D6-BCEC-517568DBE8DF}"/>
              </a:ext>
            </a:extLst>
          </p:cNvPr>
          <p:cNvSpPr txBox="1"/>
          <p:nvPr/>
        </p:nvSpPr>
        <p:spPr>
          <a:xfrm>
            <a:off x="3174058" y="2137483"/>
            <a:ext cx="8809094" cy="3046988"/>
          </a:xfrm>
          <a:prstGeom prst="rect">
            <a:avLst/>
          </a:prstGeom>
          <a:noFill/>
        </p:spPr>
        <p:txBody>
          <a:bodyPr wrap="square" rtlCol="0">
            <a:spAutoFit/>
          </a:bodyPr>
          <a:lstStyle/>
          <a:p>
            <a:pPr marL="381019" indent="-381019" algn="just">
              <a:buFontTx/>
              <a:buChar char="-"/>
            </a:pPr>
            <a:r>
              <a:rPr lang="en-US" sz="3200" dirty="0" err="1"/>
              <a:t>Khác</a:t>
            </a:r>
            <a:r>
              <a:rPr lang="en-US" sz="3200" dirty="0"/>
              <a:t> </a:t>
            </a:r>
            <a:r>
              <a:rPr lang="en-US" sz="3200" dirty="0" err="1"/>
              <a:t>nhau</a:t>
            </a:r>
            <a:r>
              <a:rPr lang="en-US" sz="3200" dirty="0"/>
              <a:t> </a:t>
            </a:r>
            <a:r>
              <a:rPr lang="en-US" sz="3200" dirty="0" err="1"/>
              <a:t>vè</a:t>
            </a:r>
            <a:r>
              <a:rPr lang="en-US" sz="3200" dirty="0"/>
              <a:t> </a:t>
            </a:r>
            <a:r>
              <a:rPr lang="en-US" sz="3200" dirty="0" err="1"/>
              <a:t>vị</a:t>
            </a:r>
            <a:r>
              <a:rPr lang="en-US" sz="3200" dirty="0"/>
              <a:t> </a:t>
            </a:r>
            <a:r>
              <a:rPr lang="en-US" sz="3200" dirty="0" err="1"/>
              <a:t>trí</a:t>
            </a:r>
            <a:r>
              <a:rPr lang="en-US" sz="3200" dirty="0"/>
              <a:t> </a:t>
            </a:r>
            <a:r>
              <a:rPr lang="en-US" sz="3200" dirty="0" err="1"/>
              <a:t>địa</a:t>
            </a:r>
            <a:r>
              <a:rPr lang="en-US" sz="3200" dirty="0"/>
              <a:t> </a:t>
            </a:r>
            <a:r>
              <a:rPr lang="en-US" sz="3200" dirty="0" err="1"/>
              <a:t>lí</a:t>
            </a:r>
            <a:r>
              <a:rPr lang="en-US" sz="3200" dirty="0"/>
              <a:t>: </a:t>
            </a:r>
            <a:r>
              <a:rPr lang="en-US" sz="3200" dirty="0" err="1"/>
              <a:t>các</a:t>
            </a:r>
            <a:r>
              <a:rPr lang="en-US" sz="3200" dirty="0"/>
              <a:t> </a:t>
            </a:r>
            <a:r>
              <a:rPr lang="en-US" sz="3200" dirty="0" err="1"/>
              <a:t>bạn</a:t>
            </a:r>
            <a:r>
              <a:rPr lang="en-US" sz="3200" dirty="0"/>
              <a:t> </a:t>
            </a:r>
            <a:r>
              <a:rPr lang="en-US" sz="3200" dirty="0" err="1"/>
              <a:t>đến</a:t>
            </a:r>
            <a:r>
              <a:rPr lang="en-US" sz="3200" dirty="0"/>
              <a:t> </a:t>
            </a:r>
            <a:r>
              <a:rPr lang="en-US" sz="3200" dirty="0" err="1"/>
              <a:t>từ</a:t>
            </a:r>
            <a:r>
              <a:rPr lang="en-US" sz="3200" dirty="0"/>
              <a:t> </a:t>
            </a:r>
            <a:r>
              <a:rPr lang="en-US" sz="3200" dirty="0" err="1"/>
              <a:t>các</a:t>
            </a:r>
            <a:r>
              <a:rPr lang="en-US" sz="3200" dirty="0"/>
              <a:t> </a:t>
            </a:r>
            <a:r>
              <a:rPr lang="en-US" sz="3200" dirty="0" err="1"/>
              <a:t>vùng</a:t>
            </a:r>
            <a:r>
              <a:rPr lang="en-US" sz="3200" dirty="0"/>
              <a:t> </a:t>
            </a:r>
            <a:r>
              <a:rPr lang="en-US" sz="3200" dirty="0" err="1"/>
              <a:t>đất</a:t>
            </a:r>
            <a:r>
              <a:rPr lang="en-US" sz="3200" dirty="0"/>
              <a:t> </a:t>
            </a:r>
            <a:r>
              <a:rPr lang="en-US" sz="3200" dirty="0" err="1"/>
              <a:t>khác</a:t>
            </a:r>
            <a:r>
              <a:rPr lang="en-US" sz="3200" dirty="0"/>
              <a:t> </a:t>
            </a:r>
            <a:r>
              <a:rPr lang="en-US" sz="3200" dirty="0" err="1"/>
              <a:t>nhau</a:t>
            </a:r>
            <a:r>
              <a:rPr lang="en-US" sz="3200" dirty="0"/>
              <a:t> </a:t>
            </a:r>
            <a:r>
              <a:rPr lang="en-US" sz="3200" dirty="0" err="1"/>
              <a:t>như</a:t>
            </a:r>
            <a:r>
              <a:rPr lang="en-US" sz="3200" dirty="0"/>
              <a:t> </a:t>
            </a:r>
            <a:r>
              <a:rPr lang="en-US" sz="3200" dirty="0" err="1"/>
              <a:t>Trung</a:t>
            </a:r>
            <a:r>
              <a:rPr lang="en-US" sz="3200" dirty="0"/>
              <a:t> </a:t>
            </a:r>
            <a:r>
              <a:rPr lang="en-US" sz="3200" dirty="0" err="1"/>
              <a:t>Quốc</a:t>
            </a:r>
            <a:r>
              <a:rPr lang="en-US" sz="3200" dirty="0"/>
              <a:t>, </a:t>
            </a:r>
            <a:r>
              <a:rPr lang="en-US" sz="3200" dirty="0" err="1"/>
              <a:t>châu</a:t>
            </a:r>
            <a:r>
              <a:rPr lang="en-US" sz="3200" dirty="0"/>
              <a:t> </a:t>
            </a:r>
            <a:r>
              <a:rPr lang="en-US" sz="3200" dirty="0" err="1"/>
              <a:t>Mỹ</a:t>
            </a:r>
            <a:r>
              <a:rPr lang="en-US" sz="3200" dirty="0"/>
              <a:t>, </a:t>
            </a:r>
            <a:r>
              <a:rPr lang="en-US" sz="3200" dirty="0" err="1"/>
              <a:t>châu</a:t>
            </a:r>
            <a:r>
              <a:rPr lang="en-US" sz="3200" dirty="0"/>
              <a:t> </a:t>
            </a:r>
            <a:r>
              <a:rPr lang="en-US" sz="3200" dirty="0" err="1"/>
              <a:t>Âu</a:t>
            </a:r>
            <a:r>
              <a:rPr lang="en-US" sz="3200" dirty="0"/>
              <a:t> (</a:t>
            </a:r>
            <a:r>
              <a:rPr lang="en-US" sz="3200" dirty="0" err="1"/>
              <a:t>gần</a:t>
            </a:r>
            <a:r>
              <a:rPr lang="en-US" sz="3200" dirty="0"/>
              <a:t> </a:t>
            </a:r>
            <a:r>
              <a:rPr lang="en-US" sz="3200" dirty="0" err="1"/>
              <a:t>sông</a:t>
            </a:r>
            <a:r>
              <a:rPr lang="en-US" sz="3200" dirty="0"/>
              <a:t> </a:t>
            </a:r>
            <a:r>
              <a:rPr lang="en-US" sz="3200" dirty="0" err="1"/>
              <a:t>Đa-nuýp</a:t>
            </a:r>
            <a:r>
              <a:rPr lang="en-US" sz="3200" dirty="0"/>
              <a:t>), </a:t>
            </a:r>
            <a:r>
              <a:rPr lang="en-US" sz="3200" dirty="0" err="1"/>
              <a:t>Việt</a:t>
            </a:r>
            <a:r>
              <a:rPr lang="en-US" sz="3200" dirty="0"/>
              <a:t> Nam</a:t>
            </a:r>
          </a:p>
          <a:p>
            <a:pPr marL="381019" indent="-381019" algn="just">
              <a:buFontTx/>
              <a:buChar char="-"/>
            </a:pPr>
            <a:r>
              <a:rPr lang="en-US" sz="3200" dirty="0" err="1"/>
              <a:t>Khác</a:t>
            </a:r>
            <a:r>
              <a:rPr lang="en-US" sz="3200" dirty="0"/>
              <a:t> </a:t>
            </a:r>
            <a:r>
              <a:rPr lang="en-US" sz="3200" dirty="0" err="1"/>
              <a:t>nhau</a:t>
            </a:r>
            <a:r>
              <a:rPr lang="en-US" sz="3200" dirty="0"/>
              <a:t> </a:t>
            </a:r>
            <a:r>
              <a:rPr lang="en-US" sz="3200" dirty="0" err="1"/>
              <a:t>về</a:t>
            </a:r>
            <a:r>
              <a:rPr lang="en-US" sz="3200" dirty="0"/>
              <a:t> </a:t>
            </a:r>
            <a:r>
              <a:rPr lang="en-US" sz="3200" dirty="0" err="1"/>
              <a:t>màu</a:t>
            </a:r>
            <a:r>
              <a:rPr lang="en-US" sz="3200" dirty="0"/>
              <a:t> da: da </a:t>
            </a:r>
            <a:r>
              <a:rPr lang="en-US" sz="3200" dirty="0" err="1"/>
              <a:t>đen</a:t>
            </a:r>
            <a:r>
              <a:rPr lang="en-US" sz="3200" dirty="0"/>
              <a:t>, da </a:t>
            </a:r>
            <a:r>
              <a:rPr lang="en-US" sz="3200" dirty="0" err="1"/>
              <a:t>vàng</a:t>
            </a:r>
            <a:r>
              <a:rPr lang="en-US" sz="3200" dirty="0"/>
              <a:t>, da </a:t>
            </a:r>
            <a:r>
              <a:rPr lang="en-US" sz="3200" dirty="0" err="1"/>
              <a:t>đỏ</a:t>
            </a:r>
            <a:endParaRPr lang="en-US" sz="3200" dirty="0"/>
          </a:p>
          <a:p>
            <a:pPr marL="381019" indent="-381019" algn="just">
              <a:buFontTx/>
              <a:buChar char="-"/>
            </a:pPr>
            <a:r>
              <a:rPr lang="en-US" sz="3200" dirty="0" err="1"/>
              <a:t>Khác</a:t>
            </a:r>
            <a:r>
              <a:rPr lang="en-US" sz="3200" dirty="0"/>
              <a:t> </a:t>
            </a:r>
            <a:r>
              <a:rPr lang="en-US" sz="3200" dirty="0" err="1"/>
              <a:t>nhau</a:t>
            </a:r>
            <a:r>
              <a:rPr lang="en-US" sz="3200" dirty="0"/>
              <a:t> </a:t>
            </a:r>
            <a:r>
              <a:rPr lang="en-US" sz="3200" dirty="0" err="1"/>
              <a:t>về</a:t>
            </a:r>
            <a:r>
              <a:rPr lang="en-US" sz="3200" dirty="0"/>
              <a:t> </a:t>
            </a:r>
            <a:r>
              <a:rPr lang="en-US" sz="3200" dirty="0" err="1"/>
              <a:t>tiếng</a:t>
            </a:r>
            <a:r>
              <a:rPr lang="en-US" sz="3200" dirty="0"/>
              <a:t> </a:t>
            </a:r>
            <a:r>
              <a:rPr lang="en-US" sz="3200" dirty="0" err="1"/>
              <a:t>nói</a:t>
            </a:r>
            <a:r>
              <a:rPr lang="en-US" sz="3200" dirty="0"/>
              <a:t>: </a:t>
            </a:r>
            <a:r>
              <a:rPr lang="en-US" sz="3200" dirty="0" err="1"/>
              <a:t>mỗi</a:t>
            </a:r>
            <a:r>
              <a:rPr lang="en-US" sz="3200" dirty="0"/>
              <a:t> </a:t>
            </a:r>
            <a:r>
              <a:rPr lang="en-US" sz="3200" dirty="0" err="1"/>
              <a:t>người</a:t>
            </a:r>
            <a:r>
              <a:rPr lang="en-US" sz="3200" dirty="0"/>
              <a:t> </a:t>
            </a:r>
            <a:r>
              <a:rPr lang="en-US" sz="3200" dirty="0" err="1"/>
              <a:t>có</a:t>
            </a:r>
            <a:r>
              <a:rPr lang="en-US" sz="3200" dirty="0"/>
              <a:t> </a:t>
            </a:r>
            <a:r>
              <a:rPr lang="en-US" sz="3200" dirty="0" err="1"/>
              <a:t>một</a:t>
            </a:r>
            <a:r>
              <a:rPr lang="en-US" sz="3200" dirty="0"/>
              <a:t> </a:t>
            </a:r>
            <a:r>
              <a:rPr lang="en-US" sz="3200" dirty="0" err="1"/>
              <a:t>ngôn</a:t>
            </a:r>
            <a:r>
              <a:rPr lang="en-US" sz="3200" dirty="0"/>
              <a:t> </a:t>
            </a:r>
            <a:r>
              <a:rPr lang="en-US" sz="3200" dirty="0" err="1"/>
              <a:t>ngữ</a:t>
            </a:r>
            <a:r>
              <a:rPr lang="en-US" sz="3200" dirty="0"/>
              <a:t> </a:t>
            </a:r>
            <a:r>
              <a:rPr lang="en-US" sz="3200" dirty="0" err="1"/>
              <a:t>khác</a:t>
            </a:r>
            <a:r>
              <a:rPr lang="en-US" sz="3200" dirty="0"/>
              <a:t> </a:t>
            </a:r>
            <a:r>
              <a:rPr lang="en-US" sz="3200" dirty="0" err="1"/>
              <a:t>nhau</a:t>
            </a:r>
            <a:r>
              <a:rPr lang="en-US" sz="3200" dirty="0"/>
              <a:t>.</a:t>
            </a:r>
          </a:p>
        </p:txBody>
      </p:sp>
      <p:grpSp>
        <p:nvGrpSpPr>
          <p:cNvPr id="16" name="Group 15">
            <a:extLst>
              <a:ext uri="{FF2B5EF4-FFF2-40B4-BE49-F238E27FC236}">
                <a16:creationId xmlns:a16="http://schemas.microsoft.com/office/drawing/2014/main" id="{A163C895-77AC-4223-A90A-053FD1150ABD}"/>
              </a:ext>
            </a:extLst>
          </p:cNvPr>
          <p:cNvGrpSpPr/>
          <p:nvPr/>
        </p:nvGrpSpPr>
        <p:grpSpPr>
          <a:xfrm>
            <a:off x="459609" y="563465"/>
            <a:ext cx="11182864" cy="1398431"/>
            <a:chOff x="795403" y="303870"/>
            <a:chExt cx="952360" cy="609600"/>
          </a:xfrm>
        </p:grpSpPr>
        <p:sp>
          <p:nvSpPr>
            <p:cNvPr id="17" name="Rounded Rectangle 13">
              <a:extLst>
                <a:ext uri="{FF2B5EF4-FFF2-40B4-BE49-F238E27FC236}">
                  <a16:creationId xmlns:a16="http://schemas.microsoft.com/office/drawing/2014/main" id="{2BDB3DAB-4240-45F7-A90F-2802E762DDC1}"/>
                </a:ext>
              </a:extLst>
            </p:cNvPr>
            <p:cNvSpPr/>
            <p:nvPr/>
          </p:nvSpPr>
          <p:spPr>
            <a:xfrm>
              <a:off x="795403" y="303870"/>
              <a:ext cx="952360" cy="609600"/>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8" name="TextBox 17">
              <a:extLst>
                <a:ext uri="{FF2B5EF4-FFF2-40B4-BE49-F238E27FC236}">
                  <a16:creationId xmlns:a16="http://schemas.microsoft.com/office/drawing/2014/main" id="{2C28CBD7-1207-4A24-BA56-82628A190BF6}"/>
                </a:ext>
              </a:extLst>
            </p:cNvPr>
            <p:cNvSpPr txBox="1"/>
            <p:nvPr/>
          </p:nvSpPr>
          <p:spPr>
            <a:xfrm>
              <a:off x="808830" y="393045"/>
              <a:ext cx="888134" cy="469578"/>
            </a:xfrm>
            <a:prstGeom prst="rect">
              <a:avLst/>
            </a:prstGeom>
            <a:noFill/>
          </p:spPr>
          <p:txBody>
            <a:bodyPr wrap="square" rtlCol="0">
              <a:spAutoFit/>
            </a:bodyPr>
            <a:lstStyle/>
            <a:p>
              <a:pPr algn="ctr"/>
              <a:r>
                <a:rPr lang="en-US" sz="3200" b="1" dirty="0">
                  <a:solidFill>
                    <a:srgbClr val="FF0000"/>
                  </a:solidFill>
                </a:rPr>
                <a:t>2. </a:t>
              </a:r>
              <a:r>
                <a:rPr lang="en-US" sz="3200" b="1" dirty="0" err="1">
                  <a:solidFill>
                    <a:srgbClr val="FF0000"/>
                  </a:solidFill>
                </a:rPr>
                <a:t>Nêu</a:t>
              </a:r>
              <a:r>
                <a:rPr lang="en-US" sz="3200" b="1" dirty="0">
                  <a:solidFill>
                    <a:srgbClr val="FF0000"/>
                  </a:solidFill>
                </a:rPr>
                <a:t> </a:t>
              </a:r>
              <a:r>
                <a:rPr lang="en-US" sz="3200" b="1" dirty="0" err="1">
                  <a:solidFill>
                    <a:srgbClr val="FF0000"/>
                  </a:solidFill>
                </a:rPr>
                <a:t>những</a:t>
              </a:r>
              <a:r>
                <a:rPr lang="en-US" sz="3200" b="1" dirty="0">
                  <a:solidFill>
                    <a:srgbClr val="FF0000"/>
                  </a:solidFill>
                </a:rPr>
                <a:t> </a:t>
              </a:r>
              <a:r>
                <a:rPr lang="en-US" sz="3200" b="1" dirty="0" err="1">
                  <a:solidFill>
                    <a:srgbClr val="FF0000"/>
                  </a:solidFill>
                </a:rPr>
                <a:t>đặc</a:t>
              </a:r>
              <a:r>
                <a:rPr lang="en-US" sz="3200" b="1" dirty="0">
                  <a:solidFill>
                    <a:srgbClr val="FF0000"/>
                  </a:solidFill>
                </a:rPr>
                <a:t> </a:t>
              </a:r>
              <a:r>
                <a:rPr lang="en-US" sz="3200" b="1" dirty="0" err="1">
                  <a:solidFill>
                    <a:srgbClr val="FF0000"/>
                  </a:solidFill>
                </a:rPr>
                <a:t>điểm</a:t>
              </a:r>
              <a:r>
                <a:rPr lang="en-US" sz="3200" b="1" dirty="0">
                  <a:solidFill>
                    <a:srgbClr val="FF0000"/>
                  </a:solidFill>
                </a:rPr>
                <a:t> </a:t>
              </a:r>
              <a:r>
                <a:rPr lang="en-US" sz="3200" b="1" dirty="0" err="1">
                  <a:solidFill>
                    <a:srgbClr val="FF0000"/>
                  </a:solidFill>
                </a:rPr>
                <a:t>khác</a:t>
              </a:r>
              <a:r>
                <a:rPr lang="en-US" sz="3200" b="1" dirty="0">
                  <a:solidFill>
                    <a:srgbClr val="FF0000"/>
                  </a:solidFill>
                </a:rPr>
                <a:t> </a:t>
              </a:r>
              <a:r>
                <a:rPr lang="en-US" sz="3200" b="1" dirty="0" err="1">
                  <a:solidFill>
                    <a:srgbClr val="FF0000"/>
                  </a:solidFill>
                </a:rPr>
                <a:t>nhau</a:t>
              </a:r>
              <a:r>
                <a:rPr lang="en-US" sz="3200" b="1" dirty="0">
                  <a:solidFill>
                    <a:srgbClr val="FF0000"/>
                  </a:solidFill>
                </a:rPr>
                <a:t> </a:t>
              </a:r>
              <a:r>
                <a:rPr lang="en-US" sz="3200" b="1" dirty="0" err="1">
                  <a:solidFill>
                    <a:srgbClr val="FF0000"/>
                  </a:solidFill>
                </a:rPr>
                <a:t>của</a:t>
              </a:r>
              <a:r>
                <a:rPr lang="en-US" sz="3200" b="1" dirty="0">
                  <a:solidFill>
                    <a:srgbClr val="FF0000"/>
                  </a:solidFill>
                </a:rPr>
                <a:t> </a:t>
              </a:r>
              <a:r>
                <a:rPr lang="en-US" sz="3200" b="1" dirty="0" err="1">
                  <a:solidFill>
                    <a:srgbClr val="FF0000"/>
                  </a:solidFill>
                </a:rPr>
                <a:t>các</a:t>
              </a:r>
              <a:r>
                <a:rPr lang="en-US" sz="3200" b="1" dirty="0">
                  <a:solidFill>
                    <a:srgbClr val="FF0000"/>
                  </a:solidFill>
                </a:rPr>
                <a:t> </a:t>
              </a:r>
              <a:r>
                <a:rPr lang="en-US" sz="3200" b="1" dirty="0" err="1">
                  <a:solidFill>
                    <a:srgbClr val="FF0000"/>
                  </a:solidFill>
                </a:rPr>
                <a:t>bạn</a:t>
              </a:r>
              <a:r>
                <a:rPr lang="en-US" sz="3200" b="1" dirty="0">
                  <a:solidFill>
                    <a:srgbClr val="FF0000"/>
                  </a:solidFill>
                </a:rPr>
                <a:t> </a:t>
              </a:r>
              <a:r>
                <a:rPr lang="en-US" sz="3200" b="1" dirty="0" err="1">
                  <a:solidFill>
                    <a:srgbClr val="FF0000"/>
                  </a:solidFill>
                </a:rPr>
                <a:t>dự</a:t>
              </a:r>
              <a:r>
                <a:rPr lang="en-US" sz="3200" b="1" dirty="0">
                  <a:solidFill>
                    <a:srgbClr val="FF0000"/>
                  </a:solidFill>
                </a:rPr>
                <a:t> </a:t>
              </a:r>
              <a:r>
                <a:rPr lang="en-US" sz="3200" b="1" dirty="0" err="1">
                  <a:solidFill>
                    <a:srgbClr val="FF0000"/>
                  </a:solidFill>
                </a:rPr>
                <a:t>trại</a:t>
              </a:r>
              <a:r>
                <a:rPr lang="en-US" sz="3200" b="1" dirty="0">
                  <a:solidFill>
                    <a:srgbClr val="FF0000"/>
                  </a:solidFill>
                </a:rPr>
                <a:t> </a:t>
              </a:r>
              <a:r>
                <a:rPr lang="en-US" sz="3200" b="1" dirty="0" err="1">
                  <a:solidFill>
                    <a:srgbClr val="FF0000"/>
                  </a:solidFill>
                </a:rPr>
                <a:t>hè</a:t>
              </a:r>
              <a:r>
                <a:rPr lang="en-US" sz="3200" b="1" dirty="0">
                  <a:solidFill>
                    <a:srgbClr val="FF0000"/>
                  </a:solidFill>
                </a:rPr>
                <a:t> </a:t>
              </a:r>
              <a:r>
                <a:rPr lang="en-US" sz="3200" b="1" dirty="0" err="1">
                  <a:solidFill>
                    <a:srgbClr val="FF0000"/>
                  </a:solidFill>
                </a:rPr>
                <a:t>thiếu</a:t>
              </a:r>
              <a:r>
                <a:rPr lang="en-US" sz="3200" b="1" dirty="0">
                  <a:solidFill>
                    <a:srgbClr val="FF0000"/>
                  </a:solidFill>
                </a:rPr>
                <a:t> </a:t>
              </a:r>
              <a:r>
                <a:rPr lang="en-US" sz="3200" b="1" dirty="0" err="1">
                  <a:solidFill>
                    <a:srgbClr val="FF0000"/>
                  </a:solidFill>
                </a:rPr>
                <a:t>nhi</a:t>
              </a:r>
              <a:r>
                <a:rPr lang="en-US" sz="3200" b="1" dirty="0">
                  <a:solidFill>
                    <a:srgbClr val="FF0000"/>
                  </a:solidFill>
                </a:rPr>
                <a:t> </a:t>
              </a:r>
              <a:r>
                <a:rPr lang="en-US" sz="3200" b="1" dirty="0" err="1">
                  <a:solidFill>
                    <a:srgbClr val="FF0000"/>
                  </a:solidFill>
                </a:rPr>
                <a:t>trên</a:t>
              </a:r>
              <a:r>
                <a:rPr lang="en-US" sz="3200" b="1" dirty="0">
                  <a:solidFill>
                    <a:srgbClr val="FF0000"/>
                  </a:solidFill>
                </a:rPr>
                <a:t> </a:t>
              </a:r>
              <a:r>
                <a:rPr lang="en-US" sz="3200" b="1" dirty="0" err="1">
                  <a:solidFill>
                    <a:srgbClr val="FF0000"/>
                  </a:solidFill>
                </a:rPr>
                <a:t>thế</a:t>
              </a:r>
              <a:r>
                <a:rPr lang="en-US" sz="3200" b="1" dirty="0">
                  <a:solidFill>
                    <a:srgbClr val="FF0000"/>
                  </a:solidFill>
                </a:rPr>
                <a:t> </a:t>
              </a:r>
              <a:r>
                <a:rPr lang="en-US" sz="3200" b="1" dirty="0" err="1">
                  <a:solidFill>
                    <a:srgbClr val="FF0000"/>
                  </a:solidFill>
                </a:rPr>
                <a:t>giới</a:t>
              </a:r>
              <a:r>
                <a:rPr lang="en-US" sz="3200" b="1" dirty="0">
                  <a:solidFill>
                    <a:srgbClr val="FF0000"/>
                  </a:solidFill>
                </a:rPr>
                <a:t>. </a:t>
              </a:r>
            </a:p>
          </p:txBody>
        </p:sp>
      </p:grpSp>
    </p:spTree>
    <p:extLst>
      <p:ext uri="{BB962C8B-B14F-4D97-AF65-F5344CB8AC3E}">
        <p14:creationId xmlns:p14="http://schemas.microsoft.com/office/powerpoint/2010/main" val="21343156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163C895-77AC-4223-A90A-053FD1150ABD}"/>
              </a:ext>
            </a:extLst>
          </p:cNvPr>
          <p:cNvGrpSpPr/>
          <p:nvPr/>
        </p:nvGrpSpPr>
        <p:grpSpPr>
          <a:xfrm>
            <a:off x="459609" y="563465"/>
            <a:ext cx="11182864" cy="1398431"/>
            <a:chOff x="795403" y="303870"/>
            <a:chExt cx="952360" cy="609600"/>
          </a:xfrm>
        </p:grpSpPr>
        <p:sp>
          <p:nvSpPr>
            <p:cNvPr id="16" name="Rounded Rectangle 13">
              <a:extLst>
                <a:ext uri="{FF2B5EF4-FFF2-40B4-BE49-F238E27FC236}">
                  <a16:creationId xmlns:a16="http://schemas.microsoft.com/office/drawing/2014/main" id="{2BDB3DAB-4240-45F7-A90F-2802E762DDC1}"/>
                </a:ext>
              </a:extLst>
            </p:cNvPr>
            <p:cNvSpPr/>
            <p:nvPr/>
          </p:nvSpPr>
          <p:spPr>
            <a:xfrm>
              <a:off x="795403" y="303870"/>
              <a:ext cx="952360" cy="609600"/>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7" name="TextBox 16">
              <a:extLst>
                <a:ext uri="{FF2B5EF4-FFF2-40B4-BE49-F238E27FC236}">
                  <a16:creationId xmlns:a16="http://schemas.microsoft.com/office/drawing/2014/main" id="{2C28CBD7-1207-4A24-BA56-82628A190BF6}"/>
                </a:ext>
              </a:extLst>
            </p:cNvPr>
            <p:cNvSpPr txBox="1"/>
            <p:nvPr/>
          </p:nvSpPr>
          <p:spPr>
            <a:xfrm>
              <a:off x="808830" y="393045"/>
              <a:ext cx="888134" cy="469578"/>
            </a:xfrm>
            <a:prstGeom prst="rect">
              <a:avLst/>
            </a:prstGeom>
            <a:noFill/>
          </p:spPr>
          <p:txBody>
            <a:bodyPr wrap="square" rtlCol="0">
              <a:spAutoFit/>
            </a:bodyPr>
            <a:lstStyle/>
            <a:p>
              <a:pPr algn="ctr"/>
              <a:r>
                <a:rPr lang="en-US" sz="3200" b="1" dirty="0">
                  <a:solidFill>
                    <a:srgbClr val="FF0000"/>
                  </a:solidFill>
                </a:rPr>
                <a:t>3. </a:t>
              </a:r>
              <a:r>
                <a:rPr lang="en-US" sz="3200" b="1" dirty="0" err="1">
                  <a:solidFill>
                    <a:srgbClr val="FF0000"/>
                  </a:solidFill>
                </a:rPr>
                <a:t>Đoán</a:t>
              </a:r>
              <a:r>
                <a:rPr lang="en-US" sz="3200" b="1" dirty="0">
                  <a:solidFill>
                    <a:srgbClr val="FF0000"/>
                  </a:solidFill>
                </a:rPr>
                <a:t> </a:t>
              </a:r>
              <a:r>
                <a:rPr lang="en-US" sz="3200" b="1" dirty="0" err="1">
                  <a:solidFill>
                    <a:srgbClr val="FF0000"/>
                  </a:solidFill>
                </a:rPr>
                <a:t>xem</a:t>
              </a:r>
              <a:r>
                <a:rPr lang="en-US" sz="3200" b="1" dirty="0">
                  <a:solidFill>
                    <a:srgbClr val="FF0000"/>
                  </a:solidFill>
                </a:rPr>
                <a:t> </a:t>
              </a:r>
              <a:r>
                <a:rPr lang="en-US" sz="3200" b="1" dirty="0" err="1">
                  <a:solidFill>
                    <a:srgbClr val="FF0000"/>
                  </a:solidFill>
                </a:rPr>
                <a:t>các</a:t>
              </a:r>
              <a:r>
                <a:rPr lang="en-US" sz="3200" b="1" dirty="0">
                  <a:solidFill>
                    <a:srgbClr val="FF0000"/>
                  </a:solidFill>
                </a:rPr>
                <a:t> </a:t>
              </a:r>
              <a:r>
                <a:rPr lang="en-US" sz="3200" b="1" dirty="0" err="1">
                  <a:solidFill>
                    <a:srgbClr val="FF0000"/>
                  </a:solidFill>
                </a:rPr>
                <a:t>bạn</a:t>
              </a:r>
              <a:r>
                <a:rPr lang="en-US" sz="3200" b="1" dirty="0">
                  <a:solidFill>
                    <a:srgbClr val="FF0000"/>
                  </a:solidFill>
                </a:rPr>
                <a:t> </a:t>
              </a:r>
              <a:r>
                <a:rPr lang="en-US" sz="3200" b="1" dirty="0" err="1">
                  <a:solidFill>
                    <a:srgbClr val="FF0000"/>
                  </a:solidFill>
                </a:rPr>
                <a:t>thiếu</a:t>
              </a:r>
              <a:r>
                <a:rPr lang="en-US" sz="3200" b="1" dirty="0">
                  <a:solidFill>
                    <a:srgbClr val="FF0000"/>
                  </a:solidFill>
                </a:rPr>
                <a:t> </a:t>
              </a:r>
              <a:r>
                <a:rPr lang="en-US" sz="3200" b="1" dirty="0" err="1">
                  <a:solidFill>
                    <a:srgbClr val="FF0000"/>
                  </a:solidFill>
                </a:rPr>
                <a:t>nhi</a:t>
              </a:r>
              <a:r>
                <a:rPr lang="en-US" sz="3200" b="1" dirty="0">
                  <a:solidFill>
                    <a:srgbClr val="FF0000"/>
                  </a:solidFill>
                </a:rPr>
                <a:t> ở </a:t>
              </a:r>
              <a:r>
                <a:rPr lang="en-US" sz="3200" b="1" dirty="0" err="1">
                  <a:solidFill>
                    <a:srgbClr val="FF0000"/>
                  </a:solidFill>
                </a:rPr>
                <a:t>trại</a:t>
              </a:r>
              <a:r>
                <a:rPr lang="en-US" sz="3200" b="1" dirty="0">
                  <a:solidFill>
                    <a:srgbClr val="FF0000"/>
                  </a:solidFill>
                </a:rPr>
                <a:t> </a:t>
              </a:r>
              <a:r>
                <a:rPr lang="en-US" sz="3200" b="1" dirty="0" err="1">
                  <a:solidFill>
                    <a:srgbClr val="FF0000"/>
                  </a:solidFill>
                </a:rPr>
                <a:t>hè</a:t>
              </a:r>
              <a:r>
                <a:rPr lang="en-US" sz="3200" b="1" dirty="0">
                  <a:solidFill>
                    <a:srgbClr val="FF0000"/>
                  </a:solidFill>
                </a:rPr>
                <a:t> </a:t>
              </a:r>
              <a:r>
                <a:rPr lang="en-US" sz="3200" b="1" dirty="0" err="1">
                  <a:solidFill>
                    <a:srgbClr val="FF0000"/>
                  </a:solidFill>
                </a:rPr>
                <a:t>đã</a:t>
              </a:r>
              <a:r>
                <a:rPr lang="en-US" sz="3200" b="1" dirty="0">
                  <a:solidFill>
                    <a:srgbClr val="FF0000"/>
                  </a:solidFill>
                </a:rPr>
                <a:t> </a:t>
              </a:r>
              <a:r>
                <a:rPr lang="en-US" sz="3200" b="1" dirty="0" err="1">
                  <a:solidFill>
                    <a:srgbClr val="FF0000"/>
                  </a:solidFill>
                </a:rPr>
                <a:t>gửi</a:t>
              </a:r>
              <a:r>
                <a:rPr lang="en-US" sz="3200" b="1" dirty="0">
                  <a:solidFill>
                    <a:srgbClr val="FF0000"/>
                  </a:solidFill>
                </a:rPr>
                <a:t> </a:t>
              </a:r>
              <a:r>
                <a:rPr lang="en-US" sz="3200" b="1" dirty="0" err="1">
                  <a:solidFill>
                    <a:srgbClr val="FF0000"/>
                  </a:solidFill>
                </a:rPr>
                <a:t>lời</a:t>
              </a:r>
              <a:r>
                <a:rPr lang="en-US" sz="3200" b="1" dirty="0">
                  <a:solidFill>
                    <a:srgbClr val="FF0000"/>
                  </a:solidFill>
                </a:rPr>
                <a:t> </a:t>
              </a:r>
              <a:r>
                <a:rPr lang="en-US" sz="3200" b="1" dirty="0" err="1">
                  <a:solidFill>
                    <a:srgbClr val="FF0000"/>
                  </a:solidFill>
                </a:rPr>
                <a:t>nhắn</a:t>
              </a:r>
              <a:r>
                <a:rPr lang="en-US" sz="3200" b="1" dirty="0">
                  <a:solidFill>
                    <a:srgbClr val="FF0000"/>
                  </a:solidFill>
                </a:rPr>
                <a:t>, </a:t>
              </a:r>
              <a:r>
                <a:rPr lang="en-US" sz="3200" b="1" dirty="0" err="1">
                  <a:solidFill>
                    <a:srgbClr val="FF0000"/>
                  </a:solidFill>
                </a:rPr>
                <a:t>lời</a:t>
              </a:r>
              <a:r>
                <a:rPr lang="en-US" sz="3200" b="1" dirty="0">
                  <a:solidFill>
                    <a:srgbClr val="FF0000"/>
                  </a:solidFill>
                </a:rPr>
                <a:t> </a:t>
              </a:r>
              <a:r>
                <a:rPr lang="en-US" sz="3200" b="1" dirty="0" err="1">
                  <a:solidFill>
                    <a:srgbClr val="FF0000"/>
                  </a:solidFill>
                </a:rPr>
                <a:t>chúc</a:t>
              </a:r>
              <a:r>
                <a:rPr lang="en-US" sz="3200" b="1" dirty="0">
                  <a:solidFill>
                    <a:srgbClr val="FF0000"/>
                  </a:solidFill>
                </a:rPr>
                <a:t> </a:t>
              </a:r>
              <a:r>
                <a:rPr lang="en-US" sz="3200" b="1" dirty="0" err="1">
                  <a:solidFill>
                    <a:srgbClr val="FF0000"/>
                  </a:solidFill>
                </a:rPr>
                <a:t>gì</a:t>
              </a:r>
              <a:r>
                <a:rPr lang="en-US" sz="3200" b="1" dirty="0">
                  <a:solidFill>
                    <a:srgbClr val="FF0000"/>
                  </a:solidFill>
                </a:rPr>
                <a:t> </a:t>
              </a:r>
              <a:r>
                <a:rPr lang="en-US" sz="3200" b="1" dirty="0" err="1">
                  <a:solidFill>
                    <a:srgbClr val="FF0000"/>
                  </a:solidFill>
                </a:rPr>
                <a:t>với</a:t>
              </a:r>
              <a:r>
                <a:rPr lang="en-US" sz="3200" b="1" dirty="0">
                  <a:solidFill>
                    <a:srgbClr val="FF0000"/>
                  </a:solidFill>
                </a:rPr>
                <a:t> </a:t>
              </a:r>
              <a:r>
                <a:rPr lang="en-US" sz="3200" b="1" dirty="0" err="1">
                  <a:solidFill>
                    <a:srgbClr val="FF0000"/>
                  </a:solidFill>
                </a:rPr>
                <a:t>bồ</a:t>
              </a:r>
              <a:r>
                <a:rPr lang="en-US" sz="3200" b="1" dirty="0">
                  <a:solidFill>
                    <a:srgbClr val="FF0000"/>
                  </a:solidFill>
                </a:rPr>
                <a:t> </a:t>
              </a:r>
              <a:r>
                <a:rPr lang="en-US" sz="3200" b="1" dirty="0" err="1">
                  <a:solidFill>
                    <a:srgbClr val="FF0000"/>
                  </a:solidFill>
                </a:rPr>
                <a:t>câu</a:t>
              </a:r>
              <a:r>
                <a:rPr lang="en-US" sz="3200" b="1" dirty="0">
                  <a:solidFill>
                    <a:srgbClr val="FF0000"/>
                  </a:solidFill>
                </a:rPr>
                <a:t> </a:t>
              </a:r>
              <a:r>
                <a:rPr lang="en-US" sz="3200" b="1" dirty="0" err="1">
                  <a:solidFill>
                    <a:srgbClr val="FF0000"/>
                  </a:solidFill>
                </a:rPr>
                <a:t>trắng</a:t>
              </a:r>
              <a:r>
                <a:rPr lang="en-US" sz="3200" b="1" dirty="0">
                  <a:solidFill>
                    <a:srgbClr val="FF0000"/>
                  </a:solidFill>
                </a:rPr>
                <a:t>?</a:t>
              </a:r>
            </a:p>
          </p:txBody>
        </p:sp>
      </p:grpSp>
      <p:sp>
        <p:nvSpPr>
          <p:cNvPr id="18" name="TextBox 17">
            <a:extLst>
              <a:ext uri="{FF2B5EF4-FFF2-40B4-BE49-F238E27FC236}">
                <a16:creationId xmlns:a16="http://schemas.microsoft.com/office/drawing/2014/main" id="{E245EAF7-56E1-4E19-83B6-A53D8519CCF0}"/>
              </a:ext>
            </a:extLst>
          </p:cNvPr>
          <p:cNvSpPr txBox="1"/>
          <p:nvPr/>
        </p:nvSpPr>
        <p:spPr>
          <a:xfrm>
            <a:off x="3599734" y="2291369"/>
            <a:ext cx="5558570" cy="1569660"/>
          </a:xfrm>
          <a:prstGeom prst="rect">
            <a:avLst/>
          </a:prstGeom>
          <a:noFill/>
        </p:spPr>
        <p:txBody>
          <a:bodyPr wrap="square" rtlCol="0">
            <a:spAutoFit/>
          </a:bodyPr>
          <a:lstStyle/>
          <a:p>
            <a:pPr algn="just"/>
            <a:r>
              <a:rPr lang="en-US" sz="3200" dirty="0" err="1"/>
              <a:t>Các</a:t>
            </a:r>
            <a:r>
              <a:rPr lang="en-US" sz="3200" dirty="0"/>
              <a:t> </a:t>
            </a:r>
            <a:r>
              <a:rPr lang="en-US" sz="3200" dirty="0" err="1"/>
              <a:t>bạn</a:t>
            </a:r>
            <a:r>
              <a:rPr lang="en-US" sz="3200" dirty="0"/>
              <a:t> </a:t>
            </a:r>
            <a:r>
              <a:rPr lang="en-US" sz="3200" dirty="0" err="1"/>
              <a:t>gửi</a:t>
            </a:r>
            <a:r>
              <a:rPr lang="en-US" sz="3200" dirty="0"/>
              <a:t> </a:t>
            </a:r>
            <a:r>
              <a:rPr lang="en-US" sz="3200" dirty="0" err="1"/>
              <a:t>lời</a:t>
            </a:r>
            <a:r>
              <a:rPr lang="en-US" sz="3200" dirty="0"/>
              <a:t> </a:t>
            </a:r>
            <a:r>
              <a:rPr lang="en-US" sz="3200" dirty="0" err="1"/>
              <a:t>ước</a:t>
            </a:r>
            <a:r>
              <a:rPr lang="en-US" sz="3200" dirty="0"/>
              <a:t> </a:t>
            </a:r>
            <a:r>
              <a:rPr lang="en-US" sz="3200" dirty="0" err="1"/>
              <a:t>mong</a:t>
            </a:r>
            <a:r>
              <a:rPr lang="en-US" sz="3200" dirty="0"/>
              <a:t> </a:t>
            </a:r>
            <a:r>
              <a:rPr lang="en-US" sz="3200" dirty="0" err="1"/>
              <a:t>về</a:t>
            </a:r>
            <a:r>
              <a:rPr lang="en-US" sz="3200" dirty="0"/>
              <a:t> </a:t>
            </a:r>
            <a:r>
              <a:rPr lang="en-US" sz="3200" dirty="0" err="1"/>
              <a:t>một</a:t>
            </a:r>
            <a:r>
              <a:rPr lang="en-US" sz="3200" dirty="0"/>
              <a:t> </a:t>
            </a:r>
            <a:r>
              <a:rPr lang="en-US" sz="3200" dirty="0" err="1"/>
              <a:t>thế</a:t>
            </a:r>
            <a:r>
              <a:rPr lang="en-US" sz="3200" dirty="0"/>
              <a:t> </a:t>
            </a:r>
            <a:r>
              <a:rPr lang="en-US" sz="3200" dirty="0" err="1"/>
              <a:t>giới</a:t>
            </a:r>
            <a:r>
              <a:rPr lang="en-US" sz="3200" dirty="0"/>
              <a:t> </a:t>
            </a:r>
            <a:r>
              <a:rPr lang="en-US" sz="3200" dirty="0" err="1"/>
              <a:t>hòa</a:t>
            </a:r>
            <a:r>
              <a:rPr lang="en-US" sz="3200" dirty="0"/>
              <a:t> </a:t>
            </a:r>
            <a:r>
              <a:rPr lang="en-US" sz="3200" dirty="0" err="1"/>
              <a:t>bình</a:t>
            </a:r>
            <a:r>
              <a:rPr lang="en-US" sz="3200" dirty="0"/>
              <a:t>, </a:t>
            </a:r>
            <a:r>
              <a:rPr lang="en-US" sz="3200" dirty="0" err="1"/>
              <a:t>chỉ</a:t>
            </a:r>
            <a:r>
              <a:rPr lang="en-US" sz="3200" dirty="0"/>
              <a:t> </a:t>
            </a:r>
            <a:r>
              <a:rPr lang="en-US" sz="3200" dirty="0" err="1"/>
              <a:t>toàn</a:t>
            </a:r>
            <a:r>
              <a:rPr lang="en-US" sz="3200" dirty="0"/>
              <a:t> </a:t>
            </a:r>
            <a:r>
              <a:rPr lang="en-US" sz="3200" dirty="0" err="1"/>
              <a:t>niềm</a:t>
            </a:r>
            <a:r>
              <a:rPr lang="en-US" sz="3200" dirty="0"/>
              <a:t> </a:t>
            </a:r>
            <a:r>
              <a:rPr lang="en-US" sz="3200" dirty="0" err="1"/>
              <a:t>vui</a:t>
            </a:r>
            <a:r>
              <a:rPr lang="en-US" sz="3200" dirty="0"/>
              <a:t> </a:t>
            </a:r>
            <a:r>
              <a:rPr lang="en-US" sz="3200" dirty="0" err="1"/>
              <a:t>và</a:t>
            </a:r>
            <a:r>
              <a:rPr lang="en-US" sz="3200" dirty="0"/>
              <a:t> </a:t>
            </a:r>
            <a:r>
              <a:rPr lang="en-US" sz="3200" dirty="0" err="1"/>
              <a:t>hạnh</a:t>
            </a:r>
            <a:r>
              <a:rPr lang="en-US" sz="3200" dirty="0"/>
              <a:t> </a:t>
            </a:r>
            <a:r>
              <a:rPr lang="en-US" sz="3200" dirty="0" err="1"/>
              <a:t>phúc</a:t>
            </a:r>
            <a:r>
              <a:rPr lang="en-US" sz="3200" dirty="0"/>
              <a:t>.</a:t>
            </a:r>
          </a:p>
        </p:txBody>
      </p:sp>
    </p:spTree>
    <p:extLst>
      <p:ext uri="{BB962C8B-B14F-4D97-AF65-F5344CB8AC3E}">
        <p14:creationId xmlns:p14="http://schemas.microsoft.com/office/powerpoint/2010/main" val="3831198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163C895-77AC-4223-A90A-053FD1150ABD}"/>
              </a:ext>
            </a:extLst>
          </p:cNvPr>
          <p:cNvGrpSpPr/>
          <p:nvPr/>
        </p:nvGrpSpPr>
        <p:grpSpPr>
          <a:xfrm>
            <a:off x="833721" y="2048015"/>
            <a:ext cx="11182864" cy="911179"/>
            <a:chOff x="795403" y="303870"/>
            <a:chExt cx="952360" cy="609600"/>
          </a:xfrm>
        </p:grpSpPr>
        <p:sp>
          <p:nvSpPr>
            <p:cNvPr id="24" name="Rounded Rectangle 13">
              <a:extLst>
                <a:ext uri="{FF2B5EF4-FFF2-40B4-BE49-F238E27FC236}">
                  <a16:creationId xmlns:a16="http://schemas.microsoft.com/office/drawing/2014/main" id="{2BDB3DAB-4240-45F7-A90F-2802E762DDC1}"/>
                </a:ext>
              </a:extLst>
            </p:cNvPr>
            <p:cNvSpPr/>
            <p:nvPr/>
          </p:nvSpPr>
          <p:spPr>
            <a:xfrm>
              <a:off x="795403" y="303870"/>
              <a:ext cx="952360" cy="609600"/>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5" name="TextBox 24">
              <a:extLst>
                <a:ext uri="{FF2B5EF4-FFF2-40B4-BE49-F238E27FC236}">
                  <a16:creationId xmlns:a16="http://schemas.microsoft.com/office/drawing/2014/main" id="{2C28CBD7-1207-4A24-BA56-82628A190BF6}"/>
                </a:ext>
              </a:extLst>
            </p:cNvPr>
            <p:cNvSpPr txBox="1"/>
            <p:nvPr/>
          </p:nvSpPr>
          <p:spPr>
            <a:xfrm>
              <a:off x="816278" y="400503"/>
              <a:ext cx="910609" cy="391228"/>
            </a:xfrm>
            <a:prstGeom prst="rect">
              <a:avLst/>
            </a:prstGeom>
            <a:noFill/>
          </p:spPr>
          <p:txBody>
            <a:bodyPr wrap="square" rtlCol="0">
              <a:spAutoFit/>
            </a:bodyPr>
            <a:lstStyle/>
            <a:p>
              <a:pPr algn="ctr"/>
              <a:r>
                <a:rPr lang="en-US" sz="3200" b="1" dirty="0">
                  <a:solidFill>
                    <a:srgbClr val="FF0000"/>
                  </a:solidFill>
                  <a:latin typeface="Calibri (Body)"/>
                </a:rPr>
                <a:t>4. </a:t>
              </a:r>
              <a:r>
                <a:rPr lang="en-US" sz="3200" b="1" dirty="0" err="1">
                  <a:solidFill>
                    <a:srgbClr val="FF0000"/>
                  </a:solidFill>
                  <a:latin typeface="Calibri (Body)"/>
                </a:rPr>
                <a:t>Bầu</a:t>
              </a:r>
              <a:r>
                <a:rPr lang="en-US" sz="3200" b="1" dirty="0">
                  <a:solidFill>
                    <a:srgbClr val="FF0000"/>
                  </a:solidFill>
                  <a:latin typeface="Calibri (Body)"/>
                </a:rPr>
                <a:t> </a:t>
              </a:r>
              <a:r>
                <a:rPr lang="en-US" sz="3200" b="1" dirty="0" err="1">
                  <a:solidFill>
                    <a:srgbClr val="FF0000"/>
                  </a:solidFill>
                  <a:latin typeface="Calibri (Body)"/>
                </a:rPr>
                <a:t>trời</a:t>
              </a:r>
              <a:r>
                <a:rPr lang="en-US" sz="3200" b="1" dirty="0">
                  <a:solidFill>
                    <a:srgbClr val="FF0000"/>
                  </a:solidFill>
                  <a:latin typeface="Calibri (Body)"/>
                </a:rPr>
                <a:t> đ</a:t>
              </a:r>
              <a:r>
                <a:rPr lang="vi-VN" sz="3200" b="1" dirty="0">
                  <a:solidFill>
                    <a:srgbClr val="FF0000"/>
                  </a:solidFill>
                  <a:latin typeface="Calibri (Body)"/>
                </a:rPr>
                <a:t>ư</a:t>
              </a:r>
              <a:r>
                <a:rPr lang="en-US" sz="3200" b="1" dirty="0" err="1">
                  <a:solidFill>
                    <a:srgbClr val="FF0000"/>
                  </a:solidFill>
                  <a:latin typeface="Calibri (Body)"/>
                </a:rPr>
                <a:t>ợc</a:t>
              </a:r>
              <a:r>
                <a:rPr lang="en-US" sz="3200" b="1" dirty="0">
                  <a:solidFill>
                    <a:srgbClr val="FF0000"/>
                  </a:solidFill>
                  <a:latin typeface="Calibri (Body)"/>
                </a:rPr>
                <a:t> </a:t>
              </a:r>
              <a:r>
                <a:rPr lang="en-US" sz="3200" b="1" dirty="0" err="1">
                  <a:solidFill>
                    <a:srgbClr val="FF0000"/>
                  </a:solidFill>
                  <a:latin typeface="Calibri (Body)"/>
                </a:rPr>
                <a:t>miêu</a:t>
              </a:r>
              <a:r>
                <a:rPr lang="en-US" sz="3200" b="1" dirty="0">
                  <a:solidFill>
                    <a:srgbClr val="FF0000"/>
                  </a:solidFill>
                  <a:latin typeface="Calibri (Body)"/>
                </a:rPr>
                <a:t> </a:t>
              </a:r>
              <a:r>
                <a:rPr lang="en-US" sz="3200" b="1" dirty="0" err="1">
                  <a:solidFill>
                    <a:srgbClr val="FF0000"/>
                  </a:solidFill>
                  <a:latin typeface="Calibri (Body)"/>
                </a:rPr>
                <a:t>tả</a:t>
              </a:r>
              <a:r>
                <a:rPr lang="en-US" sz="3200" b="1" dirty="0">
                  <a:solidFill>
                    <a:srgbClr val="FF0000"/>
                  </a:solidFill>
                  <a:latin typeface="Calibri (Body)"/>
                </a:rPr>
                <a:t> </a:t>
              </a:r>
              <a:r>
                <a:rPr lang="en-US" sz="3200" b="1" dirty="0" err="1">
                  <a:solidFill>
                    <a:srgbClr val="FF0000"/>
                  </a:solidFill>
                  <a:latin typeface="Calibri (Body)"/>
                </a:rPr>
                <a:t>như</a:t>
              </a:r>
              <a:r>
                <a:rPr lang="en-US" sz="3200" b="1" dirty="0">
                  <a:solidFill>
                    <a:srgbClr val="FF0000"/>
                  </a:solidFill>
                  <a:latin typeface="Calibri (Body)"/>
                </a:rPr>
                <a:t> </a:t>
              </a:r>
              <a:r>
                <a:rPr lang="en-US" sz="3200" b="1" dirty="0" err="1">
                  <a:solidFill>
                    <a:srgbClr val="FF0000"/>
                  </a:solidFill>
                  <a:latin typeface="Calibri (Body)"/>
                </a:rPr>
                <a:t>thế</a:t>
              </a:r>
              <a:r>
                <a:rPr lang="en-US" sz="3200" b="1" dirty="0">
                  <a:solidFill>
                    <a:srgbClr val="FF0000"/>
                  </a:solidFill>
                  <a:latin typeface="Calibri (Body)"/>
                </a:rPr>
                <a:t> </a:t>
              </a:r>
              <a:r>
                <a:rPr lang="en-US" sz="3200" b="1" dirty="0" err="1">
                  <a:solidFill>
                    <a:srgbClr val="FF0000"/>
                  </a:solidFill>
                  <a:latin typeface="Calibri (Body)"/>
                </a:rPr>
                <a:t>nào</a:t>
              </a:r>
              <a:r>
                <a:rPr lang="en-US" sz="3200" b="1" dirty="0">
                  <a:solidFill>
                    <a:srgbClr val="FF0000"/>
                  </a:solidFill>
                  <a:latin typeface="Calibri (Body)"/>
                </a:rPr>
                <a:t> ở </a:t>
              </a:r>
              <a:r>
                <a:rPr lang="en-US" sz="3200" b="1" dirty="0" err="1">
                  <a:solidFill>
                    <a:srgbClr val="FF0000"/>
                  </a:solidFill>
                  <a:latin typeface="Calibri (Body)"/>
                </a:rPr>
                <a:t>khổ</a:t>
              </a:r>
              <a:r>
                <a:rPr lang="en-US" sz="3200" b="1" dirty="0">
                  <a:solidFill>
                    <a:srgbClr val="FF0000"/>
                  </a:solidFill>
                  <a:latin typeface="Calibri (Body)"/>
                </a:rPr>
                <a:t> </a:t>
              </a:r>
              <a:r>
                <a:rPr lang="en-US" sz="3200" b="1" dirty="0" err="1">
                  <a:solidFill>
                    <a:srgbClr val="FF0000"/>
                  </a:solidFill>
                  <a:latin typeface="Calibri (Body)"/>
                </a:rPr>
                <a:t>thơ</a:t>
              </a:r>
              <a:r>
                <a:rPr lang="en-US" sz="3200" b="1" dirty="0">
                  <a:solidFill>
                    <a:srgbClr val="FF0000"/>
                  </a:solidFill>
                  <a:latin typeface="Calibri (Body)"/>
                </a:rPr>
                <a:t> </a:t>
              </a:r>
              <a:r>
                <a:rPr lang="en-US" sz="3200" b="1" dirty="0" err="1">
                  <a:solidFill>
                    <a:srgbClr val="FF0000"/>
                  </a:solidFill>
                  <a:latin typeface="Calibri (Body)"/>
                </a:rPr>
                <a:t>cuối</a:t>
              </a:r>
              <a:r>
                <a:rPr lang="en-US" sz="3200" b="1" dirty="0">
                  <a:solidFill>
                    <a:srgbClr val="FF0000"/>
                  </a:solidFill>
                  <a:latin typeface="Calibri (Body)"/>
                </a:rPr>
                <a:t>?</a:t>
              </a:r>
            </a:p>
          </p:txBody>
        </p:sp>
      </p:grpSp>
      <p:sp>
        <p:nvSpPr>
          <p:cNvPr id="26" name="TextBox 25">
            <a:extLst>
              <a:ext uri="{FF2B5EF4-FFF2-40B4-BE49-F238E27FC236}">
                <a16:creationId xmlns:a16="http://schemas.microsoft.com/office/drawing/2014/main" id="{E245EAF7-56E1-4E19-83B6-A53D8519CCF0}"/>
              </a:ext>
            </a:extLst>
          </p:cNvPr>
          <p:cNvSpPr txBox="1"/>
          <p:nvPr/>
        </p:nvSpPr>
        <p:spPr>
          <a:xfrm>
            <a:off x="4141622" y="3092485"/>
            <a:ext cx="5558570" cy="3046988"/>
          </a:xfrm>
          <a:prstGeom prst="rect">
            <a:avLst/>
          </a:prstGeom>
          <a:noFill/>
        </p:spPr>
        <p:txBody>
          <a:bodyPr wrap="square" rtlCol="0">
            <a:spAutoFit/>
          </a:bodyPr>
          <a:lstStyle/>
          <a:p>
            <a:pPr algn="just"/>
            <a:r>
              <a:rPr lang="en-US" sz="3200" dirty="0" err="1"/>
              <a:t>Bầu</a:t>
            </a:r>
            <a:r>
              <a:rPr lang="en-US" sz="3200" dirty="0"/>
              <a:t> </a:t>
            </a:r>
            <a:r>
              <a:rPr lang="en-US" sz="3200" dirty="0" err="1"/>
              <a:t>trời</a:t>
            </a:r>
            <a:r>
              <a:rPr lang="en-US" sz="3200" dirty="0"/>
              <a:t> </a:t>
            </a:r>
            <a:r>
              <a:rPr lang="en-US" sz="3200" dirty="0" err="1"/>
              <a:t>được</a:t>
            </a:r>
            <a:r>
              <a:rPr lang="en-US" sz="3200" dirty="0"/>
              <a:t> </a:t>
            </a:r>
            <a:r>
              <a:rPr lang="en-US" sz="3200" dirty="0" err="1"/>
              <a:t>miêu</a:t>
            </a:r>
            <a:r>
              <a:rPr lang="en-US" sz="3200" dirty="0"/>
              <a:t> </a:t>
            </a:r>
            <a:r>
              <a:rPr lang="en-US" sz="3200" dirty="0" err="1"/>
              <a:t>tả</a:t>
            </a:r>
            <a:r>
              <a:rPr lang="en-US" sz="3200" dirty="0"/>
              <a:t> </a:t>
            </a:r>
            <a:r>
              <a:rPr lang="en-US" sz="3200" dirty="0" err="1"/>
              <a:t>rộng</a:t>
            </a:r>
            <a:r>
              <a:rPr lang="en-US" sz="3200" dirty="0"/>
              <a:t> </a:t>
            </a:r>
            <a:r>
              <a:rPr lang="en-US" sz="3200" dirty="0" err="1"/>
              <a:t>lớn</a:t>
            </a:r>
            <a:r>
              <a:rPr lang="en-US" sz="3200" dirty="0"/>
              <a:t>, </a:t>
            </a:r>
            <a:r>
              <a:rPr lang="en-US" sz="3200" dirty="0" err="1"/>
              <a:t>trong</a:t>
            </a:r>
            <a:r>
              <a:rPr lang="en-US" sz="3200" dirty="0"/>
              <a:t> </a:t>
            </a:r>
            <a:r>
              <a:rPr lang="en-US" sz="3200" dirty="0" err="1"/>
              <a:t>xanh</a:t>
            </a:r>
            <a:r>
              <a:rPr lang="en-US" sz="3200" dirty="0"/>
              <a:t>, </a:t>
            </a:r>
            <a:r>
              <a:rPr lang="en-US" sz="3200" dirty="0" err="1"/>
              <a:t>đầy</a:t>
            </a:r>
            <a:r>
              <a:rPr lang="en-US" sz="3200" dirty="0"/>
              <a:t> </a:t>
            </a:r>
            <a:r>
              <a:rPr lang="en-US" sz="3200" dirty="0" err="1"/>
              <a:t>ánh</a:t>
            </a:r>
            <a:r>
              <a:rPr lang="en-US" sz="3200" dirty="0"/>
              <a:t> </a:t>
            </a:r>
            <a:r>
              <a:rPr lang="en-US" sz="3200" dirty="0" err="1"/>
              <a:t>nắng</a:t>
            </a:r>
            <a:r>
              <a:rPr lang="en-US" sz="3200" dirty="0"/>
              <a:t> </a:t>
            </a:r>
            <a:r>
              <a:rPr lang="en-US" sz="3200" dirty="0" err="1"/>
              <a:t>và</a:t>
            </a:r>
            <a:r>
              <a:rPr lang="en-US" sz="3200" dirty="0"/>
              <a:t> </a:t>
            </a:r>
            <a:r>
              <a:rPr lang="en-US" sz="3200" dirty="0" err="1"/>
              <a:t>rất</a:t>
            </a:r>
            <a:r>
              <a:rPr lang="en-US" sz="3200" dirty="0"/>
              <a:t> </a:t>
            </a:r>
            <a:r>
              <a:rPr lang="en-US" sz="3200" dirty="0" err="1"/>
              <a:t>nhiều</a:t>
            </a:r>
            <a:r>
              <a:rPr lang="en-US" sz="3200" dirty="0"/>
              <a:t> </a:t>
            </a:r>
            <a:r>
              <a:rPr lang="en-US" sz="3200" dirty="0" err="1"/>
              <a:t>bồ</a:t>
            </a:r>
            <a:r>
              <a:rPr lang="en-US" sz="3200" dirty="0"/>
              <a:t> </a:t>
            </a:r>
            <a:r>
              <a:rPr lang="en-US" sz="3200" dirty="0" err="1"/>
              <a:t>câu</a:t>
            </a:r>
            <a:r>
              <a:rPr lang="en-US" sz="3200" dirty="0"/>
              <a:t> </a:t>
            </a:r>
            <a:r>
              <a:rPr lang="en-US" sz="3200" dirty="0" err="1"/>
              <a:t>trắng</a:t>
            </a:r>
            <a:r>
              <a:rPr lang="en-US" sz="3200" dirty="0"/>
              <a:t> </a:t>
            </a:r>
            <a:r>
              <a:rPr lang="en-US" sz="3200" dirty="0" err="1"/>
              <a:t>được</a:t>
            </a:r>
            <a:r>
              <a:rPr lang="en-US" sz="3200" dirty="0"/>
              <a:t> </a:t>
            </a:r>
            <a:r>
              <a:rPr lang="en-US" sz="3200" dirty="0" err="1"/>
              <a:t>tung</a:t>
            </a:r>
            <a:r>
              <a:rPr lang="en-US" sz="3200" dirty="0"/>
              <a:t> </a:t>
            </a:r>
            <a:r>
              <a:rPr lang="en-US" sz="3200" dirty="0" err="1"/>
              <a:t>lên</a:t>
            </a:r>
            <a:r>
              <a:rPr lang="en-US" sz="3200" dirty="0"/>
              <a:t> </a:t>
            </a:r>
            <a:r>
              <a:rPr lang="en-US" sz="3200" dirty="0" err="1"/>
              <a:t>mang</a:t>
            </a:r>
            <a:r>
              <a:rPr lang="en-US" sz="3200" dirty="0"/>
              <a:t> </a:t>
            </a:r>
            <a:r>
              <a:rPr lang="en-US" sz="3200" dirty="0" err="1"/>
              <a:t>theo</a:t>
            </a:r>
            <a:r>
              <a:rPr lang="en-US" sz="3200" dirty="0"/>
              <a:t> </a:t>
            </a:r>
            <a:r>
              <a:rPr lang="en-US" sz="3200" dirty="0" err="1"/>
              <a:t>những</a:t>
            </a:r>
            <a:r>
              <a:rPr lang="en-US" sz="3200" dirty="0"/>
              <a:t> </a:t>
            </a:r>
            <a:r>
              <a:rPr lang="en-US" sz="3200" dirty="0" err="1"/>
              <a:t>mong</a:t>
            </a:r>
            <a:r>
              <a:rPr lang="en-US" sz="3200" dirty="0"/>
              <a:t> </a:t>
            </a:r>
            <a:r>
              <a:rPr lang="en-US" sz="3200" dirty="0" err="1"/>
              <a:t>ước</a:t>
            </a:r>
            <a:r>
              <a:rPr lang="en-US" sz="3200" dirty="0"/>
              <a:t> </a:t>
            </a:r>
            <a:r>
              <a:rPr lang="en-US" sz="3200" dirty="0" err="1"/>
              <a:t>của</a:t>
            </a:r>
            <a:r>
              <a:rPr lang="en-US" sz="3200" dirty="0"/>
              <a:t> </a:t>
            </a:r>
            <a:r>
              <a:rPr lang="en-US" sz="3200" dirty="0" err="1"/>
              <a:t>các</a:t>
            </a:r>
            <a:r>
              <a:rPr lang="en-US" sz="3200" dirty="0"/>
              <a:t> </a:t>
            </a:r>
            <a:r>
              <a:rPr lang="en-US" sz="3200" dirty="0" err="1"/>
              <a:t>bạn</a:t>
            </a:r>
            <a:r>
              <a:rPr lang="en-US" sz="3200" dirty="0"/>
              <a:t> </a:t>
            </a:r>
            <a:r>
              <a:rPr lang="en-US" sz="3200" dirty="0" err="1"/>
              <a:t>thiếu</a:t>
            </a:r>
            <a:r>
              <a:rPr lang="en-US" sz="3200" dirty="0"/>
              <a:t> </a:t>
            </a:r>
            <a:r>
              <a:rPr lang="en-US" sz="3200" dirty="0" err="1"/>
              <a:t>nhi</a:t>
            </a:r>
            <a:r>
              <a:rPr lang="en-US" sz="3200" dirty="0"/>
              <a:t> </a:t>
            </a:r>
            <a:r>
              <a:rPr lang="en-US" sz="3200" dirty="0" err="1"/>
              <a:t>thế</a:t>
            </a:r>
            <a:r>
              <a:rPr lang="en-US" sz="3200" dirty="0"/>
              <a:t> </a:t>
            </a:r>
            <a:r>
              <a:rPr lang="en-US" sz="3200" dirty="0" err="1"/>
              <a:t>giới</a:t>
            </a:r>
            <a:r>
              <a:rPr lang="en-US" sz="3200" dirty="0"/>
              <a:t> </a:t>
            </a:r>
            <a:r>
              <a:rPr lang="en-US" sz="3200" dirty="0" err="1"/>
              <a:t>về</a:t>
            </a:r>
            <a:r>
              <a:rPr lang="en-US" sz="3200" dirty="0"/>
              <a:t> </a:t>
            </a:r>
            <a:r>
              <a:rPr lang="en-US" sz="3200" dirty="0" err="1"/>
              <a:t>một</a:t>
            </a:r>
            <a:r>
              <a:rPr lang="en-US" sz="3200" dirty="0"/>
              <a:t> </a:t>
            </a:r>
            <a:r>
              <a:rPr lang="en-US" sz="3200" dirty="0" err="1"/>
              <a:t>thế</a:t>
            </a:r>
            <a:r>
              <a:rPr lang="en-US" sz="3200" dirty="0"/>
              <a:t> </a:t>
            </a:r>
            <a:r>
              <a:rPr lang="en-US" sz="3200" dirty="0" err="1"/>
              <a:t>giới</a:t>
            </a:r>
            <a:r>
              <a:rPr lang="en-US" sz="3200" dirty="0"/>
              <a:t> </a:t>
            </a:r>
            <a:r>
              <a:rPr lang="en-US" sz="3200" dirty="0" err="1"/>
              <a:t>yên</a:t>
            </a:r>
            <a:r>
              <a:rPr lang="en-US" sz="3200" dirty="0"/>
              <a:t> </a:t>
            </a:r>
            <a:r>
              <a:rPr lang="en-US" sz="3200" dirty="0" err="1"/>
              <a:t>bình</a:t>
            </a:r>
            <a:r>
              <a:rPr lang="en-US" sz="3200" dirty="0"/>
              <a:t>.</a:t>
            </a:r>
          </a:p>
        </p:txBody>
      </p:sp>
    </p:spTree>
    <p:extLst>
      <p:ext uri="{BB962C8B-B14F-4D97-AF65-F5344CB8AC3E}">
        <p14:creationId xmlns:p14="http://schemas.microsoft.com/office/powerpoint/2010/main" val="2287546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163C895-77AC-4223-A90A-053FD1150ABD}"/>
              </a:ext>
            </a:extLst>
          </p:cNvPr>
          <p:cNvGrpSpPr/>
          <p:nvPr/>
        </p:nvGrpSpPr>
        <p:grpSpPr>
          <a:xfrm>
            <a:off x="703113" y="1491514"/>
            <a:ext cx="11182864" cy="1398431"/>
            <a:chOff x="795403" y="303870"/>
            <a:chExt cx="952360" cy="609600"/>
          </a:xfrm>
        </p:grpSpPr>
        <p:sp>
          <p:nvSpPr>
            <p:cNvPr id="15" name="Rounded Rectangle 13">
              <a:extLst>
                <a:ext uri="{FF2B5EF4-FFF2-40B4-BE49-F238E27FC236}">
                  <a16:creationId xmlns:a16="http://schemas.microsoft.com/office/drawing/2014/main" id="{2BDB3DAB-4240-45F7-A90F-2802E762DDC1}"/>
                </a:ext>
              </a:extLst>
            </p:cNvPr>
            <p:cNvSpPr/>
            <p:nvPr/>
          </p:nvSpPr>
          <p:spPr>
            <a:xfrm>
              <a:off x="795403" y="303870"/>
              <a:ext cx="952360" cy="609600"/>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6" name="TextBox 15">
              <a:extLst>
                <a:ext uri="{FF2B5EF4-FFF2-40B4-BE49-F238E27FC236}">
                  <a16:creationId xmlns:a16="http://schemas.microsoft.com/office/drawing/2014/main" id="{2C28CBD7-1207-4A24-BA56-82628A190BF6}"/>
                </a:ext>
              </a:extLst>
            </p:cNvPr>
            <p:cNvSpPr txBox="1"/>
            <p:nvPr/>
          </p:nvSpPr>
          <p:spPr>
            <a:xfrm>
              <a:off x="808830" y="393045"/>
              <a:ext cx="888134" cy="469578"/>
            </a:xfrm>
            <a:prstGeom prst="rect">
              <a:avLst/>
            </a:prstGeom>
            <a:noFill/>
          </p:spPr>
          <p:txBody>
            <a:bodyPr wrap="square" rtlCol="0">
              <a:spAutoFit/>
            </a:bodyPr>
            <a:lstStyle/>
            <a:p>
              <a:pPr algn="ctr"/>
              <a:r>
                <a:rPr lang="en-US" sz="3200" b="1" dirty="0">
                  <a:solidFill>
                    <a:srgbClr val="FF0000"/>
                  </a:solidFill>
                </a:rPr>
                <a:t>5. </a:t>
              </a:r>
              <a:r>
                <a:rPr lang="en-US" sz="3200" b="1" dirty="0" err="1">
                  <a:solidFill>
                    <a:srgbClr val="FF0000"/>
                  </a:solidFill>
                </a:rPr>
                <a:t>Nếu</a:t>
              </a:r>
              <a:r>
                <a:rPr lang="en-US" sz="3200" b="1" dirty="0">
                  <a:solidFill>
                    <a:srgbClr val="FF0000"/>
                  </a:solidFill>
                </a:rPr>
                <a:t> </a:t>
              </a:r>
              <a:r>
                <a:rPr lang="en-US" sz="3200" b="1" dirty="0" err="1">
                  <a:solidFill>
                    <a:srgbClr val="FF0000"/>
                  </a:solidFill>
                </a:rPr>
                <a:t>em</a:t>
              </a:r>
              <a:r>
                <a:rPr lang="en-US" sz="3200" b="1" dirty="0">
                  <a:solidFill>
                    <a:srgbClr val="FF0000"/>
                  </a:solidFill>
                </a:rPr>
                <a:t> </a:t>
              </a:r>
              <a:r>
                <a:rPr lang="en-US" sz="3200" b="1" dirty="0" err="1">
                  <a:solidFill>
                    <a:srgbClr val="FF0000"/>
                  </a:solidFill>
                </a:rPr>
                <a:t>được</a:t>
              </a:r>
              <a:r>
                <a:rPr lang="en-US" sz="3200" b="1" dirty="0">
                  <a:solidFill>
                    <a:srgbClr val="FF0000"/>
                  </a:solidFill>
                </a:rPr>
                <a:t> </a:t>
              </a:r>
              <a:r>
                <a:rPr lang="en-US" sz="3200" b="1" dirty="0" err="1">
                  <a:solidFill>
                    <a:srgbClr val="FF0000"/>
                  </a:solidFill>
                </a:rPr>
                <a:t>tham</a:t>
              </a:r>
              <a:r>
                <a:rPr lang="en-US" sz="3200" b="1" dirty="0">
                  <a:solidFill>
                    <a:srgbClr val="FF0000"/>
                  </a:solidFill>
                </a:rPr>
                <a:t> </a:t>
              </a:r>
              <a:r>
                <a:rPr lang="en-US" sz="3200" b="1" dirty="0" err="1">
                  <a:solidFill>
                    <a:srgbClr val="FF0000"/>
                  </a:solidFill>
                </a:rPr>
                <a:t>gia</a:t>
              </a:r>
              <a:r>
                <a:rPr lang="en-US" sz="3200" b="1" dirty="0">
                  <a:solidFill>
                    <a:srgbClr val="FF0000"/>
                  </a:solidFill>
                </a:rPr>
                <a:t> </a:t>
              </a:r>
              <a:r>
                <a:rPr lang="en-US" sz="3200" b="1" dirty="0" err="1">
                  <a:solidFill>
                    <a:srgbClr val="FF0000"/>
                  </a:solidFill>
                </a:rPr>
                <a:t>trại</a:t>
              </a:r>
              <a:r>
                <a:rPr lang="en-US" sz="3200" b="1" dirty="0">
                  <a:solidFill>
                    <a:srgbClr val="FF0000"/>
                  </a:solidFill>
                </a:rPr>
                <a:t> </a:t>
              </a:r>
              <a:r>
                <a:rPr lang="en-US" sz="3200" b="1" dirty="0" err="1">
                  <a:solidFill>
                    <a:srgbClr val="FF0000"/>
                  </a:solidFill>
                </a:rPr>
                <a:t>hè</a:t>
              </a:r>
              <a:r>
                <a:rPr lang="en-US" sz="3200" b="1" dirty="0">
                  <a:solidFill>
                    <a:srgbClr val="FF0000"/>
                  </a:solidFill>
                </a:rPr>
                <a:t>, </a:t>
              </a:r>
              <a:r>
                <a:rPr lang="en-US" sz="3200" b="1" dirty="0" err="1">
                  <a:solidFill>
                    <a:srgbClr val="FF0000"/>
                  </a:solidFill>
                </a:rPr>
                <a:t>em</a:t>
              </a:r>
              <a:r>
                <a:rPr lang="en-US" sz="3200" b="1" dirty="0">
                  <a:solidFill>
                    <a:srgbClr val="FF0000"/>
                  </a:solidFill>
                </a:rPr>
                <a:t> </a:t>
              </a:r>
              <a:r>
                <a:rPr lang="en-US" sz="3200" b="1" dirty="0" err="1">
                  <a:solidFill>
                    <a:srgbClr val="FF0000"/>
                  </a:solidFill>
                </a:rPr>
                <a:t>sẽ</a:t>
              </a:r>
              <a:r>
                <a:rPr lang="en-US" sz="3200" b="1" dirty="0">
                  <a:solidFill>
                    <a:srgbClr val="FF0000"/>
                  </a:solidFill>
                </a:rPr>
                <a:t> </a:t>
              </a:r>
              <a:r>
                <a:rPr lang="en-US" sz="3200" b="1" dirty="0" err="1">
                  <a:solidFill>
                    <a:srgbClr val="FF0000"/>
                  </a:solidFill>
                </a:rPr>
                <a:t>nói</a:t>
              </a:r>
              <a:r>
                <a:rPr lang="en-US" sz="3200" b="1" dirty="0">
                  <a:solidFill>
                    <a:srgbClr val="FF0000"/>
                  </a:solidFill>
                </a:rPr>
                <a:t> </a:t>
              </a:r>
              <a:r>
                <a:rPr lang="en-US" sz="3200" b="1" dirty="0" err="1">
                  <a:solidFill>
                    <a:srgbClr val="FF0000"/>
                  </a:solidFill>
                </a:rPr>
                <a:t>những</a:t>
              </a:r>
              <a:r>
                <a:rPr lang="en-US" sz="3200" b="1" dirty="0">
                  <a:solidFill>
                    <a:srgbClr val="FF0000"/>
                  </a:solidFill>
                </a:rPr>
                <a:t> </a:t>
              </a:r>
              <a:r>
                <a:rPr lang="en-US" sz="3200" b="1" dirty="0" err="1">
                  <a:solidFill>
                    <a:srgbClr val="FF0000"/>
                  </a:solidFill>
                </a:rPr>
                <a:t>gì</a:t>
              </a:r>
              <a:r>
                <a:rPr lang="en-US" sz="3200" b="1" dirty="0">
                  <a:solidFill>
                    <a:srgbClr val="FF0000"/>
                  </a:solidFill>
                </a:rPr>
                <a:t> </a:t>
              </a:r>
              <a:r>
                <a:rPr lang="en-US" sz="3200" b="1" dirty="0" err="1">
                  <a:solidFill>
                    <a:srgbClr val="FF0000"/>
                  </a:solidFill>
                </a:rPr>
                <a:t>về</a:t>
              </a:r>
              <a:r>
                <a:rPr lang="en-US" sz="3200" b="1" dirty="0">
                  <a:solidFill>
                    <a:srgbClr val="FF0000"/>
                  </a:solidFill>
                </a:rPr>
                <a:t> </a:t>
              </a:r>
              <a:r>
                <a:rPr lang="en-US" sz="3200" b="1" dirty="0" err="1">
                  <a:solidFill>
                    <a:srgbClr val="FF0000"/>
                  </a:solidFill>
                </a:rPr>
                <a:t>đất</a:t>
              </a:r>
              <a:r>
                <a:rPr lang="en-US" sz="3200" b="1" dirty="0">
                  <a:solidFill>
                    <a:srgbClr val="FF0000"/>
                  </a:solidFill>
                </a:rPr>
                <a:t> </a:t>
              </a:r>
              <a:r>
                <a:rPr lang="en-US" sz="3200" b="1" dirty="0" err="1">
                  <a:solidFill>
                    <a:srgbClr val="FF0000"/>
                  </a:solidFill>
                </a:rPr>
                <a:t>nước</a:t>
              </a:r>
              <a:r>
                <a:rPr lang="en-US" sz="3200" b="1" dirty="0">
                  <a:solidFill>
                    <a:srgbClr val="FF0000"/>
                  </a:solidFill>
                </a:rPr>
                <a:t> </a:t>
              </a:r>
              <a:r>
                <a:rPr lang="en-US" sz="3200" b="1" dirty="0" err="1">
                  <a:solidFill>
                    <a:srgbClr val="FF0000"/>
                  </a:solidFill>
                </a:rPr>
                <a:t>Việt</a:t>
              </a:r>
              <a:r>
                <a:rPr lang="en-US" sz="3200" b="1" dirty="0">
                  <a:solidFill>
                    <a:srgbClr val="FF0000"/>
                  </a:solidFill>
                </a:rPr>
                <a:t> Nam </a:t>
              </a:r>
              <a:r>
                <a:rPr lang="en-US" sz="3200" b="1" dirty="0" err="1">
                  <a:solidFill>
                    <a:srgbClr val="FF0000"/>
                  </a:solidFill>
                </a:rPr>
                <a:t>với</a:t>
              </a:r>
              <a:r>
                <a:rPr lang="en-US" sz="3200" b="1" dirty="0">
                  <a:solidFill>
                    <a:srgbClr val="FF0000"/>
                  </a:solidFill>
                </a:rPr>
                <a:t> </a:t>
              </a:r>
              <a:r>
                <a:rPr lang="en-US" sz="3200" b="1" dirty="0" err="1">
                  <a:solidFill>
                    <a:srgbClr val="FF0000"/>
                  </a:solidFill>
                </a:rPr>
                <a:t>các</a:t>
              </a:r>
              <a:r>
                <a:rPr lang="en-US" sz="3200" b="1" dirty="0">
                  <a:solidFill>
                    <a:srgbClr val="FF0000"/>
                  </a:solidFill>
                </a:rPr>
                <a:t> </a:t>
              </a:r>
              <a:r>
                <a:rPr lang="en-US" sz="3200" b="1" dirty="0" err="1">
                  <a:solidFill>
                    <a:srgbClr val="FF0000"/>
                  </a:solidFill>
                </a:rPr>
                <a:t>bạn</a:t>
              </a:r>
              <a:r>
                <a:rPr lang="en-US" sz="3200" b="1" dirty="0">
                  <a:solidFill>
                    <a:srgbClr val="FF0000"/>
                  </a:solidFill>
                </a:rPr>
                <a:t>?</a:t>
              </a:r>
            </a:p>
          </p:txBody>
        </p:sp>
      </p:grpSp>
    </p:spTree>
    <p:extLst>
      <p:ext uri="{BB962C8B-B14F-4D97-AF65-F5344CB8AC3E}">
        <p14:creationId xmlns:p14="http://schemas.microsoft.com/office/powerpoint/2010/main" val="1192010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163C895-77AC-4223-A90A-053FD1150ABD}"/>
              </a:ext>
            </a:extLst>
          </p:cNvPr>
          <p:cNvGrpSpPr/>
          <p:nvPr/>
        </p:nvGrpSpPr>
        <p:grpSpPr>
          <a:xfrm>
            <a:off x="1219198" y="860219"/>
            <a:ext cx="10428705" cy="4074239"/>
            <a:chOff x="839354" y="28678"/>
            <a:chExt cx="888134" cy="1776030"/>
          </a:xfrm>
        </p:grpSpPr>
        <p:sp>
          <p:nvSpPr>
            <p:cNvPr id="15" name="Rounded Rectangle 13">
              <a:extLst>
                <a:ext uri="{FF2B5EF4-FFF2-40B4-BE49-F238E27FC236}">
                  <a16:creationId xmlns:a16="http://schemas.microsoft.com/office/drawing/2014/main" id="{2BDB3DAB-4240-45F7-A90F-2802E762DDC1}"/>
                </a:ext>
              </a:extLst>
            </p:cNvPr>
            <p:cNvSpPr/>
            <p:nvPr/>
          </p:nvSpPr>
          <p:spPr>
            <a:xfrm>
              <a:off x="986312" y="28678"/>
              <a:ext cx="571065" cy="458686"/>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334" b="1">
                  <a:solidFill>
                    <a:schemeClr val="tx1"/>
                  </a:solidFill>
                </a:rPr>
                <a:t>NỘI DUNG</a:t>
              </a:r>
              <a:endParaRPr lang="en-US" sz="5334" b="1" dirty="0">
                <a:solidFill>
                  <a:schemeClr val="tx1"/>
                </a:solidFill>
              </a:endParaRPr>
            </a:p>
          </p:txBody>
        </p:sp>
        <p:sp>
          <p:nvSpPr>
            <p:cNvPr id="16" name="TextBox 15">
              <a:extLst>
                <a:ext uri="{FF2B5EF4-FFF2-40B4-BE49-F238E27FC236}">
                  <a16:creationId xmlns:a16="http://schemas.microsoft.com/office/drawing/2014/main" id="{2C28CBD7-1207-4A24-BA56-82628A190BF6}"/>
                </a:ext>
              </a:extLst>
            </p:cNvPr>
            <p:cNvSpPr txBox="1"/>
            <p:nvPr/>
          </p:nvSpPr>
          <p:spPr>
            <a:xfrm>
              <a:off x="839354" y="556973"/>
              <a:ext cx="888134" cy="1247735"/>
            </a:xfrm>
            <a:prstGeom prst="rect">
              <a:avLst/>
            </a:prstGeom>
            <a:solidFill>
              <a:schemeClr val="bg1"/>
            </a:solidFill>
          </p:spPr>
          <p:txBody>
            <a:bodyPr wrap="square" rtlCol="0">
              <a:spAutoFit/>
            </a:bodyPr>
            <a:lstStyle/>
            <a:p>
              <a:pPr algn="just"/>
              <a:r>
                <a:rPr lang="en-US" sz="3600" b="1">
                  <a:solidFill>
                    <a:srgbClr val="FF0000"/>
                  </a:solidFill>
                </a:rPr>
                <a:t>Văn bản đề cập đến ngày hội trại hè thiếu nhi thế giới. Các bạn dự trại hè thiếu nhi trên thế giới có quốc tịch, màu da khác nhau cùng tụ họp về đây. Các bạn đã gửi lời nhắn, lời chúc với bồ câu trắng về sự bình đẳng và hòa bình thế giới.</a:t>
              </a:r>
              <a:endParaRPr lang="en-US" sz="3600" b="1" dirty="0">
                <a:solidFill>
                  <a:srgbClr val="FF0000"/>
                </a:solidFill>
              </a:endParaRPr>
            </a:p>
          </p:txBody>
        </p:sp>
      </p:grpSp>
    </p:spTree>
    <p:extLst>
      <p:ext uri="{BB962C8B-B14F-4D97-AF65-F5344CB8AC3E}">
        <p14:creationId xmlns:p14="http://schemas.microsoft.com/office/powerpoint/2010/main" val="905321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321155" y="1639618"/>
            <a:ext cx="8222185" cy="4080609"/>
          </a:xfrm>
          <a:prstGeom prst="rect">
            <a:avLst/>
          </a:prstGeom>
        </p:spPr>
      </p:pic>
    </p:spTree>
    <p:extLst>
      <p:ext uri="{BB962C8B-B14F-4D97-AF65-F5344CB8AC3E}">
        <p14:creationId xmlns:p14="http://schemas.microsoft.com/office/powerpoint/2010/main" val="1535627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0">
            <a:extLst>
              <a:ext uri="{FF2B5EF4-FFF2-40B4-BE49-F238E27FC236}">
                <a16:creationId xmlns:a16="http://schemas.microsoft.com/office/drawing/2014/main" id="{5CECF5EA-66DC-4CEC-BBC7-16B05FBAA9ED}"/>
              </a:ext>
            </a:extLst>
          </p:cNvPr>
          <p:cNvSpPr txBox="1"/>
          <p:nvPr/>
        </p:nvSpPr>
        <p:spPr>
          <a:xfrm>
            <a:off x="550500" y="724860"/>
            <a:ext cx="3970701" cy="1887953"/>
          </a:xfrm>
          <a:prstGeom prst="rect">
            <a:avLst/>
          </a:prstGeom>
          <a:noFill/>
        </p:spPr>
        <p:txBody>
          <a:bodyPr wrap="square" rtlCol="0">
            <a:spAutoFit/>
          </a:bodyPr>
          <a:lstStyle/>
          <a:p>
            <a:pPr algn="just">
              <a:spcBef>
                <a:spcPts val="400"/>
              </a:spcBef>
            </a:pPr>
            <a:r>
              <a:rPr lang="en-US" sz="2667" dirty="0" err="1">
                <a:solidFill>
                  <a:srgbClr val="000000"/>
                </a:solidFill>
              </a:rPr>
              <a:t>Như</a:t>
            </a:r>
            <a:r>
              <a:rPr lang="en-US" sz="2667" dirty="0">
                <a:solidFill>
                  <a:srgbClr val="000000"/>
                </a:solidFill>
              </a:rPr>
              <a:t> </a:t>
            </a:r>
            <a:r>
              <a:rPr lang="en-US" sz="2667" dirty="0" err="1">
                <a:solidFill>
                  <a:srgbClr val="000000"/>
                </a:solidFill>
              </a:rPr>
              <a:t>trăm</a:t>
            </a:r>
            <a:r>
              <a:rPr lang="en-US" sz="2667" dirty="0">
                <a:solidFill>
                  <a:srgbClr val="000000"/>
                </a:solidFill>
              </a:rPr>
              <a:t> </a:t>
            </a:r>
            <a:r>
              <a:rPr lang="en-US" sz="2667" dirty="0" err="1">
                <a:solidFill>
                  <a:srgbClr val="000000"/>
                </a:solidFill>
              </a:rPr>
              <a:t>sông</a:t>
            </a:r>
            <a:r>
              <a:rPr lang="en-US" sz="2667" dirty="0">
                <a:solidFill>
                  <a:srgbClr val="000000"/>
                </a:solidFill>
              </a:rPr>
              <a:t> </a:t>
            </a:r>
            <a:r>
              <a:rPr lang="en-US" sz="2667" dirty="0" err="1">
                <a:solidFill>
                  <a:srgbClr val="000000"/>
                </a:solidFill>
              </a:rPr>
              <a:t>dồn</a:t>
            </a:r>
            <a:r>
              <a:rPr lang="en-US" sz="2667" dirty="0">
                <a:solidFill>
                  <a:srgbClr val="000000"/>
                </a:solidFill>
              </a:rPr>
              <a:t> </a:t>
            </a:r>
            <a:r>
              <a:rPr lang="en-US" sz="2667" dirty="0" err="1">
                <a:solidFill>
                  <a:srgbClr val="000000"/>
                </a:solidFill>
              </a:rPr>
              <a:t>biển</a:t>
            </a:r>
            <a:endParaRPr lang="en-US" sz="2667" dirty="0">
              <a:solidFill>
                <a:srgbClr val="000000"/>
              </a:solidFill>
            </a:endParaRPr>
          </a:p>
          <a:p>
            <a:pPr algn="just">
              <a:spcBef>
                <a:spcPts val="400"/>
              </a:spcBef>
            </a:pPr>
            <a:r>
              <a:rPr lang="en-US" sz="2667" dirty="0" err="1">
                <a:solidFill>
                  <a:srgbClr val="000000"/>
                </a:solidFill>
              </a:rPr>
              <a:t>Bầu</a:t>
            </a:r>
            <a:r>
              <a:rPr lang="en-US" sz="2667" dirty="0">
                <a:solidFill>
                  <a:srgbClr val="000000"/>
                </a:solidFill>
              </a:rPr>
              <a:t> </a:t>
            </a:r>
            <a:r>
              <a:rPr lang="en-US" sz="2667" dirty="0" err="1">
                <a:solidFill>
                  <a:srgbClr val="000000"/>
                </a:solidFill>
              </a:rPr>
              <a:t>bạn</a:t>
            </a:r>
            <a:r>
              <a:rPr lang="en-US" sz="2667" dirty="0">
                <a:solidFill>
                  <a:srgbClr val="000000"/>
                </a:solidFill>
              </a:rPr>
              <a:t> </a:t>
            </a:r>
            <a:r>
              <a:rPr lang="en-US" sz="2667" dirty="0" err="1">
                <a:solidFill>
                  <a:srgbClr val="000000"/>
                </a:solidFill>
              </a:rPr>
              <a:t>tụ</a:t>
            </a:r>
            <a:r>
              <a:rPr lang="en-US" sz="2667" dirty="0">
                <a:solidFill>
                  <a:srgbClr val="000000"/>
                </a:solidFill>
              </a:rPr>
              <a:t> </a:t>
            </a:r>
            <a:r>
              <a:rPr lang="en-US" sz="2667" dirty="0" err="1">
                <a:solidFill>
                  <a:srgbClr val="000000"/>
                </a:solidFill>
              </a:rPr>
              <a:t>về</a:t>
            </a:r>
            <a:r>
              <a:rPr lang="en-US" sz="2667" dirty="0">
                <a:solidFill>
                  <a:srgbClr val="000000"/>
                </a:solidFill>
              </a:rPr>
              <a:t> </a:t>
            </a:r>
            <a:r>
              <a:rPr lang="en-US" sz="2667" dirty="0" err="1">
                <a:solidFill>
                  <a:srgbClr val="000000"/>
                </a:solidFill>
              </a:rPr>
              <a:t>đây</a:t>
            </a:r>
            <a:endParaRPr lang="en-US" sz="2667" dirty="0">
              <a:solidFill>
                <a:srgbClr val="000000"/>
              </a:solidFill>
            </a:endParaRPr>
          </a:p>
          <a:p>
            <a:pPr algn="just">
              <a:spcBef>
                <a:spcPts val="400"/>
              </a:spcBef>
            </a:pPr>
            <a:r>
              <a:rPr lang="en-US" sz="2667" dirty="0" err="1">
                <a:solidFill>
                  <a:srgbClr val="000000"/>
                </a:solidFill>
              </a:rPr>
              <a:t>Thế</a:t>
            </a:r>
            <a:r>
              <a:rPr lang="en-US" sz="2667" dirty="0">
                <a:solidFill>
                  <a:srgbClr val="000000"/>
                </a:solidFill>
              </a:rPr>
              <a:t> </a:t>
            </a:r>
            <a:r>
              <a:rPr lang="en-US" sz="2667" dirty="0" err="1">
                <a:solidFill>
                  <a:srgbClr val="000000"/>
                </a:solidFill>
              </a:rPr>
              <a:t>giới</a:t>
            </a:r>
            <a:r>
              <a:rPr lang="en-US" sz="2667" dirty="0">
                <a:solidFill>
                  <a:srgbClr val="000000"/>
                </a:solidFill>
              </a:rPr>
              <a:t> </a:t>
            </a:r>
            <a:r>
              <a:rPr lang="en-US" sz="2667" dirty="0" err="1">
                <a:solidFill>
                  <a:srgbClr val="000000"/>
                </a:solidFill>
              </a:rPr>
              <a:t>thu</a:t>
            </a:r>
            <a:r>
              <a:rPr lang="en-US" sz="2667" dirty="0">
                <a:solidFill>
                  <a:srgbClr val="000000"/>
                </a:solidFill>
              </a:rPr>
              <a:t> </a:t>
            </a:r>
            <a:r>
              <a:rPr lang="en-US" sz="2667" dirty="0" err="1">
                <a:solidFill>
                  <a:srgbClr val="000000"/>
                </a:solidFill>
              </a:rPr>
              <a:t>nhỏ</a:t>
            </a:r>
            <a:r>
              <a:rPr lang="en-US" sz="2667" dirty="0">
                <a:solidFill>
                  <a:srgbClr val="000000"/>
                </a:solidFill>
              </a:rPr>
              <a:t> </a:t>
            </a:r>
            <a:r>
              <a:rPr lang="en-US" sz="2667" dirty="0" err="1">
                <a:solidFill>
                  <a:srgbClr val="000000"/>
                </a:solidFill>
              </a:rPr>
              <a:t>lại</a:t>
            </a:r>
            <a:r>
              <a:rPr lang="en-US" sz="2667" dirty="0">
                <a:solidFill>
                  <a:srgbClr val="000000"/>
                </a:solidFill>
              </a:rPr>
              <a:t> </a:t>
            </a:r>
          </a:p>
          <a:p>
            <a:pPr algn="just">
              <a:spcBef>
                <a:spcPts val="400"/>
              </a:spcBef>
            </a:pPr>
            <a:r>
              <a:rPr lang="en-US" sz="2667" dirty="0" err="1">
                <a:solidFill>
                  <a:srgbClr val="000000"/>
                </a:solidFill>
              </a:rPr>
              <a:t>Trong</a:t>
            </a:r>
            <a:r>
              <a:rPr lang="en-US" sz="2667" dirty="0">
                <a:solidFill>
                  <a:srgbClr val="000000"/>
                </a:solidFill>
              </a:rPr>
              <a:t> </a:t>
            </a:r>
            <a:r>
              <a:rPr lang="en-US" sz="2667" dirty="0" err="1">
                <a:solidFill>
                  <a:srgbClr val="000000"/>
                </a:solidFill>
              </a:rPr>
              <a:t>khu</a:t>
            </a:r>
            <a:r>
              <a:rPr lang="en-US" sz="2667" dirty="0">
                <a:solidFill>
                  <a:srgbClr val="000000"/>
                </a:solidFill>
              </a:rPr>
              <a:t> </a:t>
            </a:r>
            <a:r>
              <a:rPr lang="en-US" sz="2667" dirty="0" err="1">
                <a:solidFill>
                  <a:srgbClr val="000000"/>
                </a:solidFill>
              </a:rPr>
              <a:t>trại</a:t>
            </a:r>
            <a:r>
              <a:rPr lang="en-US" sz="2667" dirty="0">
                <a:solidFill>
                  <a:srgbClr val="000000"/>
                </a:solidFill>
              </a:rPr>
              <a:t> </a:t>
            </a:r>
            <a:r>
              <a:rPr lang="en-US" sz="2667" dirty="0" err="1">
                <a:solidFill>
                  <a:srgbClr val="000000"/>
                </a:solidFill>
              </a:rPr>
              <a:t>hè</a:t>
            </a:r>
            <a:r>
              <a:rPr lang="en-US" sz="2667" dirty="0">
                <a:solidFill>
                  <a:srgbClr val="000000"/>
                </a:solidFill>
              </a:rPr>
              <a:t> </a:t>
            </a:r>
            <a:r>
              <a:rPr lang="en-US" sz="2667" dirty="0" err="1">
                <a:solidFill>
                  <a:srgbClr val="000000"/>
                </a:solidFill>
              </a:rPr>
              <a:t>này</a:t>
            </a:r>
            <a:r>
              <a:rPr lang="en-US" sz="2667" dirty="0">
                <a:solidFill>
                  <a:srgbClr val="000000"/>
                </a:solidFill>
              </a:rPr>
              <a:t>.</a:t>
            </a:r>
          </a:p>
        </p:txBody>
      </p:sp>
      <p:sp>
        <p:nvSpPr>
          <p:cNvPr id="7" name="文本框 20">
            <a:extLst>
              <a:ext uri="{FF2B5EF4-FFF2-40B4-BE49-F238E27FC236}">
                <a16:creationId xmlns:a16="http://schemas.microsoft.com/office/drawing/2014/main" id="{852FA502-8D80-49A4-A7F9-FAD4A767AE33}"/>
              </a:ext>
            </a:extLst>
          </p:cNvPr>
          <p:cNvSpPr txBox="1"/>
          <p:nvPr/>
        </p:nvSpPr>
        <p:spPr>
          <a:xfrm>
            <a:off x="1014997" y="2625639"/>
            <a:ext cx="4927601" cy="1887953"/>
          </a:xfrm>
          <a:prstGeom prst="rect">
            <a:avLst/>
          </a:prstGeom>
          <a:noFill/>
        </p:spPr>
        <p:txBody>
          <a:bodyPr wrap="square" rtlCol="0">
            <a:spAutoFit/>
          </a:bodyPr>
          <a:lstStyle/>
          <a:p>
            <a:pPr algn="just">
              <a:spcBef>
                <a:spcPts val="400"/>
              </a:spcBef>
            </a:pPr>
            <a:r>
              <a:rPr lang="en-US" sz="2667" dirty="0" err="1">
                <a:solidFill>
                  <a:srgbClr val="000000"/>
                </a:solidFill>
              </a:rPr>
              <a:t>Bạn</a:t>
            </a:r>
            <a:r>
              <a:rPr lang="en-US" sz="2667" dirty="0">
                <a:solidFill>
                  <a:srgbClr val="000000"/>
                </a:solidFill>
              </a:rPr>
              <a:t> </a:t>
            </a:r>
            <a:r>
              <a:rPr lang="en-US" sz="2667" dirty="0" err="1">
                <a:solidFill>
                  <a:srgbClr val="000000"/>
                </a:solidFill>
              </a:rPr>
              <a:t>từ</a:t>
            </a:r>
            <a:r>
              <a:rPr lang="en-US" sz="2667" dirty="0">
                <a:solidFill>
                  <a:srgbClr val="000000"/>
                </a:solidFill>
              </a:rPr>
              <a:t> </a:t>
            </a:r>
            <a:r>
              <a:rPr lang="en-US" sz="2667" dirty="0" err="1">
                <a:solidFill>
                  <a:srgbClr val="000000"/>
                </a:solidFill>
              </a:rPr>
              <a:t>Trung</a:t>
            </a:r>
            <a:r>
              <a:rPr lang="en-US" sz="2667" dirty="0">
                <a:solidFill>
                  <a:srgbClr val="000000"/>
                </a:solidFill>
              </a:rPr>
              <a:t> </a:t>
            </a:r>
            <a:r>
              <a:rPr lang="en-US" sz="2667" dirty="0" err="1">
                <a:solidFill>
                  <a:srgbClr val="000000"/>
                </a:solidFill>
              </a:rPr>
              <a:t>Quốc</a:t>
            </a:r>
            <a:r>
              <a:rPr lang="en-US" sz="2667" dirty="0">
                <a:solidFill>
                  <a:srgbClr val="000000"/>
                </a:solidFill>
              </a:rPr>
              <a:t> </a:t>
            </a:r>
            <a:r>
              <a:rPr lang="en-US" sz="2667" dirty="0" err="1">
                <a:solidFill>
                  <a:srgbClr val="000000"/>
                </a:solidFill>
              </a:rPr>
              <a:t>tới</a:t>
            </a:r>
            <a:endParaRPr lang="en-US" sz="2667" dirty="0">
              <a:solidFill>
                <a:srgbClr val="000000"/>
              </a:solidFill>
            </a:endParaRPr>
          </a:p>
          <a:p>
            <a:pPr algn="just">
              <a:spcBef>
                <a:spcPts val="400"/>
              </a:spcBef>
            </a:pPr>
            <a:r>
              <a:rPr lang="en-US" sz="2667" dirty="0" err="1">
                <a:solidFill>
                  <a:srgbClr val="000000"/>
                </a:solidFill>
              </a:rPr>
              <a:t>Bạn</a:t>
            </a:r>
            <a:r>
              <a:rPr lang="en-US" sz="2667" dirty="0">
                <a:solidFill>
                  <a:srgbClr val="000000"/>
                </a:solidFill>
              </a:rPr>
              <a:t> </a:t>
            </a:r>
            <a:r>
              <a:rPr lang="en-US" sz="2667" dirty="0" err="1">
                <a:solidFill>
                  <a:srgbClr val="000000"/>
                </a:solidFill>
              </a:rPr>
              <a:t>từ</a:t>
            </a:r>
            <a:r>
              <a:rPr lang="en-US" sz="2667" dirty="0">
                <a:solidFill>
                  <a:srgbClr val="000000"/>
                </a:solidFill>
              </a:rPr>
              <a:t> </a:t>
            </a:r>
            <a:r>
              <a:rPr lang="en-US" sz="2667" dirty="0" err="1">
                <a:solidFill>
                  <a:srgbClr val="000000"/>
                </a:solidFill>
              </a:rPr>
              <a:t>châu</a:t>
            </a:r>
            <a:r>
              <a:rPr lang="en-US" sz="2667" dirty="0">
                <a:solidFill>
                  <a:srgbClr val="000000"/>
                </a:solidFill>
              </a:rPr>
              <a:t> </a:t>
            </a:r>
            <a:r>
              <a:rPr lang="en-US" sz="2667" dirty="0" err="1">
                <a:solidFill>
                  <a:srgbClr val="000000"/>
                </a:solidFill>
              </a:rPr>
              <a:t>Mỹ</a:t>
            </a:r>
            <a:r>
              <a:rPr lang="en-US" sz="2667" dirty="0">
                <a:solidFill>
                  <a:srgbClr val="000000"/>
                </a:solidFill>
              </a:rPr>
              <a:t> sang</a:t>
            </a:r>
          </a:p>
          <a:p>
            <a:pPr algn="just">
              <a:spcBef>
                <a:spcPts val="400"/>
              </a:spcBef>
            </a:pPr>
            <a:r>
              <a:rPr lang="en-US" sz="2667" dirty="0" err="1">
                <a:solidFill>
                  <a:srgbClr val="000000"/>
                </a:solidFill>
              </a:rPr>
              <a:t>Bạn</a:t>
            </a:r>
            <a:r>
              <a:rPr lang="en-US" sz="2667" dirty="0">
                <a:solidFill>
                  <a:srgbClr val="000000"/>
                </a:solidFill>
              </a:rPr>
              <a:t> </a:t>
            </a:r>
            <a:r>
              <a:rPr lang="en-US" sz="2667" dirty="0" err="1">
                <a:solidFill>
                  <a:srgbClr val="000000"/>
                </a:solidFill>
              </a:rPr>
              <a:t>bên</a:t>
            </a:r>
            <a:r>
              <a:rPr lang="en-US" sz="2667" dirty="0">
                <a:solidFill>
                  <a:srgbClr val="000000"/>
                </a:solidFill>
              </a:rPr>
              <a:t> </a:t>
            </a:r>
            <a:r>
              <a:rPr lang="en-US" sz="2667" dirty="0" err="1">
                <a:solidFill>
                  <a:srgbClr val="000000"/>
                </a:solidFill>
              </a:rPr>
              <a:t>bờ</a:t>
            </a:r>
            <a:r>
              <a:rPr lang="en-US" sz="2667" dirty="0">
                <a:solidFill>
                  <a:srgbClr val="000000"/>
                </a:solidFill>
              </a:rPr>
              <a:t> </a:t>
            </a:r>
            <a:r>
              <a:rPr lang="en-US" sz="2667" dirty="0" err="1">
                <a:solidFill>
                  <a:srgbClr val="000000"/>
                </a:solidFill>
              </a:rPr>
              <a:t>Đa-nuýp</a:t>
            </a:r>
            <a:endParaRPr lang="en-US" sz="2667" dirty="0">
              <a:solidFill>
                <a:srgbClr val="000000"/>
              </a:solidFill>
            </a:endParaRPr>
          </a:p>
          <a:p>
            <a:pPr algn="just">
              <a:spcBef>
                <a:spcPts val="400"/>
              </a:spcBef>
            </a:pPr>
            <a:r>
              <a:rPr lang="en-US" sz="2667" dirty="0" err="1">
                <a:solidFill>
                  <a:srgbClr val="000000"/>
                </a:solidFill>
              </a:rPr>
              <a:t>Tôi</a:t>
            </a:r>
            <a:r>
              <a:rPr lang="en-US" sz="2667" dirty="0">
                <a:solidFill>
                  <a:srgbClr val="000000"/>
                </a:solidFill>
              </a:rPr>
              <a:t> – </a:t>
            </a:r>
            <a:r>
              <a:rPr lang="en-US" sz="2667" dirty="0" err="1">
                <a:solidFill>
                  <a:srgbClr val="000000"/>
                </a:solidFill>
              </a:rPr>
              <a:t>sông</a:t>
            </a:r>
            <a:r>
              <a:rPr lang="en-US" sz="2667" dirty="0">
                <a:solidFill>
                  <a:srgbClr val="000000"/>
                </a:solidFill>
              </a:rPr>
              <a:t> </a:t>
            </a:r>
            <a:r>
              <a:rPr lang="en-US" sz="2667" dirty="0" err="1">
                <a:solidFill>
                  <a:srgbClr val="000000"/>
                </a:solidFill>
              </a:rPr>
              <a:t>Hồng</a:t>
            </a:r>
            <a:r>
              <a:rPr lang="en-US" sz="2667" dirty="0">
                <a:solidFill>
                  <a:srgbClr val="000000"/>
                </a:solidFill>
              </a:rPr>
              <a:t> </a:t>
            </a:r>
            <a:r>
              <a:rPr lang="en-US" sz="2667" dirty="0" err="1">
                <a:solidFill>
                  <a:srgbClr val="000000"/>
                </a:solidFill>
              </a:rPr>
              <a:t>Việt</a:t>
            </a:r>
            <a:r>
              <a:rPr lang="en-US" sz="2667" dirty="0">
                <a:solidFill>
                  <a:srgbClr val="000000"/>
                </a:solidFill>
              </a:rPr>
              <a:t> Nam.</a:t>
            </a:r>
          </a:p>
        </p:txBody>
      </p:sp>
      <p:sp>
        <p:nvSpPr>
          <p:cNvPr id="8" name="文本框 20">
            <a:extLst>
              <a:ext uri="{FF2B5EF4-FFF2-40B4-BE49-F238E27FC236}">
                <a16:creationId xmlns:a16="http://schemas.microsoft.com/office/drawing/2014/main" id="{0F39E517-4506-4CDF-9863-A724A98A8E4F}"/>
              </a:ext>
            </a:extLst>
          </p:cNvPr>
          <p:cNvSpPr txBox="1"/>
          <p:nvPr/>
        </p:nvSpPr>
        <p:spPr>
          <a:xfrm>
            <a:off x="3383548" y="4579458"/>
            <a:ext cx="4927601" cy="1887953"/>
          </a:xfrm>
          <a:prstGeom prst="rect">
            <a:avLst/>
          </a:prstGeom>
          <a:noFill/>
        </p:spPr>
        <p:txBody>
          <a:bodyPr wrap="square" rtlCol="0">
            <a:spAutoFit/>
          </a:bodyPr>
          <a:lstStyle/>
          <a:p>
            <a:pPr algn="just">
              <a:spcBef>
                <a:spcPts val="400"/>
              </a:spcBef>
            </a:pPr>
            <a:r>
              <a:rPr lang="en-US" sz="2667" dirty="0">
                <a:solidFill>
                  <a:srgbClr val="000000"/>
                </a:solidFill>
              </a:rPr>
              <a:t>Tung </a:t>
            </a:r>
            <a:r>
              <a:rPr lang="en-US" sz="2667" dirty="0" err="1">
                <a:solidFill>
                  <a:srgbClr val="000000"/>
                </a:solidFill>
              </a:rPr>
              <a:t>lên</a:t>
            </a:r>
            <a:r>
              <a:rPr lang="en-US" sz="2667" dirty="0">
                <a:solidFill>
                  <a:srgbClr val="000000"/>
                </a:solidFill>
              </a:rPr>
              <a:t>, </a:t>
            </a:r>
            <a:r>
              <a:rPr lang="en-US" sz="2667" dirty="0" err="1">
                <a:solidFill>
                  <a:srgbClr val="000000"/>
                </a:solidFill>
              </a:rPr>
              <a:t>bồ</a:t>
            </a:r>
            <a:r>
              <a:rPr lang="en-US" sz="2667" dirty="0">
                <a:solidFill>
                  <a:srgbClr val="000000"/>
                </a:solidFill>
              </a:rPr>
              <a:t> </a:t>
            </a:r>
            <a:r>
              <a:rPr lang="en-US" sz="2667" dirty="0" err="1">
                <a:solidFill>
                  <a:srgbClr val="000000"/>
                </a:solidFill>
              </a:rPr>
              <a:t>câu</a:t>
            </a:r>
            <a:r>
              <a:rPr lang="en-US" sz="2667" dirty="0">
                <a:solidFill>
                  <a:srgbClr val="000000"/>
                </a:solidFill>
              </a:rPr>
              <a:t> </a:t>
            </a:r>
            <a:r>
              <a:rPr lang="en-US" sz="2667" dirty="0" err="1">
                <a:solidFill>
                  <a:srgbClr val="000000"/>
                </a:solidFill>
              </a:rPr>
              <a:t>trắng</a:t>
            </a:r>
            <a:r>
              <a:rPr lang="en-US" sz="2667" dirty="0">
                <a:solidFill>
                  <a:srgbClr val="000000"/>
                </a:solidFill>
              </a:rPr>
              <a:t> </a:t>
            </a:r>
          </a:p>
          <a:p>
            <a:pPr algn="just">
              <a:spcBef>
                <a:spcPts val="400"/>
              </a:spcBef>
            </a:pPr>
            <a:r>
              <a:rPr lang="en-US" sz="2667" dirty="0" err="1">
                <a:solidFill>
                  <a:srgbClr val="000000"/>
                </a:solidFill>
              </a:rPr>
              <a:t>Nào</a:t>
            </a:r>
            <a:r>
              <a:rPr lang="en-US" sz="2667" dirty="0">
                <a:solidFill>
                  <a:srgbClr val="000000"/>
                </a:solidFill>
              </a:rPr>
              <a:t>, </a:t>
            </a:r>
            <a:r>
              <a:rPr lang="en-US" sz="2667" dirty="0" err="1">
                <a:solidFill>
                  <a:srgbClr val="000000"/>
                </a:solidFill>
              </a:rPr>
              <a:t>các</a:t>
            </a:r>
            <a:r>
              <a:rPr lang="en-US" sz="2667" dirty="0">
                <a:solidFill>
                  <a:srgbClr val="000000"/>
                </a:solidFill>
              </a:rPr>
              <a:t> </a:t>
            </a:r>
            <a:r>
              <a:rPr lang="en-US" sz="2667" dirty="0" err="1">
                <a:solidFill>
                  <a:srgbClr val="000000"/>
                </a:solidFill>
              </a:rPr>
              <a:t>bạn</a:t>
            </a:r>
            <a:r>
              <a:rPr lang="en-US" sz="2667" dirty="0">
                <a:solidFill>
                  <a:srgbClr val="000000"/>
                </a:solidFill>
              </a:rPr>
              <a:t> da </a:t>
            </a:r>
            <a:r>
              <a:rPr lang="en-US" sz="2667" dirty="0" err="1">
                <a:solidFill>
                  <a:srgbClr val="000000"/>
                </a:solidFill>
              </a:rPr>
              <a:t>đen</a:t>
            </a:r>
            <a:endParaRPr lang="en-US" sz="2667" dirty="0">
              <a:solidFill>
                <a:srgbClr val="000000"/>
              </a:solidFill>
            </a:endParaRPr>
          </a:p>
          <a:p>
            <a:pPr algn="just">
              <a:spcBef>
                <a:spcPts val="400"/>
              </a:spcBef>
            </a:pPr>
            <a:r>
              <a:rPr lang="en-US" sz="2667" dirty="0" err="1">
                <a:solidFill>
                  <a:srgbClr val="000000"/>
                </a:solidFill>
              </a:rPr>
              <a:t>Cùng</a:t>
            </a:r>
            <a:r>
              <a:rPr lang="en-US" sz="2667" dirty="0">
                <a:solidFill>
                  <a:srgbClr val="000000"/>
                </a:solidFill>
              </a:rPr>
              <a:t> da </a:t>
            </a:r>
            <a:r>
              <a:rPr lang="en-US" sz="2667" dirty="0" err="1">
                <a:solidFill>
                  <a:srgbClr val="000000"/>
                </a:solidFill>
              </a:rPr>
              <a:t>vàng</a:t>
            </a:r>
            <a:r>
              <a:rPr lang="en-US" sz="2667" dirty="0">
                <a:solidFill>
                  <a:srgbClr val="000000"/>
                </a:solidFill>
              </a:rPr>
              <a:t>, da </a:t>
            </a:r>
            <a:r>
              <a:rPr lang="en-US" sz="2667" dirty="0" err="1">
                <a:solidFill>
                  <a:srgbClr val="000000"/>
                </a:solidFill>
              </a:rPr>
              <a:t>đỏ</a:t>
            </a:r>
            <a:endParaRPr lang="en-US" sz="2667" dirty="0">
              <a:solidFill>
                <a:srgbClr val="000000"/>
              </a:solidFill>
            </a:endParaRPr>
          </a:p>
          <a:p>
            <a:pPr algn="just">
              <a:spcBef>
                <a:spcPts val="400"/>
              </a:spcBef>
            </a:pPr>
            <a:r>
              <a:rPr lang="en-US" sz="2667" dirty="0" err="1">
                <a:solidFill>
                  <a:srgbClr val="000000"/>
                </a:solidFill>
              </a:rPr>
              <a:t>Bàn</a:t>
            </a:r>
            <a:r>
              <a:rPr lang="en-US" sz="2667" dirty="0">
                <a:solidFill>
                  <a:srgbClr val="000000"/>
                </a:solidFill>
              </a:rPr>
              <a:t> </a:t>
            </a:r>
            <a:r>
              <a:rPr lang="en-US" sz="2667" dirty="0" err="1">
                <a:solidFill>
                  <a:srgbClr val="000000"/>
                </a:solidFill>
              </a:rPr>
              <a:t>tay</a:t>
            </a:r>
            <a:r>
              <a:rPr lang="en-US" sz="2667" dirty="0">
                <a:solidFill>
                  <a:srgbClr val="000000"/>
                </a:solidFill>
              </a:rPr>
              <a:t> </a:t>
            </a:r>
            <a:r>
              <a:rPr lang="en-US" sz="2667" dirty="0" err="1">
                <a:solidFill>
                  <a:srgbClr val="000000"/>
                </a:solidFill>
              </a:rPr>
              <a:t>ơi</a:t>
            </a:r>
            <a:r>
              <a:rPr lang="en-US" sz="2667" dirty="0">
                <a:solidFill>
                  <a:srgbClr val="000000"/>
                </a:solidFill>
              </a:rPr>
              <a:t>, </a:t>
            </a:r>
            <a:r>
              <a:rPr lang="en-US" sz="2667" dirty="0" err="1">
                <a:solidFill>
                  <a:srgbClr val="000000"/>
                </a:solidFill>
              </a:rPr>
              <a:t>tung</a:t>
            </a:r>
            <a:r>
              <a:rPr lang="en-US" sz="2667" dirty="0">
                <a:solidFill>
                  <a:srgbClr val="000000"/>
                </a:solidFill>
              </a:rPr>
              <a:t> </a:t>
            </a:r>
            <a:r>
              <a:rPr lang="en-US" sz="2667" dirty="0" err="1">
                <a:solidFill>
                  <a:srgbClr val="000000"/>
                </a:solidFill>
              </a:rPr>
              <a:t>lên</a:t>
            </a:r>
            <a:r>
              <a:rPr lang="en-US" sz="2667" dirty="0">
                <a:solidFill>
                  <a:srgbClr val="000000"/>
                </a:solidFill>
              </a:rPr>
              <a:t>.</a:t>
            </a:r>
          </a:p>
        </p:txBody>
      </p:sp>
      <p:sp>
        <p:nvSpPr>
          <p:cNvPr id="9" name="文本框 20">
            <a:extLst>
              <a:ext uri="{FF2B5EF4-FFF2-40B4-BE49-F238E27FC236}">
                <a16:creationId xmlns:a16="http://schemas.microsoft.com/office/drawing/2014/main" id="{54E9F2C8-EC77-48DF-ABD5-E686908062BD}"/>
              </a:ext>
            </a:extLst>
          </p:cNvPr>
          <p:cNvSpPr txBox="1"/>
          <p:nvPr/>
        </p:nvSpPr>
        <p:spPr>
          <a:xfrm>
            <a:off x="5435600" y="819938"/>
            <a:ext cx="4419600" cy="1887953"/>
          </a:xfrm>
          <a:prstGeom prst="rect">
            <a:avLst/>
          </a:prstGeom>
          <a:noFill/>
        </p:spPr>
        <p:txBody>
          <a:bodyPr wrap="square" rtlCol="0">
            <a:spAutoFit/>
          </a:bodyPr>
          <a:lstStyle/>
          <a:p>
            <a:pPr algn="just">
              <a:spcBef>
                <a:spcPts val="400"/>
              </a:spcBef>
            </a:pPr>
            <a:r>
              <a:rPr lang="en-US" sz="2667" dirty="0" err="1">
                <a:solidFill>
                  <a:srgbClr val="000000"/>
                </a:solidFill>
              </a:rPr>
              <a:t>Mỗi</a:t>
            </a:r>
            <a:r>
              <a:rPr lang="en-US" sz="2667" dirty="0">
                <a:solidFill>
                  <a:srgbClr val="000000"/>
                </a:solidFill>
              </a:rPr>
              <a:t> </a:t>
            </a:r>
            <a:r>
              <a:rPr lang="en-US" sz="2667" dirty="0" err="1">
                <a:solidFill>
                  <a:srgbClr val="000000"/>
                </a:solidFill>
              </a:rPr>
              <a:t>người</a:t>
            </a:r>
            <a:r>
              <a:rPr lang="en-US" sz="2667" dirty="0">
                <a:solidFill>
                  <a:srgbClr val="000000"/>
                </a:solidFill>
              </a:rPr>
              <a:t> </a:t>
            </a:r>
            <a:r>
              <a:rPr lang="en-US" sz="2667" dirty="0" err="1">
                <a:solidFill>
                  <a:srgbClr val="000000"/>
                </a:solidFill>
              </a:rPr>
              <a:t>một</a:t>
            </a:r>
            <a:r>
              <a:rPr lang="en-US" sz="2667" dirty="0">
                <a:solidFill>
                  <a:srgbClr val="000000"/>
                </a:solidFill>
              </a:rPr>
              <a:t> </a:t>
            </a:r>
            <a:r>
              <a:rPr lang="en-US" sz="2667" dirty="0" err="1">
                <a:solidFill>
                  <a:srgbClr val="000000"/>
                </a:solidFill>
              </a:rPr>
              <a:t>câu</a:t>
            </a:r>
            <a:r>
              <a:rPr lang="en-US" sz="2667" dirty="0">
                <a:solidFill>
                  <a:srgbClr val="000000"/>
                </a:solidFill>
              </a:rPr>
              <a:t> </a:t>
            </a:r>
            <a:r>
              <a:rPr lang="en-US" sz="2667" dirty="0" err="1">
                <a:solidFill>
                  <a:srgbClr val="000000"/>
                </a:solidFill>
              </a:rPr>
              <a:t>chúc</a:t>
            </a:r>
            <a:endParaRPr lang="en-US" sz="2667" dirty="0">
              <a:solidFill>
                <a:srgbClr val="000000"/>
              </a:solidFill>
            </a:endParaRPr>
          </a:p>
          <a:p>
            <a:pPr algn="just">
              <a:spcBef>
                <a:spcPts val="400"/>
              </a:spcBef>
            </a:pPr>
            <a:r>
              <a:rPr lang="en-US" sz="2667" dirty="0" err="1">
                <a:solidFill>
                  <a:srgbClr val="000000"/>
                </a:solidFill>
              </a:rPr>
              <a:t>Một</a:t>
            </a:r>
            <a:r>
              <a:rPr lang="en-US" sz="2667" dirty="0">
                <a:solidFill>
                  <a:srgbClr val="000000"/>
                </a:solidFill>
              </a:rPr>
              <a:t> </a:t>
            </a:r>
            <a:r>
              <a:rPr lang="en-US" sz="2667" dirty="0" err="1">
                <a:solidFill>
                  <a:srgbClr val="000000"/>
                </a:solidFill>
              </a:rPr>
              <a:t>lời</a:t>
            </a:r>
            <a:r>
              <a:rPr lang="en-US" sz="2667" dirty="0">
                <a:solidFill>
                  <a:srgbClr val="000000"/>
                </a:solidFill>
              </a:rPr>
              <a:t> </a:t>
            </a:r>
            <a:r>
              <a:rPr lang="en-US" sz="2667" dirty="0" err="1">
                <a:solidFill>
                  <a:srgbClr val="000000"/>
                </a:solidFill>
              </a:rPr>
              <a:t>nhắn</a:t>
            </a:r>
            <a:r>
              <a:rPr lang="en-US" sz="2667" dirty="0">
                <a:solidFill>
                  <a:srgbClr val="000000"/>
                </a:solidFill>
              </a:rPr>
              <a:t> </a:t>
            </a:r>
            <a:r>
              <a:rPr lang="en-US" sz="2667" dirty="0" err="1">
                <a:solidFill>
                  <a:srgbClr val="000000"/>
                </a:solidFill>
              </a:rPr>
              <a:t>với</a:t>
            </a:r>
            <a:r>
              <a:rPr lang="en-US" sz="2667" dirty="0">
                <a:solidFill>
                  <a:srgbClr val="000000"/>
                </a:solidFill>
              </a:rPr>
              <a:t> </a:t>
            </a:r>
            <a:r>
              <a:rPr lang="en-US" sz="2667" dirty="0" err="1">
                <a:solidFill>
                  <a:srgbClr val="000000"/>
                </a:solidFill>
              </a:rPr>
              <a:t>chim</a:t>
            </a:r>
            <a:endParaRPr lang="en-US" sz="2667" dirty="0">
              <a:solidFill>
                <a:srgbClr val="000000"/>
              </a:solidFill>
            </a:endParaRPr>
          </a:p>
          <a:p>
            <a:pPr algn="just">
              <a:spcBef>
                <a:spcPts val="400"/>
              </a:spcBef>
            </a:pPr>
            <a:r>
              <a:rPr lang="en-US" sz="2667" dirty="0" err="1">
                <a:solidFill>
                  <a:srgbClr val="000000"/>
                </a:solidFill>
              </a:rPr>
              <a:t>Dẫu</a:t>
            </a:r>
            <a:r>
              <a:rPr lang="en-US" sz="2667" dirty="0">
                <a:solidFill>
                  <a:srgbClr val="000000"/>
                </a:solidFill>
              </a:rPr>
              <a:t> </a:t>
            </a:r>
            <a:r>
              <a:rPr lang="en-US" sz="2667" dirty="0" err="1">
                <a:solidFill>
                  <a:srgbClr val="000000"/>
                </a:solidFill>
              </a:rPr>
              <a:t>khác</a:t>
            </a:r>
            <a:r>
              <a:rPr lang="en-US" sz="2667" dirty="0">
                <a:solidFill>
                  <a:srgbClr val="000000"/>
                </a:solidFill>
              </a:rPr>
              <a:t> </a:t>
            </a:r>
            <a:r>
              <a:rPr lang="en-US" sz="2667" dirty="0" err="1">
                <a:solidFill>
                  <a:srgbClr val="000000"/>
                </a:solidFill>
              </a:rPr>
              <a:t>nhau</a:t>
            </a:r>
            <a:r>
              <a:rPr lang="en-US" sz="2667" dirty="0">
                <a:solidFill>
                  <a:srgbClr val="000000"/>
                </a:solidFill>
              </a:rPr>
              <a:t> </a:t>
            </a:r>
            <a:r>
              <a:rPr lang="en-US" sz="2667" dirty="0" err="1">
                <a:solidFill>
                  <a:srgbClr val="000000"/>
                </a:solidFill>
              </a:rPr>
              <a:t>tiếng</a:t>
            </a:r>
            <a:r>
              <a:rPr lang="en-US" sz="2667" dirty="0">
                <a:solidFill>
                  <a:srgbClr val="000000"/>
                </a:solidFill>
              </a:rPr>
              <a:t> </a:t>
            </a:r>
            <a:r>
              <a:rPr lang="en-US" sz="2667" dirty="0" err="1">
                <a:solidFill>
                  <a:srgbClr val="000000"/>
                </a:solidFill>
              </a:rPr>
              <a:t>nói</a:t>
            </a:r>
            <a:endParaRPr lang="en-US" sz="2667" dirty="0">
              <a:solidFill>
                <a:srgbClr val="000000"/>
              </a:solidFill>
            </a:endParaRPr>
          </a:p>
          <a:p>
            <a:pPr algn="just">
              <a:spcBef>
                <a:spcPts val="400"/>
              </a:spcBef>
            </a:pPr>
            <a:r>
              <a:rPr lang="en-US" sz="2667" dirty="0">
                <a:solidFill>
                  <a:srgbClr val="000000"/>
                </a:solidFill>
              </a:rPr>
              <a:t>Chung </a:t>
            </a:r>
            <a:r>
              <a:rPr lang="en-US" sz="2667" dirty="0" err="1">
                <a:solidFill>
                  <a:srgbClr val="000000"/>
                </a:solidFill>
              </a:rPr>
              <a:t>nhau</a:t>
            </a:r>
            <a:r>
              <a:rPr lang="en-US" sz="2667" dirty="0">
                <a:solidFill>
                  <a:srgbClr val="000000"/>
                </a:solidFill>
              </a:rPr>
              <a:t> </a:t>
            </a:r>
            <a:r>
              <a:rPr lang="en-US" sz="2667" dirty="0" err="1">
                <a:solidFill>
                  <a:srgbClr val="000000"/>
                </a:solidFill>
              </a:rPr>
              <a:t>một</a:t>
            </a:r>
            <a:r>
              <a:rPr lang="en-US" sz="2667" dirty="0">
                <a:solidFill>
                  <a:srgbClr val="000000"/>
                </a:solidFill>
              </a:rPr>
              <a:t> </a:t>
            </a:r>
            <a:r>
              <a:rPr lang="en-US" sz="2667" dirty="0" err="1">
                <a:solidFill>
                  <a:srgbClr val="000000"/>
                </a:solidFill>
              </a:rPr>
              <a:t>niềm</a:t>
            </a:r>
            <a:r>
              <a:rPr lang="en-US" sz="2667" dirty="0">
                <a:solidFill>
                  <a:srgbClr val="000000"/>
                </a:solidFill>
              </a:rPr>
              <a:t> tin.</a:t>
            </a:r>
          </a:p>
        </p:txBody>
      </p:sp>
      <p:sp>
        <p:nvSpPr>
          <p:cNvPr id="10" name="文本框 20">
            <a:extLst>
              <a:ext uri="{FF2B5EF4-FFF2-40B4-BE49-F238E27FC236}">
                <a16:creationId xmlns:a16="http://schemas.microsoft.com/office/drawing/2014/main" id="{D36936DB-537D-4191-839C-226A9DE14DDB}"/>
              </a:ext>
            </a:extLst>
          </p:cNvPr>
          <p:cNvSpPr txBox="1"/>
          <p:nvPr/>
        </p:nvSpPr>
        <p:spPr>
          <a:xfrm>
            <a:off x="6070934" y="2671564"/>
            <a:ext cx="4927601" cy="2760115"/>
          </a:xfrm>
          <a:prstGeom prst="rect">
            <a:avLst/>
          </a:prstGeom>
          <a:noFill/>
        </p:spPr>
        <p:txBody>
          <a:bodyPr wrap="square" rtlCol="0">
            <a:spAutoFit/>
          </a:bodyPr>
          <a:lstStyle/>
          <a:p>
            <a:pPr algn="just">
              <a:spcBef>
                <a:spcPts val="400"/>
              </a:spcBef>
            </a:pPr>
            <a:r>
              <a:rPr lang="en-US" sz="2667" dirty="0" err="1">
                <a:solidFill>
                  <a:srgbClr val="000000"/>
                </a:solidFill>
              </a:rPr>
              <a:t>Bàn</a:t>
            </a:r>
            <a:r>
              <a:rPr lang="en-US" sz="2667" dirty="0">
                <a:solidFill>
                  <a:srgbClr val="000000"/>
                </a:solidFill>
              </a:rPr>
              <a:t> </a:t>
            </a:r>
            <a:r>
              <a:rPr lang="en-US" sz="2667" dirty="0" err="1">
                <a:solidFill>
                  <a:srgbClr val="000000"/>
                </a:solidFill>
              </a:rPr>
              <a:t>tay</a:t>
            </a:r>
            <a:r>
              <a:rPr lang="en-US" sz="2667" dirty="0">
                <a:solidFill>
                  <a:srgbClr val="000000"/>
                </a:solidFill>
              </a:rPr>
              <a:t> </a:t>
            </a:r>
            <a:r>
              <a:rPr lang="en-US" sz="2667" dirty="0" err="1">
                <a:solidFill>
                  <a:srgbClr val="000000"/>
                </a:solidFill>
              </a:rPr>
              <a:t>ơi,tung</a:t>
            </a:r>
            <a:r>
              <a:rPr lang="en-US" sz="2667" dirty="0">
                <a:solidFill>
                  <a:srgbClr val="000000"/>
                </a:solidFill>
              </a:rPr>
              <a:t> </a:t>
            </a:r>
            <a:r>
              <a:rPr lang="en-US" sz="2667" dirty="0" err="1">
                <a:solidFill>
                  <a:srgbClr val="000000"/>
                </a:solidFill>
              </a:rPr>
              <a:t>lên</a:t>
            </a:r>
            <a:r>
              <a:rPr lang="en-US" sz="2667" dirty="0">
                <a:solidFill>
                  <a:srgbClr val="000000"/>
                </a:solidFill>
              </a:rPr>
              <a:t>!</a:t>
            </a:r>
          </a:p>
          <a:p>
            <a:pPr algn="just">
              <a:spcBef>
                <a:spcPts val="400"/>
              </a:spcBef>
            </a:pPr>
            <a:r>
              <a:rPr lang="en-US" sz="2667" dirty="0" err="1">
                <a:solidFill>
                  <a:srgbClr val="000000"/>
                </a:solidFill>
              </a:rPr>
              <a:t>Cả</a:t>
            </a:r>
            <a:r>
              <a:rPr lang="en-US" sz="2667" dirty="0">
                <a:solidFill>
                  <a:srgbClr val="000000"/>
                </a:solidFill>
              </a:rPr>
              <a:t> </a:t>
            </a:r>
            <a:r>
              <a:rPr lang="en-US" sz="2667" dirty="0" err="1">
                <a:solidFill>
                  <a:srgbClr val="000000"/>
                </a:solidFill>
              </a:rPr>
              <a:t>một</a:t>
            </a:r>
            <a:r>
              <a:rPr lang="en-US" sz="2667" dirty="0">
                <a:solidFill>
                  <a:srgbClr val="000000"/>
                </a:solidFill>
              </a:rPr>
              <a:t> </a:t>
            </a:r>
            <a:r>
              <a:rPr lang="en-US" sz="2667" dirty="0" err="1">
                <a:solidFill>
                  <a:srgbClr val="000000"/>
                </a:solidFill>
              </a:rPr>
              <a:t>trời</a:t>
            </a:r>
            <a:r>
              <a:rPr lang="en-US" sz="2667" dirty="0">
                <a:solidFill>
                  <a:srgbClr val="000000"/>
                </a:solidFill>
              </a:rPr>
              <a:t> </a:t>
            </a:r>
            <a:r>
              <a:rPr lang="en-US" sz="2667" dirty="0" err="1">
                <a:solidFill>
                  <a:srgbClr val="000000"/>
                </a:solidFill>
              </a:rPr>
              <a:t>chim</a:t>
            </a:r>
            <a:r>
              <a:rPr lang="en-US" sz="2667" dirty="0">
                <a:solidFill>
                  <a:srgbClr val="000000"/>
                </a:solidFill>
              </a:rPr>
              <a:t> </a:t>
            </a:r>
            <a:r>
              <a:rPr lang="en-US" sz="2667" dirty="0" err="1">
                <a:solidFill>
                  <a:srgbClr val="000000"/>
                </a:solidFill>
              </a:rPr>
              <a:t>trắng</a:t>
            </a:r>
            <a:r>
              <a:rPr lang="en-US" sz="2667" dirty="0">
                <a:solidFill>
                  <a:srgbClr val="000000"/>
                </a:solidFill>
              </a:rPr>
              <a:t> </a:t>
            </a:r>
          </a:p>
          <a:p>
            <a:pPr algn="just">
              <a:spcBef>
                <a:spcPts val="400"/>
              </a:spcBef>
            </a:pPr>
            <a:r>
              <a:rPr lang="en-US" sz="2667" dirty="0" err="1">
                <a:solidFill>
                  <a:srgbClr val="000000"/>
                </a:solidFill>
              </a:rPr>
              <a:t>Cả</a:t>
            </a:r>
            <a:r>
              <a:rPr lang="en-US" sz="2667" dirty="0">
                <a:solidFill>
                  <a:srgbClr val="000000"/>
                </a:solidFill>
              </a:rPr>
              <a:t> </a:t>
            </a:r>
            <a:r>
              <a:rPr lang="en-US" sz="2667" dirty="0" err="1">
                <a:solidFill>
                  <a:srgbClr val="000000"/>
                </a:solidFill>
              </a:rPr>
              <a:t>một</a:t>
            </a:r>
            <a:r>
              <a:rPr lang="en-US" sz="2667" dirty="0">
                <a:solidFill>
                  <a:srgbClr val="000000"/>
                </a:solidFill>
              </a:rPr>
              <a:t> </a:t>
            </a:r>
            <a:r>
              <a:rPr lang="en-US" sz="2667" dirty="0" err="1">
                <a:solidFill>
                  <a:srgbClr val="000000"/>
                </a:solidFill>
              </a:rPr>
              <a:t>trời</a:t>
            </a:r>
            <a:r>
              <a:rPr lang="en-US" sz="2667" dirty="0">
                <a:solidFill>
                  <a:srgbClr val="000000"/>
                </a:solidFill>
              </a:rPr>
              <a:t> </a:t>
            </a:r>
            <a:r>
              <a:rPr lang="en-US" sz="2667" dirty="0" err="1">
                <a:solidFill>
                  <a:srgbClr val="000000"/>
                </a:solidFill>
              </a:rPr>
              <a:t>ánh</a:t>
            </a:r>
            <a:r>
              <a:rPr lang="en-US" sz="2667" dirty="0">
                <a:solidFill>
                  <a:srgbClr val="000000"/>
                </a:solidFill>
              </a:rPr>
              <a:t> </a:t>
            </a:r>
            <a:r>
              <a:rPr lang="en-US" sz="2667" dirty="0" err="1">
                <a:solidFill>
                  <a:srgbClr val="000000"/>
                </a:solidFill>
              </a:rPr>
              <a:t>nắng</a:t>
            </a:r>
            <a:endParaRPr lang="en-US" sz="2667" dirty="0">
              <a:solidFill>
                <a:srgbClr val="000000"/>
              </a:solidFill>
            </a:endParaRPr>
          </a:p>
          <a:p>
            <a:pPr algn="just">
              <a:spcBef>
                <a:spcPts val="400"/>
              </a:spcBef>
            </a:pPr>
            <a:r>
              <a:rPr lang="en-US" sz="2667" dirty="0" err="1">
                <a:solidFill>
                  <a:srgbClr val="000000"/>
                </a:solidFill>
              </a:rPr>
              <a:t>Cả</a:t>
            </a:r>
            <a:r>
              <a:rPr lang="en-US" sz="2667" dirty="0">
                <a:solidFill>
                  <a:srgbClr val="000000"/>
                </a:solidFill>
              </a:rPr>
              <a:t> </a:t>
            </a:r>
            <a:r>
              <a:rPr lang="en-US" sz="2667" dirty="0" err="1">
                <a:solidFill>
                  <a:srgbClr val="000000"/>
                </a:solidFill>
              </a:rPr>
              <a:t>một</a:t>
            </a:r>
            <a:r>
              <a:rPr lang="en-US" sz="2667" dirty="0">
                <a:solidFill>
                  <a:srgbClr val="000000"/>
                </a:solidFill>
              </a:rPr>
              <a:t> </a:t>
            </a:r>
            <a:r>
              <a:rPr lang="en-US" sz="2667" dirty="0" err="1">
                <a:solidFill>
                  <a:srgbClr val="000000"/>
                </a:solidFill>
              </a:rPr>
              <a:t>trời</a:t>
            </a:r>
            <a:r>
              <a:rPr lang="en-US" sz="2667" dirty="0">
                <a:solidFill>
                  <a:srgbClr val="000000"/>
                </a:solidFill>
              </a:rPr>
              <a:t> </a:t>
            </a:r>
            <a:r>
              <a:rPr lang="en-US" sz="2667" dirty="0" err="1">
                <a:solidFill>
                  <a:srgbClr val="000000"/>
                </a:solidFill>
              </a:rPr>
              <a:t>cao</a:t>
            </a:r>
            <a:r>
              <a:rPr lang="en-US" sz="2667" dirty="0">
                <a:solidFill>
                  <a:srgbClr val="000000"/>
                </a:solidFill>
              </a:rPr>
              <a:t> </a:t>
            </a:r>
            <a:r>
              <a:rPr lang="en-US" sz="2667" dirty="0" err="1">
                <a:solidFill>
                  <a:srgbClr val="000000"/>
                </a:solidFill>
              </a:rPr>
              <a:t>xanh</a:t>
            </a:r>
            <a:r>
              <a:rPr lang="en-US" sz="2667" dirty="0">
                <a:solidFill>
                  <a:srgbClr val="000000"/>
                </a:solidFill>
              </a:rPr>
              <a:t>.</a:t>
            </a:r>
          </a:p>
          <a:p>
            <a:pPr algn="just">
              <a:spcBef>
                <a:spcPts val="400"/>
              </a:spcBef>
            </a:pPr>
            <a:r>
              <a:rPr lang="en-US" sz="2667" dirty="0">
                <a:solidFill>
                  <a:srgbClr val="000000"/>
                </a:solidFill>
              </a:rPr>
              <a:t>				(</a:t>
            </a:r>
            <a:r>
              <a:rPr lang="en-US" sz="2667" dirty="0" err="1">
                <a:solidFill>
                  <a:srgbClr val="000000"/>
                </a:solidFill>
              </a:rPr>
              <a:t>Định</a:t>
            </a:r>
            <a:r>
              <a:rPr lang="en-US" sz="2667" dirty="0">
                <a:solidFill>
                  <a:srgbClr val="000000"/>
                </a:solidFill>
              </a:rPr>
              <a:t> </a:t>
            </a:r>
            <a:r>
              <a:rPr lang="en-US" sz="2667" dirty="0" err="1">
                <a:solidFill>
                  <a:srgbClr val="000000"/>
                </a:solidFill>
              </a:rPr>
              <a:t>Hải</a:t>
            </a:r>
            <a:r>
              <a:rPr lang="en-US" sz="2667" dirty="0">
                <a:solidFill>
                  <a:srgbClr val="000000"/>
                </a:solidFill>
              </a:rPr>
              <a:t>)</a:t>
            </a:r>
          </a:p>
        </p:txBody>
      </p:sp>
      <p:pic>
        <p:nvPicPr>
          <p:cNvPr id="11" name="Picture 10"/>
          <p:cNvPicPr>
            <a:picLocks noChangeAspect="1"/>
          </p:cNvPicPr>
          <p:nvPr/>
        </p:nvPicPr>
        <p:blipFill>
          <a:blip r:embed="rId2"/>
          <a:stretch>
            <a:fillRect/>
          </a:stretch>
        </p:blipFill>
        <p:spPr>
          <a:xfrm>
            <a:off x="4064000" y="102691"/>
            <a:ext cx="2926333" cy="763172"/>
          </a:xfrm>
          <a:prstGeom prst="rect">
            <a:avLst/>
          </a:prstGeom>
        </p:spPr>
      </p:pic>
    </p:spTree>
    <p:extLst>
      <p:ext uri="{BB962C8B-B14F-4D97-AF65-F5344CB8AC3E}">
        <p14:creationId xmlns:p14="http://schemas.microsoft.com/office/powerpoint/2010/main" val="1349577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20">
            <a:extLst>
              <a:ext uri="{FF2B5EF4-FFF2-40B4-BE49-F238E27FC236}">
                <a16:creationId xmlns:a16="http://schemas.microsoft.com/office/drawing/2014/main" id="{352070EE-6502-3ACC-6F23-B59B5EE99BD0}"/>
              </a:ext>
            </a:extLst>
          </p:cNvPr>
          <p:cNvSpPr txBox="1"/>
          <p:nvPr/>
        </p:nvSpPr>
        <p:spPr>
          <a:xfrm>
            <a:off x="3674901" y="2115459"/>
            <a:ext cx="8185275" cy="2452082"/>
          </a:xfrm>
          <a:prstGeom prst="rect">
            <a:avLst/>
          </a:prstGeom>
          <a:solidFill>
            <a:schemeClr val="bg1"/>
          </a:solidFill>
        </p:spPr>
        <p:txBody>
          <a:bodyPr wrap="square" rtlCol="0">
            <a:spAutoFit/>
          </a:bodyPr>
          <a:lstStyle/>
          <a:p>
            <a:pPr algn="ctr">
              <a:spcBef>
                <a:spcPts val="400"/>
              </a:spcBef>
            </a:pPr>
            <a:r>
              <a:rPr lang="en-US" sz="7667" b="1">
                <a:solidFill>
                  <a:srgbClr val="00B050"/>
                </a:solidFill>
              </a:rPr>
              <a:t>LUYỆN TẬP THEO VĂN BẢN</a:t>
            </a:r>
            <a:endParaRPr lang="en-US" sz="7667" b="1" dirty="0">
              <a:solidFill>
                <a:srgbClr val="00B050"/>
              </a:solidFill>
            </a:endParaRPr>
          </a:p>
        </p:txBody>
      </p:sp>
    </p:spTree>
    <p:extLst>
      <p:ext uri="{BB962C8B-B14F-4D97-AF65-F5344CB8AC3E}">
        <p14:creationId xmlns:p14="http://schemas.microsoft.com/office/powerpoint/2010/main" val="2250864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D87956E-E9EE-0901-6FBE-B2EF2A3103A3}"/>
              </a:ext>
            </a:extLst>
          </p:cNvPr>
          <p:cNvSpPr txBox="1"/>
          <p:nvPr/>
        </p:nvSpPr>
        <p:spPr>
          <a:xfrm>
            <a:off x="457200" y="228600"/>
            <a:ext cx="9448800" cy="1323439"/>
          </a:xfrm>
          <a:prstGeom prst="rect">
            <a:avLst/>
          </a:prstGeom>
          <a:noFill/>
        </p:spPr>
        <p:txBody>
          <a:bodyPr wrap="square">
            <a:spAutoFit/>
          </a:bodyPr>
          <a:lstStyle/>
          <a:p>
            <a:r>
              <a:rPr lang="en-US" sz="4000" b="1"/>
              <a:t>1. Tìm các tính từ chỉ màu sắc trong bài thơ và đặt câu với 1 – 2 tính từ tìm được.  </a:t>
            </a:r>
          </a:p>
        </p:txBody>
      </p:sp>
      <p:sp>
        <p:nvSpPr>
          <p:cNvPr id="14" name="TextBox 13">
            <a:extLst>
              <a:ext uri="{FF2B5EF4-FFF2-40B4-BE49-F238E27FC236}">
                <a16:creationId xmlns:a16="http://schemas.microsoft.com/office/drawing/2014/main" id="{1DF52C8E-F991-9360-4094-954D1E1286A2}"/>
              </a:ext>
            </a:extLst>
          </p:cNvPr>
          <p:cNvSpPr txBox="1"/>
          <p:nvPr/>
        </p:nvSpPr>
        <p:spPr>
          <a:xfrm>
            <a:off x="457200" y="1744546"/>
            <a:ext cx="10261600" cy="2062103"/>
          </a:xfrm>
          <a:prstGeom prst="rect">
            <a:avLst/>
          </a:prstGeom>
          <a:noFill/>
        </p:spPr>
        <p:txBody>
          <a:bodyPr wrap="square">
            <a:spAutoFit/>
          </a:bodyPr>
          <a:lstStyle/>
          <a:p>
            <a:pPr marL="190510" indent="-190510">
              <a:buFontTx/>
              <a:buChar char="-"/>
            </a:pPr>
            <a:r>
              <a:rPr lang="en-US" sz="3200">
                <a:solidFill>
                  <a:srgbClr val="FF0000"/>
                </a:solidFill>
              </a:rPr>
              <a:t>Các tính từ chỉ màu sắc trong bài thơ: đen, đỏ, vàng, xanh</a:t>
            </a:r>
          </a:p>
          <a:p>
            <a:pPr marL="190510" indent="-190510">
              <a:buFontTx/>
              <a:buChar char="-"/>
            </a:pPr>
            <a:r>
              <a:rPr lang="en-US" sz="3200">
                <a:solidFill>
                  <a:srgbClr val="FF0000"/>
                </a:solidFill>
              </a:rPr>
              <a:t>Đặt câu:</a:t>
            </a:r>
          </a:p>
          <a:p>
            <a:r>
              <a:rPr lang="en-US" sz="3200">
                <a:solidFill>
                  <a:srgbClr val="FF0000"/>
                </a:solidFill>
              </a:rPr>
              <a:t>     + Cô ấy có một mái tóc đen óng.</a:t>
            </a:r>
          </a:p>
          <a:p>
            <a:r>
              <a:rPr lang="en-US" sz="3200">
                <a:solidFill>
                  <a:srgbClr val="FF0000"/>
                </a:solidFill>
              </a:rPr>
              <a:t>     + Lá cờ Việt Nam là lá cờ màu đỏ sao vàng.</a:t>
            </a:r>
          </a:p>
        </p:txBody>
      </p:sp>
    </p:spTree>
    <p:extLst>
      <p:ext uri="{BB962C8B-B14F-4D97-AF65-F5344CB8AC3E}">
        <p14:creationId xmlns:p14="http://schemas.microsoft.com/office/powerpoint/2010/main" val="3452568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D87956E-E9EE-0901-6FBE-B2EF2A3103A3}"/>
              </a:ext>
            </a:extLst>
          </p:cNvPr>
          <p:cNvSpPr txBox="1"/>
          <p:nvPr/>
        </p:nvSpPr>
        <p:spPr>
          <a:xfrm>
            <a:off x="457200" y="228600"/>
            <a:ext cx="10261600" cy="1569660"/>
          </a:xfrm>
          <a:prstGeom prst="rect">
            <a:avLst/>
          </a:prstGeom>
          <a:solidFill>
            <a:schemeClr val="bg1"/>
          </a:solidFill>
        </p:spPr>
        <p:txBody>
          <a:bodyPr wrap="square">
            <a:spAutoFit/>
          </a:bodyPr>
          <a:lstStyle/>
          <a:p>
            <a:pPr algn="just"/>
            <a:r>
              <a:rPr lang="en-US" sz="3200" b="1"/>
              <a:t>2. T</a:t>
            </a:r>
            <a:r>
              <a:rPr lang="vi-VN" sz="3200" b="1"/>
              <a:t>ìm trong bài câu thơ có sử dụng biện pháp nhân hoá và cho biết tác dụng của biện pháp nhân hoá trong câu thơ đó. </a:t>
            </a:r>
            <a:endParaRPr lang="en-US" sz="3200" b="1"/>
          </a:p>
        </p:txBody>
      </p:sp>
      <p:sp>
        <p:nvSpPr>
          <p:cNvPr id="14" name="TextBox 13">
            <a:extLst>
              <a:ext uri="{FF2B5EF4-FFF2-40B4-BE49-F238E27FC236}">
                <a16:creationId xmlns:a16="http://schemas.microsoft.com/office/drawing/2014/main" id="{1DF52C8E-F991-9360-4094-954D1E1286A2}"/>
              </a:ext>
            </a:extLst>
          </p:cNvPr>
          <p:cNvSpPr txBox="1"/>
          <p:nvPr/>
        </p:nvSpPr>
        <p:spPr>
          <a:xfrm>
            <a:off x="457200" y="1791227"/>
            <a:ext cx="10261600" cy="3539430"/>
          </a:xfrm>
          <a:prstGeom prst="rect">
            <a:avLst/>
          </a:prstGeom>
          <a:solidFill>
            <a:schemeClr val="bg1"/>
          </a:solidFill>
        </p:spPr>
        <p:txBody>
          <a:bodyPr wrap="square">
            <a:spAutoFit/>
          </a:bodyPr>
          <a:lstStyle/>
          <a:p>
            <a:pPr marL="190510" indent="-190510" algn="just">
              <a:buFontTx/>
              <a:buChar char="-"/>
            </a:pPr>
            <a:r>
              <a:rPr lang="en-US" sz="3200">
                <a:solidFill>
                  <a:srgbClr val="FF0000"/>
                </a:solidFill>
              </a:rPr>
              <a:t>T</a:t>
            </a:r>
            <a:r>
              <a:rPr lang="vi-VN" sz="3200">
                <a:solidFill>
                  <a:srgbClr val="FF0000"/>
                </a:solidFill>
              </a:rPr>
              <a:t>rong bài câu thơ có sử dụng biện pháp nhân hóa là: Thế giới thu nhỏ lại </a:t>
            </a:r>
            <a:endParaRPr lang="en-US" sz="3200">
              <a:solidFill>
                <a:srgbClr val="FF0000"/>
              </a:solidFill>
            </a:endParaRPr>
          </a:p>
          <a:p>
            <a:pPr marL="190510" indent="-190510" algn="just">
              <a:buFontTx/>
              <a:buChar char="-"/>
            </a:pPr>
            <a:r>
              <a:rPr lang="vi-VN" sz="3200">
                <a:solidFill>
                  <a:srgbClr val="FF0000"/>
                </a:solidFill>
              </a:rPr>
              <a:t>=&gt; Tác dụng của biện pháp nhân hóa:- Làm cho trái đất trở nên gần gũi, cũng biết chuyển động như con người.- Giúp thể hiện mong muốn của tác giả một cách sinh động hơn, thể hiện được hàm ý mong muốn bình đẳng, hòa bình.</a:t>
            </a:r>
            <a:endParaRPr lang="en-US" sz="3200">
              <a:solidFill>
                <a:srgbClr val="FF0000"/>
              </a:solidFill>
            </a:endParaRPr>
          </a:p>
        </p:txBody>
      </p:sp>
    </p:spTree>
    <p:extLst>
      <p:ext uri="{BB962C8B-B14F-4D97-AF65-F5344CB8AC3E}">
        <p14:creationId xmlns:p14="http://schemas.microsoft.com/office/powerpoint/2010/main" val="3523326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E6184D-5195-4819-9365-171642426BA7}"/>
              </a:ext>
            </a:extLst>
          </p:cNvPr>
          <p:cNvPicPr>
            <a:picLocks noChangeAspect="1"/>
          </p:cNvPicPr>
          <p:nvPr/>
        </p:nvPicPr>
        <p:blipFill>
          <a:blip r:embed="rId2"/>
          <a:stretch>
            <a:fillRect/>
          </a:stretch>
        </p:blipFill>
        <p:spPr>
          <a:xfrm>
            <a:off x="0" y="-3629"/>
            <a:ext cx="12204407" cy="686162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478" y="-127000"/>
            <a:ext cx="1544454" cy="1544454"/>
          </a:xfrm>
          <a:prstGeom prst="rect">
            <a:avLst/>
          </a:prstGeom>
        </p:spPr>
      </p:pic>
    </p:spTree>
    <p:extLst>
      <p:ext uri="{BB962C8B-B14F-4D97-AF65-F5344CB8AC3E}">
        <p14:creationId xmlns:p14="http://schemas.microsoft.com/office/powerpoint/2010/main" val="1652556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สี่เหลี่ยมผืนผ้า 30">
            <a:extLst>
              <a:ext uri="{FF2B5EF4-FFF2-40B4-BE49-F238E27FC236}">
                <a16:creationId xmlns:a16="http://schemas.microsoft.com/office/drawing/2014/main" id="{94DEA637-D3A4-4CDE-9B50-EB8B490500C5}"/>
              </a:ext>
            </a:extLst>
          </p:cNvPr>
          <p:cNvSpPr/>
          <p:nvPr/>
        </p:nvSpPr>
        <p:spPr>
          <a:xfrm>
            <a:off x="774080" y="468703"/>
            <a:ext cx="10970773" cy="913199"/>
          </a:xfrm>
          <a:prstGeom prst="rect">
            <a:avLst/>
          </a:prstGeom>
        </p:spPr>
        <p:txBody>
          <a:bodyPr wrap="square">
            <a:spAutoFit/>
          </a:bodyPr>
          <a:lstStyle/>
          <a:p>
            <a:pPr lvl="0" algn="ctr"/>
            <a:r>
              <a:rPr lang="en-US" sz="5334" b="1" spc="200" dirty="0">
                <a:ln w="28575">
                  <a:solidFill>
                    <a:srgbClr val="FFDC69"/>
                  </a:solidFill>
                </a:ln>
                <a:solidFill>
                  <a:srgbClr val="80552C"/>
                </a:solidFill>
                <a:effectLst>
                  <a:outerShdw blurRad="12700" dist="38100" dir="1800000" algn="tl">
                    <a:srgbClr val="000000"/>
                  </a:outerShdw>
                </a:effectLst>
                <a:latin typeface="UTM Cooper Black" panose="02040603050506020204" pitchFamily="18" charset="0"/>
                <a:cs typeface="FC Onigiri Outline" pitchFamily="34" charset="-34"/>
              </a:rPr>
              <a:t>CHÚC CÁC EM HỌC TỐT!</a:t>
            </a:r>
            <a:endParaRPr lang="id-ID" sz="5334" b="1" spc="200" dirty="0">
              <a:ln w="28575">
                <a:solidFill>
                  <a:srgbClr val="FFDC69"/>
                </a:solidFill>
              </a:ln>
              <a:solidFill>
                <a:srgbClr val="80552C"/>
              </a:solidFill>
              <a:effectLst>
                <a:outerShdw blurRad="12700" dist="38100" dir="1800000" algn="tl">
                  <a:srgbClr val="000000"/>
                </a:outerShdw>
              </a:effectLst>
              <a:latin typeface="UTM Cooper Black" panose="02040603050506020204" pitchFamily="18" charset="0"/>
              <a:cs typeface="FC Onigiri Outline" pitchFamily="34" charset="-34"/>
            </a:endParaRPr>
          </a:p>
        </p:txBody>
      </p:sp>
    </p:spTree>
    <p:extLst>
      <p:ext uri="{BB962C8B-B14F-4D97-AF65-F5344CB8AC3E}">
        <p14:creationId xmlns:p14="http://schemas.microsoft.com/office/powerpoint/2010/main" val="2344401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8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32" presetClass="emph" presetSubtype="0" fill="hold" grpId="1" nodeType="withEffect">
                                  <p:stCondLst>
                                    <p:cond delay="2800"/>
                                  </p:stCondLst>
                                  <p:childTnLst>
                                    <p:animRot by="120000">
                                      <p:cBhvr>
                                        <p:cTn id="11" dur="100" fill="hold">
                                          <p:stCondLst>
                                            <p:cond delay="0"/>
                                          </p:stCondLst>
                                        </p:cTn>
                                        <p:tgtEl>
                                          <p:spTgt spid="15"/>
                                        </p:tgtEl>
                                        <p:attrNameLst>
                                          <p:attrName>r</p:attrName>
                                        </p:attrNameLst>
                                      </p:cBhvr>
                                    </p:animRot>
                                    <p:animRot by="-240000">
                                      <p:cBhvr>
                                        <p:cTn id="12" dur="200" fill="hold">
                                          <p:stCondLst>
                                            <p:cond delay="200"/>
                                          </p:stCondLst>
                                        </p:cTn>
                                        <p:tgtEl>
                                          <p:spTgt spid="15"/>
                                        </p:tgtEl>
                                        <p:attrNameLst>
                                          <p:attrName>r</p:attrName>
                                        </p:attrNameLst>
                                      </p:cBhvr>
                                    </p:animRot>
                                    <p:animRot by="240000">
                                      <p:cBhvr>
                                        <p:cTn id="13" dur="200" fill="hold">
                                          <p:stCondLst>
                                            <p:cond delay="400"/>
                                          </p:stCondLst>
                                        </p:cTn>
                                        <p:tgtEl>
                                          <p:spTgt spid="15"/>
                                        </p:tgtEl>
                                        <p:attrNameLst>
                                          <p:attrName>r</p:attrName>
                                        </p:attrNameLst>
                                      </p:cBhvr>
                                    </p:animRot>
                                    <p:animRot by="-240000">
                                      <p:cBhvr>
                                        <p:cTn id="14" dur="200" fill="hold">
                                          <p:stCondLst>
                                            <p:cond delay="600"/>
                                          </p:stCondLst>
                                        </p:cTn>
                                        <p:tgtEl>
                                          <p:spTgt spid="15"/>
                                        </p:tgtEl>
                                        <p:attrNameLst>
                                          <p:attrName>r</p:attrName>
                                        </p:attrNameLst>
                                      </p:cBhvr>
                                    </p:animRot>
                                    <p:animRot by="120000">
                                      <p:cBhvr>
                                        <p:cTn id="15"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5015025" y="1537027"/>
            <a:ext cx="5703775" cy="4803685"/>
          </a:xfrm>
          <a:prstGeom prst="rect">
            <a:avLst/>
          </a:prstGeom>
        </p:spPr>
      </p:pic>
    </p:spTree>
    <p:extLst>
      <p:ext uri="{BB962C8B-B14F-4D97-AF65-F5344CB8AC3E}">
        <p14:creationId xmlns:p14="http://schemas.microsoft.com/office/powerpoint/2010/main" val="4085181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0">
            <a:extLst>
              <a:ext uri="{FF2B5EF4-FFF2-40B4-BE49-F238E27FC236}">
                <a16:creationId xmlns:a16="http://schemas.microsoft.com/office/drawing/2014/main" id="{7836F8F8-5F3A-4676-9683-9E875A77617B}"/>
              </a:ext>
            </a:extLst>
          </p:cNvPr>
          <p:cNvSpPr txBox="1"/>
          <p:nvPr/>
        </p:nvSpPr>
        <p:spPr>
          <a:xfrm>
            <a:off x="550500" y="635001"/>
            <a:ext cx="3970701" cy="1887953"/>
          </a:xfrm>
          <a:prstGeom prst="rect">
            <a:avLst/>
          </a:prstGeom>
          <a:noFill/>
        </p:spPr>
        <p:txBody>
          <a:bodyPr wrap="square" rtlCol="0">
            <a:spAutoFit/>
          </a:bodyPr>
          <a:lstStyle/>
          <a:p>
            <a:pPr algn="just">
              <a:spcBef>
                <a:spcPts val="400"/>
              </a:spcBef>
            </a:pPr>
            <a:r>
              <a:rPr lang="en-US" sz="2667" dirty="0" err="1">
                <a:solidFill>
                  <a:srgbClr val="000000"/>
                </a:solidFill>
              </a:rPr>
              <a:t>Như</a:t>
            </a:r>
            <a:r>
              <a:rPr lang="en-US" sz="2667" dirty="0">
                <a:solidFill>
                  <a:srgbClr val="000000"/>
                </a:solidFill>
              </a:rPr>
              <a:t> </a:t>
            </a:r>
            <a:r>
              <a:rPr lang="en-US" sz="2667" dirty="0" err="1">
                <a:solidFill>
                  <a:srgbClr val="000000"/>
                </a:solidFill>
              </a:rPr>
              <a:t>trăm</a:t>
            </a:r>
            <a:r>
              <a:rPr lang="en-US" sz="2667" dirty="0">
                <a:solidFill>
                  <a:srgbClr val="000000"/>
                </a:solidFill>
              </a:rPr>
              <a:t> </a:t>
            </a:r>
            <a:r>
              <a:rPr lang="en-US" sz="2667" dirty="0" err="1">
                <a:solidFill>
                  <a:srgbClr val="000000"/>
                </a:solidFill>
              </a:rPr>
              <a:t>sông</a:t>
            </a:r>
            <a:r>
              <a:rPr lang="en-US" sz="2667" dirty="0">
                <a:solidFill>
                  <a:srgbClr val="000000"/>
                </a:solidFill>
              </a:rPr>
              <a:t> </a:t>
            </a:r>
            <a:r>
              <a:rPr lang="en-US" sz="2667" dirty="0" err="1">
                <a:solidFill>
                  <a:srgbClr val="000000"/>
                </a:solidFill>
              </a:rPr>
              <a:t>dồn</a:t>
            </a:r>
            <a:r>
              <a:rPr lang="en-US" sz="2667" dirty="0">
                <a:solidFill>
                  <a:srgbClr val="000000"/>
                </a:solidFill>
              </a:rPr>
              <a:t> </a:t>
            </a:r>
            <a:r>
              <a:rPr lang="en-US" sz="2667" dirty="0" err="1">
                <a:solidFill>
                  <a:srgbClr val="000000"/>
                </a:solidFill>
              </a:rPr>
              <a:t>biển</a:t>
            </a:r>
            <a:endParaRPr lang="en-US" sz="2667" dirty="0">
              <a:solidFill>
                <a:srgbClr val="000000"/>
              </a:solidFill>
            </a:endParaRPr>
          </a:p>
          <a:p>
            <a:pPr algn="just">
              <a:spcBef>
                <a:spcPts val="400"/>
              </a:spcBef>
            </a:pPr>
            <a:r>
              <a:rPr lang="en-US" sz="2667" dirty="0" err="1">
                <a:solidFill>
                  <a:srgbClr val="000000"/>
                </a:solidFill>
              </a:rPr>
              <a:t>Bầu</a:t>
            </a:r>
            <a:r>
              <a:rPr lang="en-US" sz="2667" dirty="0">
                <a:solidFill>
                  <a:srgbClr val="000000"/>
                </a:solidFill>
              </a:rPr>
              <a:t> </a:t>
            </a:r>
            <a:r>
              <a:rPr lang="en-US" sz="2667" dirty="0" err="1">
                <a:solidFill>
                  <a:srgbClr val="000000"/>
                </a:solidFill>
              </a:rPr>
              <a:t>bạn</a:t>
            </a:r>
            <a:r>
              <a:rPr lang="en-US" sz="2667" dirty="0">
                <a:solidFill>
                  <a:srgbClr val="000000"/>
                </a:solidFill>
              </a:rPr>
              <a:t> </a:t>
            </a:r>
            <a:r>
              <a:rPr lang="en-US" sz="2667" dirty="0" err="1">
                <a:solidFill>
                  <a:srgbClr val="000000"/>
                </a:solidFill>
              </a:rPr>
              <a:t>tụ</a:t>
            </a:r>
            <a:r>
              <a:rPr lang="en-US" sz="2667" dirty="0">
                <a:solidFill>
                  <a:srgbClr val="000000"/>
                </a:solidFill>
              </a:rPr>
              <a:t> </a:t>
            </a:r>
            <a:r>
              <a:rPr lang="en-US" sz="2667" dirty="0" err="1">
                <a:solidFill>
                  <a:srgbClr val="000000"/>
                </a:solidFill>
              </a:rPr>
              <a:t>về</a:t>
            </a:r>
            <a:r>
              <a:rPr lang="en-US" sz="2667" dirty="0">
                <a:solidFill>
                  <a:srgbClr val="000000"/>
                </a:solidFill>
              </a:rPr>
              <a:t> </a:t>
            </a:r>
            <a:r>
              <a:rPr lang="en-US" sz="2667" dirty="0" err="1">
                <a:solidFill>
                  <a:srgbClr val="000000"/>
                </a:solidFill>
              </a:rPr>
              <a:t>đây</a:t>
            </a:r>
            <a:endParaRPr lang="en-US" sz="2667" dirty="0">
              <a:solidFill>
                <a:srgbClr val="000000"/>
              </a:solidFill>
            </a:endParaRPr>
          </a:p>
          <a:p>
            <a:pPr algn="just">
              <a:spcBef>
                <a:spcPts val="400"/>
              </a:spcBef>
            </a:pPr>
            <a:r>
              <a:rPr lang="en-US" sz="2667" dirty="0" err="1">
                <a:solidFill>
                  <a:srgbClr val="000000"/>
                </a:solidFill>
              </a:rPr>
              <a:t>Thế</a:t>
            </a:r>
            <a:r>
              <a:rPr lang="en-US" sz="2667" dirty="0">
                <a:solidFill>
                  <a:srgbClr val="000000"/>
                </a:solidFill>
              </a:rPr>
              <a:t> </a:t>
            </a:r>
            <a:r>
              <a:rPr lang="en-US" sz="2667" dirty="0" err="1">
                <a:solidFill>
                  <a:srgbClr val="000000"/>
                </a:solidFill>
              </a:rPr>
              <a:t>giới</a:t>
            </a:r>
            <a:r>
              <a:rPr lang="en-US" sz="2667" dirty="0">
                <a:solidFill>
                  <a:srgbClr val="000000"/>
                </a:solidFill>
              </a:rPr>
              <a:t> </a:t>
            </a:r>
            <a:r>
              <a:rPr lang="en-US" sz="2667" dirty="0" err="1">
                <a:solidFill>
                  <a:srgbClr val="000000"/>
                </a:solidFill>
              </a:rPr>
              <a:t>thu</a:t>
            </a:r>
            <a:r>
              <a:rPr lang="en-US" sz="2667" dirty="0">
                <a:solidFill>
                  <a:srgbClr val="000000"/>
                </a:solidFill>
              </a:rPr>
              <a:t> </a:t>
            </a:r>
            <a:r>
              <a:rPr lang="en-US" sz="2667" dirty="0" err="1">
                <a:solidFill>
                  <a:srgbClr val="000000"/>
                </a:solidFill>
              </a:rPr>
              <a:t>nhỏ</a:t>
            </a:r>
            <a:r>
              <a:rPr lang="en-US" sz="2667" dirty="0">
                <a:solidFill>
                  <a:srgbClr val="000000"/>
                </a:solidFill>
              </a:rPr>
              <a:t> </a:t>
            </a:r>
            <a:r>
              <a:rPr lang="en-US" sz="2667" dirty="0" err="1">
                <a:solidFill>
                  <a:srgbClr val="000000"/>
                </a:solidFill>
              </a:rPr>
              <a:t>lại</a:t>
            </a:r>
            <a:r>
              <a:rPr lang="en-US" sz="2667" dirty="0">
                <a:solidFill>
                  <a:srgbClr val="000000"/>
                </a:solidFill>
              </a:rPr>
              <a:t> </a:t>
            </a:r>
          </a:p>
          <a:p>
            <a:pPr algn="just">
              <a:spcBef>
                <a:spcPts val="400"/>
              </a:spcBef>
            </a:pPr>
            <a:r>
              <a:rPr lang="en-US" sz="2667" dirty="0" err="1">
                <a:solidFill>
                  <a:srgbClr val="000000"/>
                </a:solidFill>
              </a:rPr>
              <a:t>Trong</a:t>
            </a:r>
            <a:r>
              <a:rPr lang="en-US" sz="2667" dirty="0">
                <a:solidFill>
                  <a:srgbClr val="000000"/>
                </a:solidFill>
              </a:rPr>
              <a:t> </a:t>
            </a:r>
            <a:r>
              <a:rPr lang="en-US" sz="2667" dirty="0" err="1">
                <a:solidFill>
                  <a:srgbClr val="000000"/>
                </a:solidFill>
              </a:rPr>
              <a:t>khu</a:t>
            </a:r>
            <a:r>
              <a:rPr lang="en-US" sz="2667" dirty="0">
                <a:solidFill>
                  <a:srgbClr val="000000"/>
                </a:solidFill>
              </a:rPr>
              <a:t> </a:t>
            </a:r>
            <a:r>
              <a:rPr lang="en-US" sz="2667" dirty="0" err="1">
                <a:solidFill>
                  <a:srgbClr val="000000"/>
                </a:solidFill>
              </a:rPr>
              <a:t>trại</a:t>
            </a:r>
            <a:r>
              <a:rPr lang="en-US" sz="2667" dirty="0">
                <a:solidFill>
                  <a:srgbClr val="000000"/>
                </a:solidFill>
              </a:rPr>
              <a:t> </a:t>
            </a:r>
            <a:r>
              <a:rPr lang="en-US" sz="2667" dirty="0" err="1">
                <a:solidFill>
                  <a:srgbClr val="000000"/>
                </a:solidFill>
              </a:rPr>
              <a:t>hè</a:t>
            </a:r>
            <a:r>
              <a:rPr lang="en-US" sz="2667" dirty="0">
                <a:solidFill>
                  <a:srgbClr val="000000"/>
                </a:solidFill>
              </a:rPr>
              <a:t> </a:t>
            </a:r>
            <a:r>
              <a:rPr lang="en-US" sz="2667" dirty="0" err="1">
                <a:solidFill>
                  <a:srgbClr val="000000"/>
                </a:solidFill>
              </a:rPr>
              <a:t>này</a:t>
            </a:r>
            <a:r>
              <a:rPr lang="en-US" sz="2667" dirty="0">
                <a:solidFill>
                  <a:srgbClr val="000000"/>
                </a:solidFill>
              </a:rPr>
              <a:t>.</a:t>
            </a:r>
          </a:p>
        </p:txBody>
      </p:sp>
      <p:sp>
        <p:nvSpPr>
          <p:cNvPr id="7" name="文本框 20">
            <a:extLst>
              <a:ext uri="{FF2B5EF4-FFF2-40B4-BE49-F238E27FC236}">
                <a16:creationId xmlns:a16="http://schemas.microsoft.com/office/drawing/2014/main" id="{6AD52647-3E57-494C-9929-9341B926F41E}"/>
              </a:ext>
            </a:extLst>
          </p:cNvPr>
          <p:cNvSpPr txBox="1"/>
          <p:nvPr/>
        </p:nvSpPr>
        <p:spPr>
          <a:xfrm>
            <a:off x="1014997" y="2535780"/>
            <a:ext cx="4927601" cy="1887953"/>
          </a:xfrm>
          <a:prstGeom prst="rect">
            <a:avLst/>
          </a:prstGeom>
          <a:noFill/>
        </p:spPr>
        <p:txBody>
          <a:bodyPr wrap="square" rtlCol="0">
            <a:spAutoFit/>
          </a:bodyPr>
          <a:lstStyle/>
          <a:p>
            <a:pPr algn="just">
              <a:spcBef>
                <a:spcPts val="400"/>
              </a:spcBef>
            </a:pPr>
            <a:r>
              <a:rPr lang="en-US" sz="2667" dirty="0" err="1">
                <a:solidFill>
                  <a:srgbClr val="000000"/>
                </a:solidFill>
              </a:rPr>
              <a:t>Bạn</a:t>
            </a:r>
            <a:r>
              <a:rPr lang="en-US" sz="2667" dirty="0">
                <a:solidFill>
                  <a:srgbClr val="000000"/>
                </a:solidFill>
              </a:rPr>
              <a:t> </a:t>
            </a:r>
            <a:r>
              <a:rPr lang="en-US" sz="2667" dirty="0" err="1">
                <a:solidFill>
                  <a:srgbClr val="000000"/>
                </a:solidFill>
              </a:rPr>
              <a:t>từ</a:t>
            </a:r>
            <a:r>
              <a:rPr lang="en-US" sz="2667" dirty="0">
                <a:solidFill>
                  <a:srgbClr val="000000"/>
                </a:solidFill>
              </a:rPr>
              <a:t> </a:t>
            </a:r>
            <a:r>
              <a:rPr lang="en-US" sz="2667" dirty="0" err="1">
                <a:solidFill>
                  <a:srgbClr val="000000"/>
                </a:solidFill>
              </a:rPr>
              <a:t>Trung</a:t>
            </a:r>
            <a:r>
              <a:rPr lang="en-US" sz="2667" dirty="0">
                <a:solidFill>
                  <a:srgbClr val="000000"/>
                </a:solidFill>
              </a:rPr>
              <a:t> </a:t>
            </a:r>
            <a:r>
              <a:rPr lang="en-US" sz="2667" dirty="0" err="1">
                <a:solidFill>
                  <a:srgbClr val="000000"/>
                </a:solidFill>
              </a:rPr>
              <a:t>Quốc</a:t>
            </a:r>
            <a:r>
              <a:rPr lang="en-US" sz="2667" dirty="0">
                <a:solidFill>
                  <a:srgbClr val="000000"/>
                </a:solidFill>
              </a:rPr>
              <a:t> </a:t>
            </a:r>
            <a:r>
              <a:rPr lang="en-US" sz="2667" dirty="0" err="1">
                <a:solidFill>
                  <a:srgbClr val="000000"/>
                </a:solidFill>
              </a:rPr>
              <a:t>tới</a:t>
            </a:r>
            <a:endParaRPr lang="en-US" sz="2667" dirty="0">
              <a:solidFill>
                <a:srgbClr val="000000"/>
              </a:solidFill>
            </a:endParaRPr>
          </a:p>
          <a:p>
            <a:pPr algn="just">
              <a:spcBef>
                <a:spcPts val="400"/>
              </a:spcBef>
            </a:pPr>
            <a:r>
              <a:rPr lang="en-US" sz="2667" dirty="0" err="1">
                <a:solidFill>
                  <a:srgbClr val="000000"/>
                </a:solidFill>
              </a:rPr>
              <a:t>Bạn</a:t>
            </a:r>
            <a:r>
              <a:rPr lang="en-US" sz="2667" dirty="0">
                <a:solidFill>
                  <a:srgbClr val="000000"/>
                </a:solidFill>
              </a:rPr>
              <a:t> </a:t>
            </a:r>
            <a:r>
              <a:rPr lang="en-US" sz="2667" dirty="0" err="1">
                <a:solidFill>
                  <a:srgbClr val="000000"/>
                </a:solidFill>
              </a:rPr>
              <a:t>từ</a:t>
            </a:r>
            <a:r>
              <a:rPr lang="en-US" sz="2667" dirty="0">
                <a:solidFill>
                  <a:srgbClr val="000000"/>
                </a:solidFill>
              </a:rPr>
              <a:t> </a:t>
            </a:r>
            <a:r>
              <a:rPr lang="en-US" sz="2667" dirty="0" err="1">
                <a:solidFill>
                  <a:srgbClr val="000000"/>
                </a:solidFill>
              </a:rPr>
              <a:t>châu</a:t>
            </a:r>
            <a:r>
              <a:rPr lang="en-US" sz="2667" dirty="0">
                <a:solidFill>
                  <a:srgbClr val="000000"/>
                </a:solidFill>
              </a:rPr>
              <a:t> </a:t>
            </a:r>
            <a:r>
              <a:rPr lang="en-US" sz="2667" dirty="0" err="1">
                <a:solidFill>
                  <a:srgbClr val="000000"/>
                </a:solidFill>
              </a:rPr>
              <a:t>Mỹ</a:t>
            </a:r>
            <a:r>
              <a:rPr lang="en-US" sz="2667" dirty="0">
                <a:solidFill>
                  <a:srgbClr val="000000"/>
                </a:solidFill>
              </a:rPr>
              <a:t> sang</a:t>
            </a:r>
          </a:p>
          <a:p>
            <a:pPr algn="just">
              <a:spcBef>
                <a:spcPts val="400"/>
              </a:spcBef>
            </a:pPr>
            <a:r>
              <a:rPr lang="en-US" sz="2667" dirty="0" err="1">
                <a:solidFill>
                  <a:srgbClr val="000000"/>
                </a:solidFill>
              </a:rPr>
              <a:t>Bạn</a:t>
            </a:r>
            <a:r>
              <a:rPr lang="en-US" sz="2667" dirty="0">
                <a:solidFill>
                  <a:srgbClr val="000000"/>
                </a:solidFill>
              </a:rPr>
              <a:t> </a:t>
            </a:r>
            <a:r>
              <a:rPr lang="en-US" sz="2667" dirty="0" err="1">
                <a:solidFill>
                  <a:srgbClr val="000000"/>
                </a:solidFill>
              </a:rPr>
              <a:t>bên</a:t>
            </a:r>
            <a:r>
              <a:rPr lang="en-US" sz="2667" dirty="0">
                <a:solidFill>
                  <a:srgbClr val="000000"/>
                </a:solidFill>
              </a:rPr>
              <a:t> </a:t>
            </a:r>
            <a:r>
              <a:rPr lang="en-US" sz="2667" dirty="0" err="1">
                <a:solidFill>
                  <a:srgbClr val="000000"/>
                </a:solidFill>
              </a:rPr>
              <a:t>bờ</a:t>
            </a:r>
            <a:r>
              <a:rPr lang="en-US" sz="2667" dirty="0">
                <a:solidFill>
                  <a:srgbClr val="000000"/>
                </a:solidFill>
              </a:rPr>
              <a:t> </a:t>
            </a:r>
            <a:r>
              <a:rPr lang="en-US" sz="2667" dirty="0" err="1">
                <a:solidFill>
                  <a:srgbClr val="000000"/>
                </a:solidFill>
              </a:rPr>
              <a:t>Đa-nuýp</a:t>
            </a:r>
            <a:endParaRPr lang="en-US" sz="2667" dirty="0">
              <a:solidFill>
                <a:srgbClr val="000000"/>
              </a:solidFill>
            </a:endParaRPr>
          </a:p>
          <a:p>
            <a:pPr algn="just">
              <a:spcBef>
                <a:spcPts val="400"/>
              </a:spcBef>
            </a:pPr>
            <a:r>
              <a:rPr lang="en-US" sz="2667" dirty="0" err="1">
                <a:solidFill>
                  <a:srgbClr val="000000"/>
                </a:solidFill>
              </a:rPr>
              <a:t>Tôi</a:t>
            </a:r>
            <a:r>
              <a:rPr lang="en-US" sz="2667" dirty="0">
                <a:solidFill>
                  <a:srgbClr val="000000"/>
                </a:solidFill>
              </a:rPr>
              <a:t> – </a:t>
            </a:r>
            <a:r>
              <a:rPr lang="en-US" sz="2667" dirty="0" err="1">
                <a:solidFill>
                  <a:srgbClr val="000000"/>
                </a:solidFill>
              </a:rPr>
              <a:t>sông</a:t>
            </a:r>
            <a:r>
              <a:rPr lang="en-US" sz="2667" dirty="0">
                <a:solidFill>
                  <a:srgbClr val="000000"/>
                </a:solidFill>
              </a:rPr>
              <a:t> </a:t>
            </a:r>
            <a:r>
              <a:rPr lang="en-US" sz="2667" dirty="0" err="1">
                <a:solidFill>
                  <a:srgbClr val="000000"/>
                </a:solidFill>
              </a:rPr>
              <a:t>Hồng</a:t>
            </a:r>
            <a:r>
              <a:rPr lang="en-US" sz="2667" dirty="0">
                <a:solidFill>
                  <a:srgbClr val="000000"/>
                </a:solidFill>
              </a:rPr>
              <a:t> </a:t>
            </a:r>
            <a:r>
              <a:rPr lang="en-US" sz="2667" dirty="0" err="1">
                <a:solidFill>
                  <a:srgbClr val="000000"/>
                </a:solidFill>
              </a:rPr>
              <a:t>Việt</a:t>
            </a:r>
            <a:r>
              <a:rPr lang="en-US" sz="2667" dirty="0">
                <a:solidFill>
                  <a:srgbClr val="000000"/>
                </a:solidFill>
              </a:rPr>
              <a:t> Nam.</a:t>
            </a:r>
          </a:p>
        </p:txBody>
      </p:sp>
      <p:sp>
        <p:nvSpPr>
          <p:cNvPr id="8" name="文本框 20">
            <a:extLst>
              <a:ext uri="{FF2B5EF4-FFF2-40B4-BE49-F238E27FC236}">
                <a16:creationId xmlns:a16="http://schemas.microsoft.com/office/drawing/2014/main" id="{BF12F890-566F-468A-997C-BEC410433B69}"/>
              </a:ext>
            </a:extLst>
          </p:cNvPr>
          <p:cNvSpPr txBox="1"/>
          <p:nvPr/>
        </p:nvSpPr>
        <p:spPr>
          <a:xfrm>
            <a:off x="3383548" y="4489599"/>
            <a:ext cx="4927601" cy="1887953"/>
          </a:xfrm>
          <a:prstGeom prst="rect">
            <a:avLst/>
          </a:prstGeom>
          <a:noFill/>
        </p:spPr>
        <p:txBody>
          <a:bodyPr wrap="square" rtlCol="0">
            <a:spAutoFit/>
          </a:bodyPr>
          <a:lstStyle/>
          <a:p>
            <a:pPr algn="just">
              <a:spcBef>
                <a:spcPts val="400"/>
              </a:spcBef>
            </a:pPr>
            <a:r>
              <a:rPr lang="en-US" sz="2667" dirty="0">
                <a:solidFill>
                  <a:srgbClr val="000000"/>
                </a:solidFill>
              </a:rPr>
              <a:t>Tung </a:t>
            </a:r>
            <a:r>
              <a:rPr lang="en-US" sz="2667" dirty="0" err="1">
                <a:solidFill>
                  <a:srgbClr val="000000"/>
                </a:solidFill>
              </a:rPr>
              <a:t>lên</a:t>
            </a:r>
            <a:r>
              <a:rPr lang="en-US" sz="2667" dirty="0">
                <a:solidFill>
                  <a:srgbClr val="000000"/>
                </a:solidFill>
              </a:rPr>
              <a:t>, </a:t>
            </a:r>
            <a:r>
              <a:rPr lang="en-US" sz="2667" dirty="0" err="1">
                <a:solidFill>
                  <a:srgbClr val="000000"/>
                </a:solidFill>
              </a:rPr>
              <a:t>bồ</a:t>
            </a:r>
            <a:r>
              <a:rPr lang="en-US" sz="2667" dirty="0">
                <a:solidFill>
                  <a:srgbClr val="000000"/>
                </a:solidFill>
              </a:rPr>
              <a:t> </a:t>
            </a:r>
            <a:r>
              <a:rPr lang="en-US" sz="2667" dirty="0" err="1">
                <a:solidFill>
                  <a:srgbClr val="000000"/>
                </a:solidFill>
              </a:rPr>
              <a:t>câu</a:t>
            </a:r>
            <a:r>
              <a:rPr lang="en-US" sz="2667" dirty="0">
                <a:solidFill>
                  <a:srgbClr val="000000"/>
                </a:solidFill>
              </a:rPr>
              <a:t> </a:t>
            </a:r>
            <a:r>
              <a:rPr lang="en-US" sz="2667" dirty="0" err="1">
                <a:solidFill>
                  <a:srgbClr val="000000"/>
                </a:solidFill>
              </a:rPr>
              <a:t>trắng</a:t>
            </a:r>
            <a:r>
              <a:rPr lang="en-US" sz="2667" dirty="0">
                <a:solidFill>
                  <a:srgbClr val="000000"/>
                </a:solidFill>
              </a:rPr>
              <a:t> </a:t>
            </a:r>
          </a:p>
          <a:p>
            <a:pPr algn="just">
              <a:spcBef>
                <a:spcPts val="400"/>
              </a:spcBef>
            </a:pPr>
            <a:r>
              <a:rPr lang="en-US" sz="2667" dirty="0" err="1">
                <a:solidFill>
                  <a:srgbClr val="000000"/>
                </a:solidFill>
              </a:rPr>
              <a:t>Nào</a:t>
            </a:r>
            <a:r>
              <a:rPr lang="en-US" sz="2667" dirty="0">
                <a:solidFill>
                  <a:srgbClr val="000000"/>
                </a:solidFill>
              </a:rPr>
              <a:t>, </a:t>
            </a:r>
            <a:r>
              <a:rPr lang="en-US" sz="2667" dirty="0" err="1">
                <a:solidFill>
                  <a:srgbClr val="000000"/>
                </a:solidFill>
              </a:rPr>
              <a:t>các</a:t>
            </a:r>
            <a:r>
              <a:rPr lang="en-US" sz="2667" dirty="0">
                <a:solidFill>
                  <a:srgbClr val="000000"/>
                </a:solidFill>
              </a:rPr>
              <a:t> </a:t>
            </a:r>
            <a:r>
              <a:rPr lang="en-US" sz="2667" dirty="0" err="1">
                <a:solidFill>
                  <a:srgbClr val="000000"/>
                </a:solidFill>
              </a:rPr>
              <a:t>bạn</a:t>
            </a:r>
            <a:r>
              <a:rPr lang="en-US" sz="2667" dirty="0">
                <a:solidFill>
                  <a:srgbClr val="000000"/>
                </a:solidFill>
              </a:rPr>
              <a:t> da </a:t>
            </a:r>
            <a:r>
              <a:rPr lang="en-US" sz="2667" dirty="0" err="1">
                <a:solidFill>
                  <a:srgbClr val="000000"/>
                </a:solidFill>
              </a:rPr>
              <a:t>đen</a:t>
            </a:r>
            <a:endParaRPr lang="en-US" sz="2667" dirty="0">
              <a:solidFill>
                <a:srgbClr val="000000"/>
              </a:solidFill>
            </a:endParaRPr>
          </a:p>
          <a:p>
            <a:pPr algn="just">
              <a:spcBef>
                <a:spcPts val="400"/>
              </a:spcBef>
            </a:pPr>
            <a:r>
              <a:rPr lang="en-US" sz="2667" dirty="0" err="1">
                <a:solidFill>
                  <a:srgbClr val="000000"/>
                </a:solidFill>
              </a:rPr>
              <a:t>Cùng</a:t>
            </a:r>
            <a:r>
              <a:rPr lang="en-US" sz="2667" dirty="0">
                <a:solidFill>
                  <a:srgbClr val="000000"/>
                </a:solidFill>
              </a:rPr>
              <a:t> da </a:t>
            </a:r>
            <a:r>
              <a:rPr lang="en-US" sz="2667" dirty="0" err="1">
                <a:solidFill>
                  <a:srgbClr val="000000"/>
                </a:solidFill>
              </a:rPr>
              <a:t>vàng</a:t>
            </a:r>
            <a:r>
              <a:rPr lang="en-US" sz="2667" dirty="0">
                <a:solidFill>
                  <a:srgbClr val="000000"/>
                </a:solidFill>
              </a:rPr>
              <a:t>, da </a:t>
            </a:r>
            <a:r>
              <a:rPr lang="en-US" sz="2667" dirty="0" err="1">
                <a:solidFill>
                  <a:srgbClr val="000000"/>
                </a:solidFill>
              </a:rPr>
              <a:t>đỏ</a:t>
            </a:r>
            <a:endParaRPr lang="en-US" sz="2667" dirty="0">
              <a:solidFill>
                <a:srgbClr val="000000"/>
              </a:solidFill>
            </a:endParaRPr>
          </a:p>
          <a:p>
            <a:pPr algn="just">
              <a:spcBef>
                <a:spcPts val="400"/>
              </a:spcBef>
            </a:pPr>
            <a:r>
              <a:rPr lang="en-US" sz="2667" dirty="0" err="1">
                <a:solidFill>
                  <a:srgbClr val="000000"/>
                </a:solidFill>
              </a:rPr>
              <a:t>Bàn</a:t>
            </a:r>
            <a:r>
              <a:rPr lang="en-US" sz="2667" dirty="0">
                <a:solidFill>
                  <a:srgbClr val="000000"/>
                </a:solidFill>
              </a:rPr>
              <a:t> </a:t>
            </a:r>
            <a:r>
              <a:rPr lang="en-US" sz="2667" dirty="0" err="1">
                <a:solidFill>
                  <a:srgbClr val="000000"/>
                </a:solidFill>
              </a:rPr>
              <a:t>tay</a:t>
            </a:r>
            <a:r>
              <a:rPr lang="en-US" sz="2667" dirty="0">
                <a:solidFill>
                  <a:srgbClr val="000000"/>
                </a:solidFill>
              </a:rPr>
              <a:t> </a:t>
            </a:r>
            <a:r>
              <a:rPr lang="en-US" sz="2667" dirty="0" err="1">
                <a:solidFill>
                  <a:srgbClr val="000000"/>
                </a:solidFill>
              </a:rPr>
              <a:t>ơi</a:t>
            </a:r>
            <a:r>
              <a:rPr lang="en-US" sz="2667" dirty="0">
                <a:solidFill>
                  <a:srgbClr val="000000"/>
                </a:solidFill>
              </a:rPr>
              <a:t>, </a:t>
            </a:r>
            <a:r>
              <a:rPr lang="en-US" sz="2667" dirty="0" err="1">
                <a:solidFill>
                  <a:srgbClr val="000000"/>
                </a:solidFill>
              </a:rPr>
              <a:t>tung</a:t>
            </a:r>
            <a:r>
              <a:rPr lang="en-US" sz="2667" dirty="0">
                <a:solidFill>
                  <a:srgbClr val="000000"/>
                </a:solidFill>
              </a:rPr>
              <a:t> </a:t>
            </a:r>
            <a:r>
              <a:rPr lang="en-US" sz="2667" dirty="0" err="1">
                <a:solidFill>
                  <a:srgbClr val="000000"/>
                </a:solidFill>
              </a:rPr>
              <a:t>lên</a:t>
            </a:r>
            <a:r>
              <a:rPr lang="en-US" sz="2667" dirty="0">
                <a:solidFill>
                  <a:srgbClr val="000000"/>
                </a:solidFill>
              </a:rPr>
              <a:t>.</a:t>
            </a:r>
          </a:p>
        </p:txBody>
      </p:sp>
      <p:sp>
        <p:nvSpPr>
          <p:cNvPr id="9" name="文本框 20">
            <a:extLst>
              <a:ext uri="{FF2B5EF4-FFF2-40B4-BE49-F238E27FC236}">
                <a16:creationId xmlns:a16="http://schemas.microsoft.com/office/drawing/2014/main" id="{6F93F9ED-20ED-418C-AA0D-5418C53CEFEF}"/>
              </a:ext>
            </a:extLst>
          </p:cNvPr>
          <p:cNvSpPr txBox="1"/>
          <p:nvPr/>
        </p:nvSpPr>
        <p:spPr>
          <a:xfrm>
            <a:off x="5435600" y="730079"/>
            <a:ext cx="4419600" cy="1887953"/>
          </a:xfrm>
          <a:prstGeom prst="rect">
            <a:avLst/>
          </a:prstGeom>
          <a:noFill/>
        </p:spPr>
        <p:txBody>
          <a:bodyPr wrap="square" rtlCol="0">
            <a:spAutoFit/>
          </a:bodyPr>
          <a:lstStyle/>
          <a:p>
            <a:pPr algn="just">
              <a:spcBef>
                <a:spcPts val="400"/>
              </a:spcBef>
            </a:pPr>
            <a:r>
              <a:rPr lang="en-US" sz="2667" dirty="0" err="1">
                <a:solidFill>
                  <a:srgbClr val="000000"/>
                </a:solidFill>
              </a:rPr>
              <a:t>Mỗi</a:t>
            </a:r>
            <a:r>
              <a:rPr lang="en-US" sz="2667" dirty="0">
                <a:solidFill>
                  <a:srgbClr val="000000"/>
                </a:solidFill>
              </a:rPr>
              <a:t> </a:t>
            </a:r>
            <a:r>
              <a:rPr lang="en-US" sz="2667" dirty="0" err="1">
                <a:solidFill>
                  <a:srgbClr val="000000"/>
                </a:solidFill>
              </a:rPr>
              <a:t>người</a:t>
            </a:r>
            <a:r>
              <a:rPr lang="en-US" sz="2667" dirty="0">
                <a:solidFill>
                  <a:srgbClr val="000000"/>
                </a:solidFill>
              </a:rPr>
              <a:t> </a:t>
            </a:r>
            <a:r>
              <a:rPr lang="en-US" sz="2667" dirty="0" err="1">
                <a:solidFill>
                  <a:srgbClr val="000000"/>
                </a:solidFill>
              </a:rPr>
              <a:t>một</a:t>
            </a:r>
            <a:r>
              <a:rPr lang="en-US" sz="2667" dirty="0">
                <a:solidFill>
                  <a:srgbClr val="000000"/>
                </a:solidFill>
              </a:rPr>
              <a:t> </a:t>
            </a:r>
            <a:r>
              <a:rPr lang="en-US" sz="2667" dirty="0" err="1">
                <a:solidFill>
                  <a:srgbClr val="000000"/>
                </a:solidFill>
              </a:rPr>
              <a:t>câu</a:t>
            </a:r>
            <a:r>
              <a:rPr lang="en-US" sz="2667" dirty="0">
                <a:solidFill>
                  <a:srgbClr val="000000"/>
                </a:solidFill>
              </a:rPr>
              <a:t> </a:t>
            </a:r>
            <a:r>
              <a:rPr lang="en-US" sz="2667" dirty="0" err="1">
                <a:solidFill>
                  <a:srgbClr val="000000"/>
                </a:solidFill>
              </a:rPr>
              <a:t>chúc</a:t>
            </a:r>
            <a:endParaRPr lang="en-US" sz="2667" dirty="0">
              <a:solidFill>
                <a:srgbClr val="000000"/>
              </a:solidFill>
            </a:endParaRPr>
          </a:p>
          <a:p>
            <a:pPr algn="just">
              <a:spcBef>
                <a:spcPts val="400"/>
              </a:spcBef>
            </a:pPr>
            <a:r>
              <a:rPr lang="en-US" sz="2667" dirty="0" err="1">
                <a:solidFill>
                  <a:srgbClr val="000000"/>
                </a:solidFill>
              </a:rPr>
              <a:t>Một</a:t>
            </a:r>
            <a:r>
              <a:rPr lang="en-US" sz="2667" dirty="0">
                <a:solidFill>
                  <a:srgbClr val="000000"/>
                </a:solidFill>
              </a:rPr>
              <a:t> </a:t>
            </a:r>
            <a:r>
              <a:rPr lang="en-US" sz="2667" dirty="0" err="1">
                <a:solidFill>
                  <a:srgbClr val="000000"/>
                </a:solidFill>
              </a:rPr>
              <a:t>lời</a:t>
            </a:r>
            <a:r>
              <a:rPr lang="en-US" sz="2667" dirty="0">
                <a:solidFill>
                  <a:srgbClr val="000000"/>
                </a:solidFill>
              </a:rPr>
              <a:t> </a:t>
            </a:r>
            <a:r>
              <a:rPr lang="en-US" sz="2667" dirty="0" err="1">
                <a:solidFill>
                  <a:srgbClr val="000000"/>
                </a:solidFill>
              </a:rPr>
              <a:t>nhắn</a:t>
            </a:r>
            <a:r>
              <a:rPr lang="en-US" sz="2667" dirty="0">
                <a:solidFill>
                  <a:srgbClr val="000000"/>
                </a:solidFill>
              </a:rPr>
              <a:t> </a:t>
            </a:r>
            <a:r>
              <a:rPr lang="en-US" sz="2667" dirty="0" err="1">
                <a:solidFill>
                  <a:srgbClr val="000000"/>
                </a:solidFill>
              </a:rPr>
              <a:t>với</a:t>
            </a:r>
            <a:r>
              <a:rPr lang="en-US" sz="2667" dirty="0">
                <a:solidFill>
                  <a:srgbClr val="000000"/>
                </a:solidFill>
              </a:rPr>
              <a:t> </a:t>
            </a:r>
            <a:r>
              <a:rPr lang="en-US" sz="2667" dirty="0" err="1">
                <a:solidFill>
                  <a:srgbClr val="000000"/>
                </a:solidFill>
              </a:rPr>
              <a:t>chim</a:t>
            </a:r>
            <a:endParaRPr lang="en-US" sz="2667" dirty="0">
              <a:solidFill>
                <a:srgbClr val="000000"/>
              </a:solidFill>
            </a:endParaRPr>
          </a:p>
          <a:p>
            <a:pPr algn="just">
              <a:spcBef>
                <a:spcPts val="400"/>
              </a:spcBef>
            </a:pPr>
            <a:r>
              <a:rPr lang="en-US" sz="2667" dirty="0" err="1">
                <a:solidFill>
                  <a:srgbClr val="000000"/>
                </a:solidFill>
              </a:rPr>
              <a:t>Dẫu</a:t>
            </a:r>
            <a:r>
              <a:rPr lang="en-US" sz="2667" dirty="0">
                <a:solidFill>
                  <a:srgbClr val="000000"/>
                </a:solidFill>
              </a:rPr>
              <a:t> </a:t>
            </a:r>
            <a:r>
              <a:rPr lang="en-US" sz="2667" dirty="0" err="1">
                <a:solidFill>
                  <a:srgbClr val="000000"/>
                </a:solidFill>
              </a:rPr>
              <a:t>khác</a:t>
            </a:r>
            <a:r>
              <a:rPr lang="en-US" sz="2667" dirty="0">
                <a:solidFill>
                  <a:srgbClr val="000000"/>
                </a:solidFill>
              </a:rPr>
              <a:t> </a:t>
            </a:r>
            <a:r>
              <a:rPr lang="en-US" sz="2667" dirty="0" err="1">
                <a:solidFill>
                  <a:srgbClr val="000000"/>
                </a:solidFill>
              </a:rPr>
              <a:t>nhau</a:t>
            </a:r>
            <a:r>
              <a:rPr lang="en-US" sz="2667" dirty="0">
                <a:solidFill>
                  <a:srgbClr val="000000"/>
                </a:solidFill>
              </a:rPr>
              <a:t> </a:t>
            </a:r>
            <a:r>
              <a:rPr lang="en-US" sz="2667" dirty="0" err="1">
                <a:solidFill>
                  <a:srgbClr val="000000"/>
                </a:solidFill>
              </a:rPr>
              <a:t>tiếng</a:t>
            </a:r>
            <a:r>
              <a:rPr lang="en-US" sz="2667" dirty="0">
                <a:solidFill>
                  <a:srgbClr val="000000"/>
                </a:solidFill>
              </a:rPr>
              <a:t> </a:t>
            </a:r>
            <a:r>
              <a:rPr lang="en-US" sz="2667" dirty="0" err="1">
                <a:solidFill>
                  <a:srgbClr val="000000"/>
                </a:solidFill>
              </a:rPr>
              <a:t>nói</a:t>
            </a:r>
            <a:endParaRPr lang="en-US" sz="2667" dirty="0">
              <a:solidFill>
                <a:srgbClr val="000000"/>
              </a:solidFill>
            </a:endParaRPr>
          </a:p>
          <a:p>
            <a:pPr algn="just">
              <a:spcBef>
                <a:spcPts val="400"/>
              </a:spcBef>
            </a:pPr>
            <a:r>
              <a:rPr lang="en-US" sz="2667" dirty="0">
                <a:solidFill>
                  <a:srgbClr val="000000"/>
                </a:solidFill>
              </a:rPr>
              <a:t>Chung </a:t>
            </a:r>
            <a:r>
              <a:rPr lang="en-US" sz="2667" dirty="0" err="1">
                <a:solidFill>
                  <a:srgbClr val="000000"/>
                </a:solidFill>
              </a:rPr>
              <a:t>nhau</a:t>
            </a:r>
            <a:r>
              <a:rPr lang="en-US" sz="2667" dirty="0">
                <a:solidFill>
                  <a:srgbClr val="000000"/>
                </a:solidFill>
              </a:rPr>
              <a:t> </a:t>
            </a:r>
            <a:r>
              <a:rPr lang="en-US" sz="2667" dirty="0" err="1">
                <a:solidFill>
                  <a:srgbClr val="000000"/>
                </a:solidFill>
              </a:rPr>
              <a:t>một</a:t>
            </a:r>
            <a:r>
              <a:rPr lang="en-US" sz="2667" dirty="0">
                <a:solidFill>
                  <a:srgbClr val="000000"/>
                </a:solidFill>
              </a:rPr>
              <a:t> </a:t>
            </a:r>
            <a:r>
              <a:rPr lang="en-US" sz="2667" dirty="0" err="1">
                <a:solidFill>
                  <a:srgbClr val="000000"/>
                </a:solidFill>
              </a:rPr>
              <a:t>niềm</a:t>
            </a:r>
            <a:r>
              <a:rPr lang="en-US" sz="2667" dirty="0">
                <a:solidFill>
                  <a:srgbClr val="000000"/>
                </a:solidFill>
              </a:rPr>
              <a:t> tin.</a:t>
            </a:r>
          </a:p>
        </p:txBody>
      </p:sp>
      <p:sp>
        <p:nvSpPr>
          <p:cNvPr id="10" name="文本框 20">
            <a:extLst>
              <a:ext uri="{FF2B5EF4-FFF2-40B4-BE49-F238E27FC236}">
                <a16:creationId xmlns:a16="http://schemas.microsoft.com/office/drawing/2014/main" id="{63ED005E-2175-40DC-BE43-710BB5282035}"/>
              </a:ext>
            </a:extLst>
          </p:cNvPr>
          <p:cNvSpPr txBox="1"/>
          <p:nvPr/>
        </p:nvSpPr>
        <p:spPr>
          <a:xfrm>
            <a:off x="6070934" y="2581705"/>
            <a:ext cx="4927601" cy="2760115"/>
          </a:xfrm>
          <a:prstGeom prst="rect">
            <a:avLst/>
          </a:prstGeom>
          <a:noFill/>
        </p:spPr>
        <p:txBody>
          <a:bodyPr wrap="square" rtlCol="0">
            <a:spAutoFit/>
          </a:bodyPr>
          <a:lstStyle/>
          <a:p>
            <a:pPr algn="just">
              <a:spcBef>
                <a:spcPts val="400"/>
              </a:spcBef>
            </a:pPr>
            <a:r>
              <a:rPr lang="en-US" sz="2667" dirty="0" err="1">
                <a:solidFill>
                  <a:srgbClr val="000000"/>
                </a:solidFill>
              </a:rPr>
              <a:t>Bàn</a:t>
            </a:r>
            <a:r>
              <a:rPr lang="en-US" sz="2667" dirty="0">
                <a:solidFill>
                  <a:srgbClr val="000000"/>
                </a:solidFill>
              </a:rPr>
              <a:t> </a:t>
            </a:r>
            <a:r>
              <a:rPr lang="en-US" sz="2667" dirty="0" err="1">
                <a:solidFill>
                  <a:srgbClr val="000000"/>
                </a:solidFill>
              </a:rPr>
              <a:t>tay</a:t>
            </a:r>
            <a:r>
              <a:rPr lang="en-US" sz="2667" dirty="0">
                <a:solidFill>
                  <a:srgbClr val="000000"/>
                </a:solidFill>
              </a:rPr>
              <a:t> </a:t>
            </a:r>
            <a:r>
              <a:rPr lang="en-US" sz="2667" dirty="0" err="1">
                <a:solidFill>
                  <a:srgbClr val="000000"/>
                </a:solidFill>
              </a:rPr>
              <a:t>ơi,tung</a:t>
            </a:r>
            <a:r>
              <a:rPr lang="en-US" sz="2667" dirty="0">
                <a:solidFill>
                  <a:srgbClr val="000000"/>
                </a:solidFill>
              </a:rPr>
              <a:t> </a:t>
            </a:r>
            <a:r>
              <a:rPr lang="en-US" sz="2667" dirty="0" err="1">
                <a:solidFill>
                  <a:srgbClr val="000000"/>
                </a:solidFill>
              </a:rPr>
              <a:t>lên</a:t>
            </a:r>
            <a:r>
              <a:rPr lang="en-US" sz="2667" dirty="0">
                <a:solidFill>
                  <a:srgbClr val="000000"/>
                </a:solidFill>
              </a:rPr>
              <a:t>!</a:t>
            </a:r>
          </a:p>
          <a:p>
            <a:pPr algn="just">
              <a:spcBef>
                <a:spcPts val="400"/>
              </a:spcBef>
            </a:pPr>
            <a:r>
              <a:rPr lang="en-US" sz="2667" dirty="0" err="1">
                <a:solidFill>
                  <a:srgbClr val="000000"/>
                </a:solidFill>
              </a:rPr>
              <a:t>Cả</a:t>
            </a:r>
            <a:r>
              <a:rPr lang="en-US" sz="2667" dirty="0">
                <a:solidFill>
                  <a:srgbClr val="000000"/>
                </a:solidFill>
              </a:rPr>
              <a:t> </a:t>
            </a:r>
            <a:r>
              <a:rPr lang="en-US" sz="2667" dirty="0" err="1">
                <a:solidFill>
                  <a:srgbClr val="000000"/>
                </a:solidFill>
              </a:rPr>
              <a:t>một</a:t>
            </a:r>
            <a:r>
              <a:rPr lang="en-US" sz="2667" dirty="0">
                <a:solidFill>
                  <a:srgbClr val="000000"/>
                </a:solidFill>
              </a:rPr>
              <a:t> </a:t>
            </a:r>
            <a:r>
              <a:rPr lang="en-US" sz="2667" dirty="0" err="1">
                <a:solidFill>
                  <a:srgbClr val="000000"/>
                </a:solidFill>
              </a:rPr>
              <a:t>trời</a:t>
            </a:r>
            <a:r>
              <a:rPr lang="en-US" sz="2667" dirty="0">
                <a:solidFill>
                  <a:srgbClr val="000000"/>
                </a:solidFill>
              </a:rPr>
              <a:t> </a:t>
            </a:r>
            <a:r>
              <a:rPr lang="en-US" sz="2667" dirty="0" err="1">
                <a:solidFill>
                  <a:srgbClr val="000000"/>
                </a:solidFill>
              </a:rPr>
              <a:t>chim</a:t>
            </a:r>
            <a:r>
              <a:rPr lang="en-US" sz="2667" dirty="0">
                <a:solidFill>
                  <a:srgbClr val="000000"/>
                </a:solidFill>
              </a:rPr>
              <a:t> </a:t>
            </a:r>
            <a:r>
              <a:rPr lang="en-US" sz="2667" dirty="0" err="1">
                <a:solidFill>
                  <a:srgbClr val="000000"/>
                </a:solidFill>
              </a:rPr>
              <a:t>trắng</a:t>
            </a:r>
            <a:r>
              <a:rPr lang="en-US" sz="2667" dirty="0">
                <a:solidFill>
                  <a:srgbClr val="000000"/>
                </a:solidFill>
              </a:rPr>
              <a:t> </a:t>
            </a:r>
          </a:p>
          <a:p>
            <a:pPr algn="just">
              <a:spcBef>
                <a:spcPts val="400"/>
              </a:spcBef>
            </a:pPr>
            <a:r>
              <a:rPr lang="en-US" sz="2667" dirty="0" err="1">
                <a:solidFill>
                  <a:srgbClr val="000000"/>
                </a:solidFill>
              </a:rPr>
              <a:t>Cả</a:t>
            </a:r>
            <a:r>
              <a:rPr lang="en-US" sz="2667" dirty="0">
                <a:solidFill>
                  <a:srgbClr val="000000"/>
                </a:solidFill>
              </a:rPr>
              <a:t> </a:t>
            </a:r>
            <a:r>
              <a:rPr lang="en-US" sz="2667" dirty="0" err="1">
                <a:solidFill>
                  <a:srgbClr val="000000"/>
                </a:solidFill>
              </a:rPr>
              <a:t>một</a:t>
            </a:r>
            <a:r>
              <a:rPr lang="en-US" sz="2667" dirty="0">
                <a:solidFill>
                  <a:srgbClr val="000000"/>
                </a:solidFill>
              </a:rPr>
              <a:t> </a:t>
            </a:r>
            <a:r>
              <a:rPr lang="en-US" sz="2667" dirty="0" err="1">
                <a:solidFill>
                  <a:srgbClr val="000000"/>
                </a:solidFill>
              </a:rPr>
              <a:t>trời</a:t>
            </a:r>
            <a:r>
              <a:rPr lang="en-US" sz="2667" dirty="0">
                <a:solidFill>
                  <a:srgbClr val="000000"/>
                </a:solidFill>
              </a:rPr>
              <a:t> </a:t>
            </a:r>
            <a:r>
              <a:rPr lang="en-US" sz="2667" dirty="0" err="1">
                <a:solidFill>
                  <a:srgbClr val="000000"/>
                </a:solidFill>
              </a:rPr>
              <a:t>ánh</a:t>
            </a:r>
            <a:r>
              <a:rPr lang="en-US" sz="2667" dirty="0">
                <a:solidFill>
                  <a:srgbClr val="000000"/>
                </a:solidFill>
              </a:rPr>
              <a:t> </a:t>
            </a:r>
            <a:r>
              <a:rPr lang="en-US" sz="2667" dirty="0" err="1">
                <a:solidFill>
                  <a:srgbClr val="000000"/>
                </a:solidFill>
              </a:rPr>
              <a:t>nắng</a:t>
            </a:r>
            <a:endParaRPr lang="en-US" sz="2667" dirty="0">
              <a:solidFill>
                <a:srgbClr val="000000"/>
              </a:solidFill>
            </a:endParaRPr>
          </a:p>
          <a:p>
            <a:pPr algn="just">
              <a:spcBef>
                <a:spcPts val="400"/>
              </a:spcBef>
            </a:pPr>
            <a:r>
              <a:rPr lang="en-US" sz="2667" dirty="0" err="1">
                <a:solidFill>
                  <a:srgbClr val="000000"/>
                </a:solidFill>
              </a:rPr>
              <a:t>Cả</a:t>
            </a:r>
            <a:r>
              <a:rPr lang="en-US" sz="2667" dirty="0">
                <a:solidFill>
                  <a:srgbClr val="000000"/>
                </a:solidFill>
              </a:rPr>
              <a:t> </a:t>
            </a:r>
            <a:r>
              <a:rPr lang="en-US" sz="2667" dirty="0" err="1">
                <a:solidFill>
                  <a:srgbClr val="000000"/>
                </a:solidFill>
              </a:rPr>
              <a:t>một</a:t>
            </a:r>
            <a:r>
              <a:rPr lang="en-US" sz="2667" dirty="0">
                <a:solidFill>
                  <a:srgbClr val="000000"/>
                </a:solidFill>
              </a:rPr>
              <a:t> </a:t>
            </a:r>
            <a:r>
              <a:rPr lang="en-US" sz="2667" dirty="0" err="1">
                <a:solidFill>
                  <a:srgbClr val="000000"/>
                </a:solidFill>
              </a:rPr>
              <a:t>trời</a:t>
            </a:r>
            <a:r>
              <a:rPr lang="en-US" sz="2667" dirty="0">
                <a:solidFill>
                  <a:srgbClr val="000000"/>
                </a:solidFill>
              </a:rPr>
              <a:t> </a:t>
            </a:r>
            <a:r>
              <a:rPr lang="en-US" sz="2667" dirty="0" err="1">
                <a:solidFill>
                  <a:srgbClr val="000000"/>
                </a:solidFill>
              </a:rPr>
              <a:t>cao</a:t>
            </a:r>
            <a:r>
              <a:rPr lang="en-US" sz="2667" dirty="0">
                <a:solidFill>
                  <a:srgbClr val="000000"/>
                </a:solidFill>
              </a:rPr>
              <a:t> </a:t>
            </a:r>
            <a:r>
              <a:rPr lang="en-US" sz="2667" dirty="0" err="1">
                <a:solidFill>
                  <a:srgbClr val="000000"/>
                </a:solidFill>
              </a:rPr>
              <a:t>xanh</a:t>
            </a:r>
            <a:r>
              <a:rPr lang="en-US" sz="2667" dirty="0">
                <a:solidFill>
                  <a:srgbClr val="000000"/>
                </a:solidFill>
              </a:rPr>
              <a:t>.</a:t>
            </a:r>
          </a:p>
          <a:p>
            <a:pPr algn="just">
              <a:spcBef>
                <a:spcPts val="400"/>
              </a:spcBef>
            </a:pPr>
            <a:r>
              <a:rPr lang="en-US" sz="2667" dirty="0">
                <a:solidFill>
                  <a:srgbClr val="000000"/>
                </a:solidFill>
              </a:rPr>
              <a:t>				(</a:t>
            </a:r>
            <a:r>
              <a:rPr lang="en-US" sz="2667" dirty="0" err="1">
                <a:solidFill>
                  <a:srgbClr val="000000"/>
                </a:solidFill>
              </a:rPr>
              <a:t>Định</a:t>
            </a:r>
            <a:r>
              <a:rPr lang="en-US" sz="2667" dirty="0">
                <a:solidFill>
                  <a:srgbClr val="000000"/>
                </a:solidFill>
              </a:rPr>
              <a:t> </a:t>
            </a:r>
            <a:r>
              <a:rPr lang="en-US" sz="2667" dirty="0" err="1">
                <a:solidFill>
                  <a:srgbClr val="000000"/>
                </a:solidFill>
              </a:rPr>
              <a:t>Hải</a:t>
            </a:r>
            <a:r>
              <a:rPr lang="en-US" sz="2667" dirty="0">
                <a:solidFill>
                  <a:srgbClr val="000000"/>
                </a:solidFill>
              </a:rPr>
              <a:t>)</a:t>
            </a:r>
          </a:p>
        </p:txBody>
      </p:sp>
      <p:sp>
        <p:nvSpPr>
          <p:cNvPr id="13" name="Oval 12">
            <a:extLst>
              <a:ext uri="{FF2B5EF4-FFF2-40B4-BE49-F238E27FC236}">
                <a16:creationId xmlns:a16="http://schemas.microsoft.com/office/drawing/2014/main" id="{9A3C38BD-1F36-48C9-982D-E5507BEB884F}"/>
              </a:ext>
            </a:extLst>
          </p:cNvPr>
          <p:cNvSpPr/>
          <p:nvPr/>
        </p:nvSpPr>
        <p:spPr>
          <a:xfrm>
            <a:off x="-50800" y="516346"/>
            <a:ext cx="558800" cy="52122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prstClr val="white"/>
                </a:solidFill>
                <a:latin typeface="UTM Avo" panose="02040603050506020204" pitchFamily="18" charset="0"/>
              </a:rPr>
              <a:t>1</a:t>
            </a:r>
          </a:p>
        </p:txBody>
      </p:sp>
      <p:sp>
        <p:nvSpPr>
          <p:cNvPr id="14" name="Oval 13">
            <a:extLst>
              <a:ext uri="{FF2B5EF4-FFF2-40B4-BE49-F238E27FC236}">
                <a16:creationId xmlns:a16="http://schemas.microsoft.com/office/drawing/2014/main" id="{A81FD899-4349-4750-916C-8EB299B5692A}"/>
              </a:ext>
            </a:extLst>
          </p:cNvPr>
          <p:cNvSpPr/>
          <p:nvPr/>
        </p:nvSpPr>
        <p:spPr>
          <a:xfrm>
            <a:off x="456197" y="2510479"/>
            <a:ext cx="558800" cy="52122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prstClr val="white"/>
                </a:solidFill>
                <a:latin typeface="UTM Avo" panose="02040603050506020204" pitchFamily="18" charset="0"/>
              </a:rPr>
              <a:t>2</a:t>
            </a:r>
          </a:p>
        </p:txBody>
      </p:sp>
      <p:sp>
        <p:nvSpPr>
          <p:cNvPr id="15" name="Oval 14">
            <a:extLst>
              <a:ext uri="{FF2B5EF4-FFF2-40B4-BE49-F238E27FC236}">
                <a16:creationId xmlns:a16="http://schemas.microsoft.com/office/drawing/2014/main" id="{6A2EE988-9374-415C-A5BF-CDAF69469A37}"/>
              </a:ext>
            </a:extLst>
          </p:cNvPr>
          <p:cNvSpPr/>
          <p:nvPr/>
        </p:nvSpPr>
        <p:spPr>
          <a:xfrm>
            <a:off x="2824747" y="4368271"/>
            <a:ext cx="558800" cy="52122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prstClr val="white"/>
                </a:solidFill>
                <a:latin typeface="UTM Avo" panose="02040603050506020204" pitchFamily="18" charset="0"/>
              </a:rPr>
              <a:t>3</a:t>
            </a:r>
          </a:p>
        </p:txBody>
      </p:sp>
      <p:sp>
        <p:nvSpPr>
          <p:cNvPr id="16" name="Oval 15">
            <a:extLst>
              <a:ext uri="{FF2B5EF4-FFF2-40B4-BE49-F238E27FC236}">
                <a16:creationId xmlns:a16="http://schemas.microsoft.com/office/drawing/2014/main" id="{D6D8950F-0139-4548-97FE-4BE2CA4E763A}"/>
              </a:ext>
            </a:extLst>
          </p:cNvPr>
          <p:cNvSpPr/>
          <p:nvPr/>
        </p:nvSpPr>
        <p:spPr>
          <a:xfrm>
            <a:off x="4876800" y="739565"/>
            <a:ext cx="558800" cy="52122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prstClr val="white"/>
                </a:solidFill>
                <a:latin typeface="UTM Avo" panose="02040603050506020204" pitchFamily="18" charset="0"/>
              </a:rPr>
              <a:t>4</a:t>
            </a:r>
          </a:p>
        </p:txBody>
      </p:sp>
      <p:sp>
        <p:nvSpPr>
          <p:cNvPr id="17" name="Oval 16">
            <a:extLst>
              <a:ext uri="{FF2B5EF4-FFF2-40B4-BE49-F238E27FC236}">
                <a16:creationId xmlns:a16="http://schemas.microsoft.com/office/drawing/2014/main" id="{EBC7562B-935E-48D9-A59A-1AB4D14A696E}"/>
              </a:ext>
            </a:extLst>
          </p:cNvPr>
          <p:cNvSpPr/>
          <p:nvPr/>
        </p:nvSpPr>
        <p:spPr>
          <a:xfrm>
            <a:off x="5435600" y="2576789"/>
            <a:ext cx="558800" cy="52122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prstClr val="white"/>
                </a:solidFill>
                <a:latin typeface="UTM Avo" panose="02040603050506020204" pitchFamily="18" charset="0"/>
              </a:rPr>
              <a:t>5</a:t>
            </a:r>
          </a:p>
        </p:txBody>
      </p:sp>
      <p:pic>
        <p:nvPicPr>
          <p:cNvPr id="6" name="Picture 5"/>
          <p:cNvPicPr>
            <a:picLocks noChangeAspect="1"/>
          </p:cNvPicPr>
          <p:nvPr/>
        </p:nvPicPr>
        <p:blipFill>
          <a:blip r:embed="rId2"/>
          <a:stretch>
            <a:fillRect/>
          </a:stretch>
        </p:blipFill>
        <p:spPr>
          <a:xfrm>
            <a:off x="4269131" y="28339"/>
            <a:ext cx="2332938" cy="727519"/>
          </a:xfrm>
          <a:prstGeom prst="rect">
            <a:avLst/>
          </a:prstGeom>
        </p:spPr>
      </p:pic>
    </p:spTree>
    <p:extLst>
      <p:ext uri="{BB962C8B-B14F-4D97-AF65-F5344CB8AC3E}">
        <p14:creationId xmlns:p14="http://schemas.microsoft.com/office/powerpoint/2010/main" val="3564273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20">
            <a:extLst>
              <a:ext uri="{FF2B5EF4-FFF2-40B4-BE49-F238E27FC236}">
                <a16:creationId xmlns:a16="http://schemas.microsoft.com/office/drawing/2014/main" id="{0E35CD33-4B2E-4C67-8A5B-CF434E2CF99F}"/>
              </a:ext>
            </a:extLst>
          </p:cNvPr>
          <p:cNvSpPr txBox="1"/>
          <p:nvPr/>
        </p:nvSpPr>
        <p:spPr>
          <a:xfrm>
            <a:off x="558800" y="786639"/>
            <a:ext cx="3970701" cy="1887953"/>
          </a:xfrm>
          <a:prstGeom prst="rect">
            <a:avLst/>
          </a:prstGeom>
          <a:noFill/>
        </p:spPr>
        <p:txBody>
          <a:bodyPr wrap="square" rtlCol="0">
            <a:spAutoFit/>
          </a:bodyPr>
          <a:lstStyle/>
          <a:p>
            <a:pPr algn="just">
              <a:spcBef>
                <a:spcPts val="400"/>
              </a:spcBef>
            </a:pPr>
            <a:r>
              <a:rPr lang="en-US" sz="2667" dirty="0" err="1">
                <a:solidFill>
                  <a:srgbClr val="000000"/>
                </a:solidFill>
              </a:rPr>
              <a:t>Như</a:t>
            </a:r>
            <a:r>
              <a:rPr lang="en-US" sz="2667" dirty="0">
                <a:solidFill>
                  <a:srgbClr val="000000"/>
                </a:solidFill>
              </a:rPr>
              <a:t> </a:t>
            </a:r>
            <a:r>
              <a:rPr lang="en-US" sz="2667" dirty="0" err="1">
                <a:solidFill>
                  <a:srgbClr val="000000"/>
                </a:solidFill>
              </a:rPr>
              <a:t>trăm</a:t>
            </a:r>
            <a:r>
              <a:rPr lang="en-US" sz="2667" dirty="0">
                <a:solidFill>
                  <a:srgbClr val="000000"/>
                </a:solidFill>
              </a:rPr>
              <a:t> </a:t>
            </a:r>
            <a:r>
              <a:rPr lang="en-US" sz="2667" dirty="0" err="1">
                <a:solidFill>
                  <a:srgbClr val="000000"/>
                </a:solidFill>
              </a:rPr>
              <a:t>sông</a:t>
            </a:r>
            <a:r>
              <a:rPr lang="en-US" sz="2667" dirty="0">
                <a:solidFill>
                  <a:srgbClr val="000000"/>
                </a:solidFill>
              </a:rPr>
              <a:t> </a:t>
            </a:r>
            <a:r>
              <a:rPr lang="en-US" sz="2667" dirty="0" err="1">
                <a:solidFill>
                  <a:srgbClr val="000000"/>
                </a:solidFill>
              </a:rPr>
              <a:t>dồn</a:t>
            </a:r>
            <a:r>
              <a:rPr lang="en-US" sz="2667" dirty="0">
                <a:solidFill>
                  <a:srgbClr val="000000"/>
                </a:solidFill>
              </a:rPr>
              <a:t> </a:t>
            </a:r>
            <a:r>
              <a:rPr lang="en-US" sz="2667" dirty="0" err="1">
                <a:solidFill>
                  <a:srgbClr val="000000"/>
                </a:solidFill>
              </a:rPr>
              <a:t>biển</a:t>
            </a:r>
            <a:endParaRPr lang="en-US" sz="2667" dirty="0">
              <a:solidFill>
                <a:srgbClr val="000000"/>
              </a:solidFill>
            </a:endParaRPr>
          </a:p>
          <a:p>
            <a:pPr algn="just">
              <a:spcBef>
                <a:spcPts val="400"/>
              </a:spcBef>
            </a:pPr>
            <a:r>
              <a:rPr lang="en-US" sz="2667" dirty="0" err="1">
                <a:solidFill>
                  <a:srgbClr val="000000"/>
                </a:solidFill>
              </a:rPr>
              <a:t>Bầu</a:t>
            </a:r>
            <a:r>
              <a:rPr lang="en-US" sz="2667" dirty="0">
                <a:solidFill>
                  <a:srgbClr val="000000"/>
                </a:solidFill>
              </a:rPr>
              <a:t> </a:t>
            </a:r>
            <a:r>
              <a:rPr lang="en-US" sz="2667" dirty="0" err="1">
                <a:solidFill>
                  <a:srgbClr val="000000"/>
                </a:solidFill>
              </a:rPr>
              <a:t>bạn</a:t>
            </a:r>
            <a:r>
              <a:rPr lang="en-US" sz="2667" dirty="0">
                <a:solidFill>
                  <a:srgbClr val="000000"/>
                </a:solidFill>
              </a:rPr>
              <a:t> </a:t>
            </a:r>
            <a:r>
              <a:rPr lang="en-US" sz="2667" dirty="0" err="1">
                <a:solidFill>
                  <a:srgbClr val="000000"/>
                </a:solidFill>
              </a:rPr>
              <a:t>tụ</a:t>
            </a:r>
            <a:r>
              <a:rPr lang="en-US" sz="2667" dirty="0">
                <a:solidFill>
                  <a:srgbClr val="000000"/>
                </a:solidFill>
              </a:rPr>
              <a:t> </a:t>
            </a:r>
            <a:r>
              <a:rPr lang="en-US" sz="2667" dirty="0" err="1">
                <a:solidFill>
                  <a:srgbClr val="000000"/>
                </a:solidFill>
              </a:rPr>
              <a:t>về</a:t>
            </a:r>
            <a:r>
              <a:rPr lang="en-US" sz="2667" dirty="0">
                <a:solidFill>
                  <a:srgbClr val="000000"/>
                </a:solidFill>
              </a:rPr>
              <a:t> </a:t>
            </a:r>
            <a:r>
              <a:rPr lang="en-US" sz="2667" dirty="0" err="1">
                <a:solidFill>
                  <a:srgbClr val="000000"/>
                </a:solidFill>
              </a:rPr>
              <a:t>đây</a:t>
            </a:r>
            <a:endParaRPr lang="en-US" sz="2667" dirty="0">
              <a:solidFill>
                <a:srgbClr val="000000"/>
              </a:solidFill>
            </a:endParaRPr>
          </a:p>
          <a:p>
            <a:pPr algn="just">
              <a:spcBef>
                <a:spcPts val="400"/>
              </a:spcBef>
            </a:pPr>
            <a:r>
              <a:rPr lang="en-US" sz="2667" dirty="0" err="1">
                <a:solidFill>
                  <a:srgbClr val="000000"/>
                </a:solidFill>
              </a:rPr>
              <a:t>Thế</a:t>
            </a:r>
            <a:r>
              <a:rPr lang="en-US" sz="2667" dirty="0">
                <a:solidFill>
                  <a:srgbClr val="000000"/>
                </a:solidFill>
              </a:rPr>
              <a:t> </a:t>
            </a:r>
            <a:r>
              <a:rPr lang="en-US" sz="2667" dirty="0" err="1">
                <a:solidFill>
                  <a:srgbClr val="000000"/>
                </a:solidFill>
              </a:rPr>
              <a:t>giới</a:t>
            </a:r>
            <a:r>
              <a:rPr lang="en-US" sz="2667" dirty="0">
                <a:solidFill>
                  <a:srgbClr val="000000"/>
                </a:solidFill>
              </a:rPr>
              <a:t> </a:t>
            </a:r>
            <a:r>
              <a:rPr lang="en-US" sz="2667" dirty="0" err="1">
                <a:solidFill>
                  <a:srgbClr val="000000"/>
                </a:solidFill>
              </a:rPr>
              <a:t>thu</a:t>
            </a:r>
            <a:r>
              <a:rPr lang="en-US" sz="2667" dirty="0">
                <a:solidFill>
                  <a:srgbClr val="000000"/>
                </a:solidFill>
              </a:rPr>
              <a:t> </a:t>
            </a:r>
            <a:r>
              <a:rPr lang="en-US" sz="2667" dirty="0" err="1">
                <a:solidFill>
                  <a:srgbClr val="000000"/>
                </a:solidFill>
              </a:rPr>
              <a:t>nhỏ</a:t>
            </a:r>
            <a:r>
              <a:rPr lang="en-US" sz="2667" dirty="0">
                <a:solidFill>
                  <a:srgbClr val="000000"/>
                </a:solidFill>
              </a:rPr>
              <a:t> </a:t>
            </a:r>
            <a:r>
              <a:rPr lang="en-US" sz="2667" dirty="0" err="1">
                <a:solidFill>
                  <a:srgbClr val="000000"/>
                </a:solidFill>
              </a:rPr>
              <a:t>lại</a:t>
            </a:r>
            <a:r>
              <a:rPr lang="en-US" sz="2667" dirty="0">
                <a:solidFill>
                  <a:srgbClr val="000000"/>
                </a:solidFill>
              </a:rPr>
              <a:t> </a:t>
            </a:r>
          </a:p>
          <a:p>
            <a:pPr algn="just">
              <a:spcBef>
                <a:spcPts val="400"/>
              </a:spcBef>
            </a:pPr>
            <a:r>
              <a:rPr lang="en-US" sz="2667" dirty="0" err="1">
                <a:solidFill>
                  <a:srgbClr val="000000"/>
                </a:solidFill>
              </a:rPr>
              <a:t>Trong</a:t>
            </a:r>
            <a:r>
              <a:rPr lang="en-US" sz="2667" dirty="0">
                <a:solidFill>
                  <a:srgbClr val="000000"/>
                </a:solidFill>
              </a:rPr>
              <a:t> </a:t>
            </a:r>
            <a:r>
              <a:rPr lang="en-US" sz="2667" dirty="0" err="1">
                <a:solidFill>
                  <a:srgbClr val="000000"/>
                </a:solidFill>
              </a:rPr>
              <a:t>khu</a:t>
            </a:r>
            <a:r>
              <a:rPr lang="en-US" sz="2667" dirty="0">
                <a:solidFill>
                  <a:srgbClr val="000000"/>
                </a:solidFill>
              </a:rPr>
              <a:t> </a:t>
            </a:r>
            <a:r>
              <a:rPr lang="en-US" sz="2667" dirty="0" err="1">
                <a:solidFill>
                  <a:srgbClr val="000000"/>
                </a:solidFill>
              </a:rPr>
              <a:t>trại</a:t>
            </a:r>
            <a:r>
              <a:rPr lang="en-US" sz="2667" dirty="0">
                <a:solidFill>
                  <a:srgbClr val="000000"/>
                </a:solidFill>
              </a:rPr>
              <a:t> </a:t>
            </a:r>
            <a:r>
              <a:rPr lang="en-US" sz="2667" dirty="0" err="1">
                <a:solidFill>
                  <a:srgbClr val="000000"/>
                </a:solidFill>
              </a:rPr>
              <a:t>hè</a:t>
            </a:r>
            <a:r>
              <a:rPr lang="en-US" sz="2667" dirty="0">
                <a:solidFill>
                  <a:srgbClr val="000000"/>
                </a:solidFill>
              </a:rPr>
              <a:t> </a:t>
            </a:r>
            <a:r>
              <a:rPr lang="en-US" sz="2667" dirty="0" err="1">
                <a:solidFill>
                  <a:srgbClr val="000000"/>
                </a:solidFill>
              </a:rPr>
              <a:t>này</a:t>
            </a:r>
            <a:r>
              <a:rPr lang="en-US" sz="2667" dirty="0">
                <a:solidFill>
                  <a:srgbClr val="000000"/>
                </a:solidFill>
              </a:rPr>
              <a:t>.</a:t>
            </a:r>
          </a:p>
        </p:txBody>
      </p:sp>
      <p:sp>
        <p:nvSpPr>
          <p:cNvPr id="7" name="文本框 20">
            <a:extLst>
              <a:ext uri="{FF2B5EF4-FFF2-40B4-BE49-F238E27FC236}">
                <a16:creationId xmlns:a16="http://schemas.microsoft.com/office/drawing/2014/main" id="{A52330D5-4F20-49C3-9F7D-E582399276E3}"/>
              </a:ext>
            </a:extLst>
          </p:cNvPr>
          <p:cNvSpPr txBox="1"/>
          <p:nvPr/>
        </p:nvSpPr>
        <p:spPr>
          <a:xfrm>
            <a:off x="1334364" y="2592640"/>
            <a:ext cx="4927601" cy="1887953"/>
          </a:xfrm>
          <a:prstGeom prst="rect">
            <a:avLst/>
          </a:prstGeom>
          <a:noFill/>
        </p:spPr>
        <p:txBody>
          <a:bodyPr wrap="square" rtlCol="0">
            <a:spAutoFit/>
          </a:bodyPr>
          <a:lstStyle/>
          <a:p>
            <a:pPr algn="just">
              <a:spcBef>
                <a:spcPts val="400"/>
              </a:spcBef>
            </a:pPr>
            <a:r>
              <a:rPr lang="en-US" sz="2667" dirty="0" err="1">
                <a:solidFill>
                  <a:srgbClr val="000000"/>
                </a:solidFill>
              </a:rPr>
              <a:t>Bạn</a:t>
            </a:r>
            <a:r>
              <a:rPr lang="en-US" sz="2667" dirty="0">
                <a:solidFill>
                  <a:srgbClr val="000000"/>
                </a:solidFill>
              </a:rPr>
              <a:t> </a:t>
            </a:r>
            <a:r>
              <a:rPr lang="en-US" sz="2667" dirty="0" err="1">
                <a:solidFill>
                  <a:srgbClr val="000000"/>
                </a:solidFill>
              </a:rPr>
              <a:t>từ</a:t>
            </a:r>
            <a:r>
              <a:rPr lang="en-US" sz="2667" dirty="0">
                <a:solidFill>
                  <a:srgbClr val="000000"/>
                </a:solidFill>
              </a:rPr>
              <a:t> </a:t>
            </a:r>
            <a:r>
              <a:rPr lang="en-US" sz="2667" dirty="0" err="1">
                <a:solidFill>
                  <a:srgbClr val="000000"/>
                </a:solidFill>
              </a:rPr>
              <a:t>Trung</a:t>
            </a:r>
            <a:r>
              <a:rPr lang="en-US" sz="2667" dirty="0">
                <a:solidFill>
                  <a:srgbClr val="000000"/>
                </a:solidFill>
              </a:rPr>
              <a:t> </a:t>
            </a:r>
            <a:r>
              <a:rPr lang="en-US" sz="2667" dirty="0" err="1">
                <a:solidFill>
                  <a:srgbClr val="000000"/>
                </a:solidFill>
              </a:rPr>
              <a:t>Quốc</a:t>
            </a:r>
            <a:r>
              <a:rPr lang="en-US" sz="2667" dirty="0">
                <a:solidFill>
                  <a:srgbClr val="000000"/>
                </a:solidFill>
              </a:rPr>
              <a:t> </a:t>
            </a:r>
            <a:r>
              <a:rPr lang="en-US" sz="2667" dirty="0" err="1">
                <a:solidFill>
                  <a:srgbClr val="000000"/>
                </a:solidFill>
              </a:rPr>
              <a:t>tới</a:t>
            </a:r>
            <a:endParaRPr lang="en-US" sz="2667" dirty="0">
              <a:solidFill>
                <a:srgbClr val="000000"/>
              </a:solidFill>
            </a:endParaRPr>
          </a:p>
          <a:p>
            <a:pPr algn="just">
              <a:spcBef>
                <a:spcPts val="400"/>
              </a:spcBef>
            </a:pPr>
            <a:r>
              <a:rPr lang="en-US" sz="2667" dirty="0" err="1">
                <a:solidFill>
                  <a:srgbClr val="000000"/>
                </a:solidFill>
              </a:rPr>
              <a:t>Bạn</a:t>
            </a:r>
            <a:r>
              <a:rPr lang="en-US" sz="2667" dirty="0">
                <a:solidFill>
                  <a:srgbClr val="000000"/>
                </a:solidFill>
              </a:rPr>
              <a:t> </a:t>
            </a:r>
            <a:r>
              <a:rPr lang="en-US" sz="2667" dirty="0" err="1">
                <a:solidFill>
                  <a:srgbClr val="000000"/>
                </a:solidFill>
              </a:rPr>
              <a:t>từ</a:t>
            </a:r>
            <a:r>
              <a:rPr lang="en-US" sz="2667" dirty="0">
                <a:solidFill>
                  <a:srgbClr val="000000"/>
                </a:solidFill>
              </a:rPr>
              <a:t> </a:t>
            </a:r>
            <a:r>
              <a:rPr lang="en-US" sz="2667" dirty="0" err="1">
                <a:solidFill>
                  <a:srgbClr val="000000"/>
                </a:solidFill>
              </a:rPr>
              <a:t>châu</a:t>
            </a:r>
            <a:r>
              <a:rPr lang="en-US" sz="2667" dirty="0">
                <a:solidFill>
                  <a:srgbClr val="000000"/>
                </a:solidFill>
              </a:rPr>
              <a:t> </a:t>
            </a:r>
            <a:r>
              <a:rPr lang="en-US" sz="2667" dirty="0" err="1">
                <a:solidFill>
                  <a:srgbClr val="000000"/>
                </a:solidFill>
              </a:rPr>
              <a:t>Mỹ</a:t>
            </a:r>
            <a:r>
              <a:rPr lang="en-US" sz="2667" dirty="0">
                <a:solidFill>
                  <a:srgbClr val="000000"/>
                </a:solidFill>
              </a:rPr>
              <a:t> sang</a:t>
            </a:r>
          </a:p>
          <a:p>
            <a:pPr algn="just">
              <a:spcBef>
                <a:spcPts val="400"/>
              </a:spcBef>
            </a:pPr>
            <a:r>
              <a:rPr lang="en-US" sz="2667" dirty="0" err="1">
                <a:solidFill>
                  <a:srgbClr val="000000"/>
                </a:solidFill>
              </a:rPr>
              <a:t>Bạn</a:t>
            </a:r>
            <a:r>
              <a:rPr lang="en-US" sz="2667" dirty="0">
                <a:solidFill>
                  <a:srgbClr val="000000"/>
                </a:solidFill>
              </a:rPr>
              <a:t> </a:t>
            </a:r>
            <a:r>
              <a:rPr lang="en-US" sz="2667" dirty="0" err="1">
                <a:solidFill>
                  <a:srgbClr val="000000"/>
                </a:solidFill>
              </a:rPr>
              <a:t>bên</a:t>
            </a:r>
            <a:r>
              <a:rPr lang="en-US" sz="2667" dirty="0">
                <a:solidFill>
                  <a:srgbClr val="000000"/>
                </a:solidFill>
              </a:rPr>
              <a:t> </a:t>
            </a:r>
            <a:r>
              <a:rPr lang="en-US" sz="2667" dirty="0" err="1">
                <a:solidFill>
                  <a:srgbClr val="000000"/>
                </a:solidFill>
              </a:rPr>
              <a:t>bờ</a:t>
            </a:r>
            <a:r>
              <a:rPr lang="en-US" sz="2667" dirty="0">
                <a:solidFill>
                  <a:srgbClr val="000000"/>
                </a:solidFill>
              </a:rPr>
              <a:t> </a:t>
            </a:r>
            <a:r>
              <a:rPr lang="en-US" sz="2667" dirty="0" err="1">
                <a:solidFill>
                  <a:srgbClr val="000000"/>
                </a:solidFill>
              </a:rPr>
              <a:t>Đa-nuýp</a:t>
            </a:r>
            <a:endParaRPr lang="en-US" sz="2667" dirty="0">
              <a:solidFill>
                <a:srgbClr val="000000"/>
              </a:solidFill>
            </a:endParaRPr>
          </a:p>
          <a:p>
            <a:pPr algn="just">
              <a:spcBef>
                <a:spcPts val="400"/>
              </a:spcBef>
            </a:pPr>
            <a:r>
              <a:rPr lang="en-US" sz="2667" dirty="0" err="1">
                <a:solidFill>
                  <a:srgbClr val="000000"/>
                </a:solidFill>
              </a:rPr>
              <a:t>Tôi</a:t>
            </a:r>
            <a:r>
              <a:rPr lang="en-US" sz="2667" dirty="0">
                <a:solidFill>
                  <a:srgbClr val="000000"/>
                </a:solidFill>
              </a:rPr>
              <a:t> – </a:t>
            </a:r>
            <a:r>
              <a:rPr lang="en-US" sz="2667" dirty="0" err="1">
                <a:solidFill>
                  <a:srgbClr val="000000"/>
                </a:solidFill>
              </a:rPr>
              <a:t>sông</a:t>
            </a:r>
            <a:r>
              <a:rPr lang="en-US" sz="2667" dirty="0">
                <a:solidFill>
                  <a:srgbClr val="000000"/>
                </a:solidFill>
              </a:rPr>
              <a:t> </a:t>
            </a:r>
            <a:r>
              <a:rPr lang="en-US" sz="2667" dirty="0" err="1">
                <a:solidFill>
                  <a:srgbClr val="000000"/>
                </a:solidFill>
              </a:rPr>
              <a:t>Hồng</a:t>
            </a:r>
            <a:r>
              <a:rPr lang="en-US" sz="2667" dirty="0">
                <a:solidFill>
                  <a:srgbClr val="000000"/>
                </a:solidFill>
              </a:rPr>
              <a:t> </a:t>
            </a:r>
            <a:r>
              <a:rPr lang="en-US" sz="2667" dirty="0" err="1">
                <a:solidFill>
                  <a:srgbClr val="000000"/>
                </a:solidFill>
              </a:rPr>
              <a:t>Việt</a:t>
            </a:r>
            <a:r>
              <a:rPr lang="en-US" sz="2667" dirty="0">
                <a:solidFill>
                  <a:srgbClr val="000000"/>
                </a:solidFill>
              </a:rPr>
              <a:t> Nam.</a:t>
            </a:r>
          </a:p>
        </p:txBody>
      </p:sp>
      <p:sp>
        <p:nvSpPr>
          <p:cNvPr id="8" name="文本框 20">
            <a:extLst>
              <a:ext uri="{FF2B5EF4-FFF2-40B4-BE49-F238E27FC236}">
                <a16:creationId xmlns:a16="http://schemas.microsoft.com/office/drawing/2014/main" id="{8EAEF8C0-F127-459A-9CE6-CDF8EDA86A3F}"/>
              </a:ext>
            </a:extLst>
          </p:cNvPr>
          <p:cNvSpPr txBox="1"/>
          <p:nvPr/>
        </p:nvSpPr>
        <p:spPr>
          <a:xfrm>
            <a:off x="3352800" y="4456298"/>
            <a:ext cx="4927601" cy="1887953"/>
          </a:xfrm>
          <a:prstGeom prst="rect">
            <a:avLst/>
          </a:prstGeom>
          <a:noFill/>
        </p:spPr>
        <p:txBody>
          <a:bodyPr wrap="square" rtlCol="0">
            <a:spAutoFit/>
          </a:bodyPr>
          <a:lstStyle/>
          <a:p>
            <a:pPr algn="just">
              <a:spcBef>
                <a:spcPts val="400"/>
              </a:spcBef>
            </a:pPr>
            <a:r>
              <a:rPr lang="en-US" sz="2667" b="1" dirty="0">
                <a:solidFill>
                  <a:srgbClr val="FF0000"/>
                </a:solidFill>
              </a:rPr>
              <a:t>Tung </a:t>
            </a:r>
            <a:r>
              <a:rPr lang="en-US" sz="2667" b="1" dirty="0" err="1">
                <a:solidFill>
                  <a:srgbClr val="FF0000"/>
                </a:solidFill>
              </a:rPr>
              <a:t>lên</a:t>
            </a:r>
            <a:r>
              <a:rPr lang="en-US" sz="2667" dirty="0">
                <a:solidFill>
                  <a:srgbClr val="000000"/>
                </a:solidFill>
              </a:rPr>
              <a:t>, </a:t>
            </a:r>
            <a:r>
              <a:rPr lang="en-US" sz="2667" dirty="0" err="1">
                <a:solidFill>
                  <a:srgbClr val="000000"/>
                </a:solidFill>
              </a:rPr>
              <a:t>bồ</a:t>
            </a:r>
            <a:r>
              <a:rPr lang="en-US" sz="2667" dirty="0">
                <a:solidFill>
                  <a:srgbClr val="000000"/>
                </a:solidFill>
              </a:rPr>
              <a:t> </a:t>
            </a:r>
            <a:r>
              <a:rPr lang="en-US" sz="2667" dirty="0" err="1">
                <a:solidFill>
                  <a:srgbClr val="000000"/>
                </a:solidFill>
              </a:rPr>
              <a:t>câu</a:t>
            </a:r>
            <a:r>
              <a:rPr lang="en-US" sz="2667" dirty="0">
                <a:solidFill>
                  <a:srgbClr val="000000"/>
                </a:solidFill>
              </a:rPr>
              <a:t> </a:t>
            </a:r>
            <a:r>
              <a:rPr lang="en-US" sz="2667" dirty="0" err="1">
                <a:solidFill>
                  <a:srgbClr val="000000"/>
                </a:solidFill>
              </a:rPr>
              <a:t>trắng</a:t>
            </a:r>
            <a:r>
              <a:rPr lang="en-US" sz="2667" dirty="0">
                <a:solidFill>
                  <a:srgbClr val="000000"/>
                </a:solidFill>
              </a:rPr>
              <a:t> </a:t>
            </a:r>
          </a:p>
          <a:p>
            <a:pPr algn="just">
              <a:spcBef>
                <a:spcPts val="400"/>
              </a:spcBef>
            </a:pPr>
            <a:r>
              <a:rPr lang="en-US" sz="2667" dirty="0" err="1">
                <a:solidFill>
                  <a:srgbClr val="000000"/>
                </a:solidFill>
              </a:rPr>
              <a:t>Nào</a:t>
            </a:r>
            <a:r>
              <a:rPr lang="en-US" sz="2667" dirty="0">
                <a:solidFill>
                  <a:srgbClr val="000000"/>
                </a:solidFill>
              </a:rPr>
              <a:t>, </a:t>
            </a:r>
            <a:r>
              <a:rPr lang="en-US" sz="2667" dirty="0" err="1">
                <a:solidFill>
                  <a:srgbClr val="000000"/>
                </a:solidFill>
              </a:rPr>
              <a:t>các</a:t>
            </a:r>
            <a:r>
              <a:rPr lang="en-US" sz="2667" dirty="0">
                <a:solidFill>
                  <a:srgbClr val="000000"/>
                </a:solidFill>
              </a:rPr>
              <a:t> </a:t>
            </a:r>
            <a:r>
              <a:rPr lang="en-US" sz="2667" dirty="0" err="1">
                <a:solidFill>
                  <a:srgbClr val="000000"/>
                </a:solidFill>
              </a:rPr>
              <a:t>bạn</a:t>
            </a:r>
            <a:r>
              <a:rPr lang="en-US" sz="2667" dirty="0">
                <a:solidFill>
                  <a:srgbClr val="000000"/>
                </a:solidFill>
              </a:rPr>
              <a:t> da </a:t>
            </a:r>
            <a:r>
              <a:rPr lang="en-US" sz="2667" dirty="0" err="1">
                <a:solidFill>
                  <a:srgbClr val="000000"/>
                </a:solidFill>
              </a:rPr>
              <a:t>đen</a:t>
            </a:r>
            <a:endParaRPr lang="en-US" sz="2667" dirty="0">
              <a:solidFill>
                <a:srgbClr val="000000"/>
              </a:solidFill>
            </a:endParaRPr>
          </a:p>
          <a:p>
            <a:pPr algn="just">
              <a:spcBef>
                <a:spcPts val="400"/>
              </a:spcBef>
            </a:pPr>
            <a:r>
              <a:rPr lang="en-US" sz="2667" dirty="0" err="1">
                <a:solidFill>
                  <a:srgbClr val="000000"/>
                </a:solidFill>
              </a:rPr>
              <a:t>Cùng</a:t>
            </a:r>
            <a:r>
              <a:rPr lang="en-US" sz="2667" dirty="0">
                <a:solidFill>
                  <a:srgbClr val="000000"/>
                </a:solidFill>
              </a:rPr>
              <a:t> da </a:t>
            </a:r>
            <a:r>
              <a:rPr lang="en-US" sz="2667" dirty="0" err="1">
                <a:solidFill>
                  <a:srgbClr val="000000"/>
                </a:solidFill>
              </a:rPr>
              <a:t>vàng</a:t>
            </a:r>
            <a:r>
              <a:rPr lang="en-US" sz="2667" dirty="0">
                <a:solidFill>
                  <a:srgbClr val="000000"/>
                </a:solidFill>
              </a:rPr>
              <a:t>, da </a:t>
            </a:r>
            <a:r>
              <a:rPr lang="en-US" sz="2667" dirty="0" err="1">
                <a:solidFill>
                  <a:srgbClr val="000000"/>
                </a:solidFill>
              </a:rPr>
              <a:t>đỏ</a:t>
            </a:r>
            <a:endParaRPr lang="en-US" sz="2667" dirty="0">
              <a:solidFill>
                <a:srgbClr val="000000"/>
              </a:solidFill>
            </a:endParaRPr>
          </a:p>
          <a:p>
            <a:pPr algn="just">
              <a:spcBef>
                <a:spcPts val="400"/>
              </a:spcBef>
            </a:pPr>
            <a:r>
              <a:rPr lang="en-US" sz="2667" dirty="0" err="1">
                <a:solidFill>
                  <a:srgbClr val="000000"/>
                </a:solidFill>
              </a:rPr>
              <a:t>Bàn</a:t>
            </a:r>
            <a:r>
              <a:rPr lang="en-US" sz="2667" dirty="0">
                <a:solidFill>
                  <a:srgbClr val="000000"/>
                </a:solidFill>
              </a:rPr>
              <a:t> </a:t>
            </a:r>
            <a:r>
              <a:rPr lang="en-US" sz="2667" dirty="0" err="1">
                <a:solidFill>
                  <a:srgbClr val="000000"/>
                </a:solidFill>
              </a:rPr>
              <a:t>tay</a:t>
            </a:r>
            <a:r>
              <a:rPr lang="en-US" sz="2667" dirty="0">
                <a:solidFill>
                  <a:srgbClr val="000000"/>
                </a:solidFill>
              </a:rPr>
              <a:t> </a:t>
            </a:r>
            <a:r>
              <a:rPr lang="en-US" sz="2667" dirty="0" err="1">
                <a:solidFill>
                  <a:srgbClr val="000000"/>
                </a:solidFill>
              </a:rPr>
              <a:t>ơi</a:t>
            </a:r>
            <a:r>
              <a:rPr lang="en-US" sz="2667" dirty="0">
                <a:solidFill>
                  <a:srgbClr val="000000"/>
                </a:solidFill>
              </a:rPr>
              <a:t>, </a:t>
            </a:r>
            <a:r>
              <a:rPr lang="en-US" sz="2667" dirty="0" err="1">
                <a:solidFill>
                  <a:srgbClr val="000000"/>
                </a:solidFill>
              </a:rPr>
              <a:t>tung</a:t>
            </a:r>
            <a:r>
              <a:rPr lang="en-US" sz="2667" dirty="0">
                <a:solidFill>
                  <a:srgbClr val="000000"/>
                </a:solidFill>
              </a:rPr>
              <a:t> </a:t>
            </a:r>
            <a:r>
              <a:rPr lang="en-US" sz="2667" dirty="0" err="1">
                <a:solidFill>
                  <a:srgbClr val="000000"/>
                </a:solidFill>
              </a:rPr>
              <a:t>lên</a:t>
            </a:r>
            <a:r>
              <a:rPr lang="en-US" sz="2667" dirty="0">
                <a:solidFill>
                  <a:srgbClr val="000000"/>
                </a:solidFill>
              </a:rPr>
              <a:t>.</a:t>
            </a:r>
          </a:p>
        </p:txBody>
      </p:sp>
      <p:sp>
        <p:nvSpPr>
          <p:cNvPr id="9" name="文本框 20">
            <a:extLst>
              <a:ext uri="{FF2B5EF4-FFF2-40B4-BE49-F238E27FC236}">
                <a16:creationId xmlns:a16="http://schemas.microsoft.com/office/drawing/2014/main" id="{E5C20076-1582-4EE4-8500-871FB1901F27}"/>
              </a:ext>
            </a:extLst>
          </p:cNvPr>
          <p:cNvSpPr txBox="1"/>
          <p:nvPr/>
        </p:nvSpPr>
        <p:spPr>
          <a:xfrm>
            <a:off x="5435600" y="819938"/>
            <a:ext cx="4419600" cy="1887953"/>
          </a:xfrm>
          <a:prstGeom prst="rect">
            <a:avLst/>
          </a:prstGeom>
          <a:noFill/>
        </p:spPr>
        <p:txBody>
          <a:bodyPr wrap="square" rtlCol="0">
            <a:spAutoFit/>
          </a:bodyPr>
          <a:lstStyle/>
          <a:p>
            <a:pPr algn="just">
              <a:spcBef>
                <a:spcPts val="400"/>
              </a:spcBef>
            </a:pPr>
            <a:r>
              <a:rPr lang="en-US" sz="2667" dirty="0" err="1">
                <a:solidFill>
                  <a:srgbClr val="000000"/>
                </a:solidFill>
              </a:rPr>
              <a:t>Mỗi</a:t>
            </a:r>
            <a:r>
              <a:rPr lang="en-US" sz="2667" dirty="0">
                <a:solidFill>
                  <a:srgbClr val="000000"/>
                </a:solidFill>
              </a:rPr>
              <a:t> </a:t>
            </a:r>
            <a:r>
              <a:rPr lang="en-US" sz="2667" dirty="0" err="1">
                <a:solidFill>
                  <a:srgbClr val="000000"/>
                </a:solidFill>
              </a:rPr>
              <a:t>người</a:t>
            </a:r>
            <a:r>
              <a:rPr lang="en-US" sz="2667" dirty="0">
                <a:solidFill>
                  <a:srgbClr val="000000"/>
                </a:solidFill>
              </a:rPr>
              <a:t> </a:t>
            </a:r>
            <a:r>
              <a:rPr lang="en-US" sz="2667" dirty="0" err="1">
                <a:solidFill>
                  <a:srgbClr val="000000"/>
                </a:solidFill>
              </a:rPr>
              <a:t>một</a:t>
            </a:r>
            <a:r>
              <a:rPr lang="en-US" sz="2667" dirty="0">
                <a:solidFill>
                  <a:srgbClr val="000000"/>
                </a:solidFill>
              </a:rPr>
              <a:t> </a:t>
            </a:r>
            <a:r>
              <a:rPr lang="en-US" sz="2667" dirty="0" err="1">
                <a:solidFill>
                  <a:srgbClr val="000000"/>
                </a:solidFill>
              </a:rPr>
              <a:t>câu</a:t>
            </a:r>
            <a:r>
              <a:rPr lang="en-US" sz="2667" dirty="0">
                <a:solidFill>
                  <a:srgbClr val="000000"/>
                </a:solidFill>
              </a:rPr>
              <a:t> </a:t>
            </a:r>
            <a:r>
              <a:rPr lang="en-US" sz="2667" dirty="0" err="1">
                <a:solidFill>
                  <a:srgbClr val="000000"/>
                </a:solidFill>
              </a:rPr>
              <a:t>chúc</a:t>
            </a:r>
            <a:endParaRPr lang="en-US" sz="2667" dirty="0">
              <a:solidFill>
                <a:srgbClr val="000000"/>
              </a:solidFill>
            </a:endParaRPr>
          </a:p>
          <a:p>
            <a:pPr algn="just">
              <a:spcBef>
                <a:spcPts val="400"/>
              </a:spcBef>
            </a:pPr>
            <a:r>
              <a:rPr lang="en-US" sz="2667" dirty="0" err="1">
                <a:solidFill>
                  <a:srgbClr val="000000"/>
                </a:solidFill>
              </a:rPr>
              <a:t>Một</a:t>
            </a:r>
            <a:r>
              <a:rPr lang="en-US" sz="2667" dirty="0">
                <a:solidFill>
                  <a:srgbClr val="000000"/>
                </a:solidFill>
              </a:rPr>
              <a:t> </a:t>
            </a:r>
            <a:r>
              <a:rPr lang="en-US" sz="2667" b="1" dirty="0" err="1">
                <a:solidFill>
                  <a:srgbClr val="FF0000"/>
                </a:solidFill>
              </a:rPr>
              <a:t>lời</a:t>
            </a:r>
            <a:r>
              <a:rPr lang="en-US" sz="2667" b="1" dirty="0">
                <a:solidFill>
                  <a:srgbClr val="FF0000"/>
                </a:solidFill>
              </a:rPr>
              <a:t> </a:t>
            </a:r>
            <a:r>
              <a:rPr lang="en-US" sz="2667" b="1" dirty="0" err="1">
                <a:solidFill>
                  <a:srgbClr val="FF0000"/>
                </a:solidFill>
              </a:rPr>
              <a:t>nhắn</a:t>
            </a:r>
            <a:r>
              <a:rPr lang="en-US" sz="2667" b="1" dirty="0">
                <a:solidFill>
                  <a:srgbClr val="FF0000"/>
                </a:solidFill>
              </a:rPr>
              <a:t> </a:t>
            </a:r>
            <a:r>
              <a:rPr lang="en-US" sz="2667" dirty="0" err="1">
                <a:solidFill>
                  <a:srgbClr val="000000"/>
                </a:solidFill>
              </a:rPr>
              <a:t>với</a:t>
            </a:r>
            <a:r>
              <a:rPr lang="en-US" sz="2667" dirty="0">
                <a:solidFill>
                  <a:srgbClr val="000000"/>
                </a:solidFill>
              </a:rPr>
              <a:t> </a:t>
            </a:r>
            <a:r>
              <a:rPr lang="en-US" sz="2667" dirty="0" err="1">
                <a:solidFill>
                  <a:srgbClr val="000000"/>
                </a:solidFill>
              </a:rPr>
              <a:t>chim</a:t>
            </a:r>
            <a:endParaRPr lang="en-US" sz="2667" dirty="0">
              <a:solidFill>
                <a:srgbClr val="000000"/>
              </a:solidFill>
            </a:endParaRPr>
          </a:p>
          <a:p>
            <a:pPr algn="just">
              <a:spcBef>
                <a:spcPts val="400"/>
              </a:spcBef>
            </a:pPr>
            <a:r>
              <a:rPr lang="en-US" sz="2667" dirty="0" err="1">
                <a:solidFill>
                  <a:srgbClr val="000000"/>
                </a:solidFill>
              </a:rPr>
              <a:t>Dẫu</a:t>
            </a:r>
            <a:r>
              <a:rPr lang="en-US" sz="2667" dirty="0">
                <a:solidFill>
                  <a:srgbClr val="000000"/>
                </a:solidFill>
              </a:rPr>
              <a:t> </a:t>
            </a:r>
            <a:r>
              <a:rPr lang="en-US" sz="2667" dirty="0" err="1">
                <a:solidFill>
                  <a:srgbClr val="000000"/>
                </a:solidFill>
              </a:rPr>
              <a:t>khác</a:t>
            </a:r>
            <a:r>
              <a:rPr lang="en-US" sz="2667" dirty="0">
                <a:solidFill>
                  <a:srgbClr val="000000"/>
                </a:solidFill>
              </a:rPr>
              <a:t> </a:t>
            </a:r>
            <a:r>
              <a:rPr lang="en-US" sz="2667" dirty="0" err="1">
                <a:solidFill>
                  <a:srgbClr val="000000"/>
                </a:solidFill>
              </a:rPr>
              <a:t>nhau</a:t>
            </a:r>
            <a:r>
              <a:rPr lang="en-US" sz="2667" dirty="0">
                <a:solidFill>
                  <a:srgbClr val="000000"/>
                </a:solidFill>
              </a:rPr>
              <a:t> </a:t>
            </a:r>
            <a:r>
              <a:rPr lang="en-US" sz="2667" b="1" dirty="0" err="1">
                <a:solidFill>
                  <a:srgbClr val="FF0000"/>
                </a:solidFill>
              </a:rPr>
              <a:t>tiếng</a:t>
            </a:r>
            <a:r>
              <a:rPr lang="en-US" sz="2667" b="1" dirty="0">
                <a:solidFill>
                  <a:srgbClr val="FF0000"/>
                </a:solidFill>
              </a:rPr>
              <a:t> </a:t>
            </a:r>
            <a:r>
              <a:rPr lang="en-US" sz="2667" b="1" dirty="0" err="1">
                <a:solidFill>
                  <a:srgbClr val="FF0000"/>
                </a:solidFill>
              </a:rPr>
              <a:t>nói</a:t>
            </a:r>
            <a:endParaRPr lang="en-US" sz="2667" b="1" dirty="0">
              <a:solidFill>
                <a:srgbClr val="FF0000"/>
              </a:solidFill>
            </a:endParaRPr>
          </a:p>
          <a:p>
            <a:pPr algn="just">
              <a:spcBef>
                <a:spcPts val="400"/>
              </a:spcBef>
            </a:pPr>
            <a:r>
              <a:rPr lang="en-US" sz="2667" dirty="0">
                <a:solidFill>
                  <a:srgbClr val="000000"/>
                </a:solidFill>
              </a:rPr>
              <a:t>Chung </a:t>
            </a:r>
            <a:r>
              <a:rPr lang="en-US" sz="2667" dirty="0" err="1">
                <a:solidFill>
                  <a:srgbClr val="000000"/>
                </a:solidFill>
              </a:rPr>
              <a:t>nhau</a:t>
            </a:r>
            <a:r>
              <a:rPr lang="en-US" sz="2667" dirty="0">
                <a:solidFill>
                  <a:srgbClr val="000000"/>
                </a:solidFill>
              </a:rPr>
              <a:t> </a:t>
            </a:r>
            <a:r>
              <a:rPr lang="en-US" sz="2667" dirty="0" err="1">
                <a:solidFill>
                  <a:srgbClr val="000000"/>
                </a:solidFill>
              </a:rPr>
              <a:t>một</a:t>
            </a:r>
            <a:r>
              <a:rPr lang="en-US" sz="2667" dirty="0">
                <a:solidFill>
                  <a:srgbClr val="000000"/>
                </a:solidFill>
              </a:rPr>
              <a:t> </a:t>
            </a:r>
            <a:r>
              <a:rPr lang="en-US" sz="2667" b="1" dirty="0" err="1">
                <a:solidFill>
                  <a:srgbClr val="FF0000"/>
                </a:solidFill>
              </a:rPr>
              <a:t>niềm</a:t>
            </a:r>
            <a:r>
              <a:rPr lang="en-US" sz="2667" b="1" dirty="0">
                <a:solidFill>
                  <a:srgbClr val="FF0000"/>
                </a:solidFill>
              </a:rPr>
              <a:t> tin</a:t>
            </a:r>
            <a:r>
              <a:rPr lang="en-US" sz="2667" dirty="0">
                <a:solidFill>
                  <a:srgbClr val="000000"/>
                </a:solidFill>
              </a:rPr>
              <a:t>.</a:t>
            </a:r>
          </a:p>
        </p:txBody>
      </p:sp>
      <p:sp>
        <p:nvSpPr>
          <p:cNvPr id="10" name="文本框 20">
            <a:extLst>
              <a:ext uri="{FF2B5EF4-FFF2-40B4-BE49-F238E27FC236}">
                <a16:creationId xmlns:a16="http://schemas.microsoft.com/office/drawing/2014/main" id="{20DE3A95-007F-4A7D-84E6-97FD058C53A5}"/>
              </a:ext>
            </a:extLst>
          </p:cNvPr>
          <p:cNvSpPr txBox="1"/>
          <p:nvPr/>
        </p:nvSpPr>
        <p:spPr>
          <a:xfrm>
            <a:off x="6138460" y="2625939"/>
            <a:ext cx="4927601" cy="2760115"/>
          </a:xfrm>
          <a:prstGeom prst="rect">
            <a:avLst/>
          </a:prstGeom>
          <a:noFill/>
        </p:spPr>
        <p:txBody>
          <a:bodyPr wrap="square" rtlCol="0">
            <a:spAutoFit/>
          </a:bodyPr>
          <a:lstStyle/>
          <a:p>
            <a:pPr algn="just">
              <a:spcBef>
                <a:spcPts val="400"/>
              </a:spcBef>
            </a:pPr>
            <a:r>
              <a:rPr lang="en-US" sz="2667" dirty="0" err="1">
                <a:solidFill>
                  <a:srgbClr val="000000"/>
                </a:solidFill>
              </a:rPr>
              <a:t>Bàn</a:t>
            </a:r>
            <a:r>
              <a:rPr lang="en-US" sz="2667" dirty="0">
                <a:solidFill>
                  <a:srgbClr val="000000"/>
                </a:solidFill>
              </a:rPr>
              <a:t> </a:t>
            </a:r>
            <a:r>
              <a:rPr lang="en-US" sz="2667" dirty="0" err="1">
                <a:solidFill>
                  <a:srgbClr val="000000"/>
                </a:solidFill>
              </a:rPr>
              <a:t>tay</a:t>
            </a:r>
            <a:r>
              <a:rPr lang="en-US" sz="2667" dirty="0">
                <a:solidFill>
                  <a:srgbClr val="000000"/>
                </a:solidFill>
              </a:rPr>
              <a:t> </a:t>
            </a:r>
            <a:r>
              <a:rPr lang="en-US" sz="2667" dirty="0" err="1">
                <a:solidFill>
                  <a:srgbClr val="000000"/>
                </a:solidFill>
              </a:rPr>
              <a:t>ơi,tung</a:t>
            </a:r>
            <a:r>
              <a:rPr lang="en-US" sz="2667" dirty="0">
                <a:solidFill>
                  <a:srgbClr val="000000"/>
                </a:solidFill>
              </a:rPr>
              <a:t> </a:t>
            </a:r>
            <a:r>
              <a:rPr lang="en-US" sz="2667" dirty="0" err="1">
                <a:solidFill>
                  <a:srgbClr val="000000"/>
                </a:solidFill>
              </a:rPr>
              <a:t>lên</a:t>
            </a:r>
            <a:r>
              <a:rPr lang="en-US" sz="2667" dirty="0">
                <a:solidFill>
                  <a:srgbClr val="000000"/>
                </a:solidFill>
              </a:rPr>
              <a:t>!</a:t>
            </a:r>
          </a:p>
          <a:p>
            <a:pPr algn="just">
              <a:spcBef>
                <a:spcPts val="400"/>
              </a:spcBef>
            </a:pPr>
            <a:r>
              <a:rPr lang="en-US" sz="2667" dirty="0" err="1">
                <a:solidFill>
                  <a:srgbClr val="000000"/>
                </a:solidFill>
              </a:rPr>
              <a:t>Cả</a:t>
            </a:r>
            <a:r>
              <a:rPr lang="en-US" sz="2667" dirty="0">
                <a:solidFill>
                  <a:srgbClr val="000000"/>
                </a:solidFill>
              </a:rPr>
              <a:t> </a:t>
            </a:r>
            <a:r>
              <a:rPr lang="en-US" sz="2667" dirty="0" err="1">
                <a:solidFill>
                  <a:srgbClr val="000000"/>
                </a:solidFill>
              </a:rPr>
              <a:t>một</a:t>
            </a:r>
            <a:r>
              <a:rPr lang="en-US" sz="2667" dirty="0">
                <a:solidFill>
                  <a:srgbClr val="000000"/>
                </a:solidFill>
              </a:rPr>
              <a:t> </a:t>
            </a:r>
            <a:r>
              <a:rPr lang="en-US" sz="2667" dirty="0" err="1">
                <a:solidFill>
                  <a:srgbClr val="000000"/>
                </a:solidFill>
              </a:rPr>
              <a:t>trời</a:t>
            </a:r>
            <a:r>
              <a:rPr lang="en-US" sz="2667" dirty="0">
                <a:solidFill>
                  <a:srgbClr val="000000"/>
                </a:solidFill>
              </a:rPr>
              <a:t> </a:t>
            </a:r>
            <a:r>
              <a:rPr lang="en-US" sz="2667" dirty="0" err="1">
                <a:solidFill>
                  <a:srgbClr val="000000"/>
                </a:solidFill>
              </a:rPr>
              <a:t>chim</a:t>
            </a:r>
            <a:r>
              <a:rPr lang="en-US" sz="2667" dirty="0">
                <a:solidFill>
                  <a:srgbClr val="000000"/>
                </a:solidFill>
              </a:rPr>
              <a:t> </a:t>
            </a:r>
            <a:r>
              <a:rPr lang="en-US" sz="2667" dirty="0" err="1">
                <a:solidFill>
                  <a:srgbClr val="000000"/>
                </a:solidFill>
              </a:rPr>
              <a:t>trắng</a:t>
            </a:r>
            <a:r>
              <a:rPr lang="en-US" sz="2667" dirty="0">
                <a:solidFill>
                  <a:srgbClr val="000000"/>
                </a:solidFill>
              </a:rPr>
              <a:t> </a:t>
            </a:r>
          </a:p>
          <a:p>
            <a:pPr algn="just">
              <a:spcBef>
                <a:spcPts val="400"/>
              </a:spcBef>
            </a:pPr>
            <a:r>
              <a:rPr lang="en-US" sz="2667" dirty="0" err="1">
                <a:solidFill>
                  <a:srgbClr val="000000"/>
                </a:solidFill>
              </a:rPr>
              <a:t>Cả</a:t>
            </a:r>
            <a:r>
              <a:rPr lang="en-US" sz="2667" dirty="0">
                <a:solidFill>
                  <a:srgbClr val="000000"/>
                </a:solidFill>
              </a:rPr>
              <a:t> </a:t>
            </a:r>
            <a:r>
              <a:rPr lang="en-US" sz="2667" dirty="0" err="1">
                <a:solidFill>
                  <a:srgbClr val="000000"/>
                </a:solidFill>
              </a:rPr>
              <a:t>một</a:t>
            </a:r>
            <a:r>
              <a:rPr lang="en-US" sz="2667" dirty="0">
                <a:solidFill>
                  <a:srgbClr val="000000"/>
                </a:solidFill>
              </a:rPr>
              <a:t> </a:t>
            </a:r>
            <a:r>
              <a:rPr lang="en-US" sz="2667" dirty="0" err="1">
                <a:solidFill>
                  <a:srgbClr val="000000"/>
                </a:solidFill>
              </a:rPr>
              <a:t>trời</a:t>
            </a:r>
            <a:r>
              <a:rPr lang="en-US" sz="2667" dirty="0">
                <a:solidFill>
                  <a:srgbClr val="000000"/>
                </a:solidFill>
              </a:rPr>
              <a:t> </a:t>
            </a:r>
            <a:r>
              <a:rPr lang="en-US" sz="2667" b="1" dirty="0" err="1">
                <a:solidFill>
                  <a:srgbClr val="FF0000"/>
                </a:solidFill>
              </a:rPr>
              <a:t>ánh</a:t>
            </a:r>
            <a:r>
              <a:rPr lang="en-US" sz="2667" b="1" dirty="0">
                <a:solidFill>
                  <a:srgbClr val="FF0000"/>
                </a:solidFill>
              </a:rPr>
              <a:t> </a:t>
            </a:r>
            <a:r>
              <a:rPr lang="en-US" sz="2667" b="1" dirty="0" err="1">
                <a:solidFill>
                  <a:srgbClr val="FF0000"/>
                </a:solidFill>
              </a:rPr>
              <a:t>nắng</a:t>
            </a:r>
            <a:endParaRPr lang="en-US" sz="2667" b="1" dirty="0">
              <a:solidFill>
                <a:srgbClr val="FF0000"/>
              </a:solidFill>
            </a:endParaRPr>
          </a:p>
          <a:p>
            <a:pPr algn="just">
              <a:spcBef>
                <a:spcPts val="400"/>
              </a:spcBef>
            </a:pPr>
            <a:r>
              <a:rPr lang="en-US" sz="2667" dirty="0" err="1">
                <a:solidFill>
                  <a:srgbClr val="000000"/>
                </a:solidFill>
              </a:rPr>
              <a:t>Cả</a:t>
            </a:r>
            <a:r>
              <a:rPr lang="en-US" sz="2667" dirty="0">
                <a:solidFill>
                  <a:srgbClr val="000000"/>
                </a:solidFill>
              </a:rPr>
              <a:t> </a:t>
            </a:r>
            <a:r>
              <a:rPr lang="en-US" sz="2667" dirty="0" err="1">
                <a:solidFill>
                  <a:srgbClr val="000000"/>
                </a:solidFill>
              </a:rPr>
              <a:t>một</a:t>
            </a:r>
            <a:r>
              <a:rPr lang="en-US" sz="2667" dirty="0">
                <a:solidFill>
                  <a:srgbClr val="000000"/>
                </a:solidFill>
              </a:rPr>
              <a:t> </a:t>
            </a:r>
            <a:r>
              <a:rPr lang="en-US" sz="2667" dirty="0" err="1">
                <a:solidFill>
                  <a:srgbClr val="000000"/>
                </a:solidFill>
              </a:rPr>
              <a:t>trời</a:t>
            </a:r>
            <a:r>
              <a:rPr lang="en-US" sz="2667" dirty="0">
                <a:solidFill>
                  <a:srgbClr val="000000"/>
                </a:solidFill>
              </a:rPr>
              <a:t> </a:t>
            </a:r>
            <a:r>
              <a:rPr lang="en-US" sz="2667" dirty="0" err="1">
                <a:solidFill>
                  <a:srgbClr val="000000"/>
                </a:solidFill>
              </a:rPr>
              <a:t>cao</a:t>
            </a:r>
            <a:r>
              <a:rPr lang="en-US" sz="2667" dirty="0">
                <a:solidFill>
                  <a:srgbClr val="000000"/>
                </a:solidFill>
              </a:rPr>
              <a:t> </a:t>
            </a:r>
            <a:r>
              <a:rPr lang="en-US" sz="2667" dirty="0" err="1">
                <a:solidFill>
                  <a:srgbClr val="000000"/>
                </a:solidFill>
              </a:rPr>
              <a:t>xanh</a:t>
            </a:r>
            <a:r>
              <a:rPr lang="en-US" sz="2667" dirty="0">
                <a:solidFill>
                  <a:srgbClr val="000000"/>
                </a:solidFill>
              </a:rPr>
              <a:t>.</a:t>
            </a:r>
          </a:p>
          <a:p>
            <a:pPr algn="just">
              <a:spcBef>
                <a:spcPts val="400"/>
              </a:spcBef>
            </a:pPr>
            <a:r>
              <a:rPr lang="en-US" sz="2667" dirty="0">
                <a:solidFill>
                  <a:srgbClr val="000000"/>
                </a:solidFill>
              </a:rPr>
              <a:t>				(</a:t>
            </a:r>
            <a:r>
              <a:rPr lang="en-US" sz="2667" dirty="0" err="1">
                <a:solidFill>
                  <a:srgbClr val="000000"/>
                </a:solidFill>
              </a:rPr>
              <a:t>Định</a:t>
            </a:r>
            <a:r>
              <a:rPr lang="en-US" sz="2667" dirty="0">
                <a:solidFill>
                  <a:srgbClr val="000000"/>
                </a:solidFill>
              </a:rPr>
              <a:t> </a:t>
            </a:r>
            <a:r>
              <a:rPr lang="en-US" sz="2667" dirty="0" err="1">
                <a:solidFill>
                  <a:srgbClr val="000000"/>
                </a:solidFill>
              </a:rPr>
              <a:t>Hải</a:t>
            </a:r>
            <a:r>
              <a:rPr lang="en-US" sz="2667" dirty="0">
                <a:solidFill>
                  <a:srgbClr val="000000"/>
                </a:solidFill>
              </a:rPr>
              <a:t>)</a:t>
            </a:r>
          </a:p>
        </p:txBody>
      </p:sp>
      <p:pic>
        <p:nvPicPr>
          <p:cNvPr id="2" name="Picture 1"/>
          <p:cNvPicPr>
            <a:picLocks noChangeAspect="1"/>
          </p:cNvPicPr>
          <p:nvPr/>
        </p:nvPicPr>
        <p:blipFill>
          <a:blip r:embed="rId2"/>
          <a:stretch>
            <a:fillRect/>
          </a:stretch>
        </p:blipFill>
        <p:spPr>
          <a:xfrm>
            <a:off x="152400" y="87856"/>
            <a:ext cx="3519729" cy="642167"/>
          </a:xfrm>
          <a:prstGeom prst="rect">
            <a:avLst/>
          </a:prstGeom>
        </p:spPr>
      </p:pic>
    </p:spTree>
    <p:extLst>
      <p:ext uri="{BB962C8B-B14F-4D97-AF65-F5344CB8AC3E}">
        <p14:creationId xmlns:p14="http://schemas.microsoft.com/office/powerpoint/2010/main" val="13257487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20">
            <a:extLst>
              <a:ext uri="{FF2B5EF4-FFF2-40B4-BE49-F238E27FC236}">
                <a16:creationId xmlns:a16="http://schemas.microsoft.com/office/drawing/2014/main" id="{20DE3A95-007F-4A7D-84E6-97FD058C53A5}"/>
              </a:ext>
            </a:extLst>
          </p:cNvPr>
          <p:cNvSpPr txBox="1"/>
          <p:nvPr/>
        </p:nvSpPr>
        <p:spPr>
          <a:xfrm>
            <a:off x="2837470" y="2148702"/>
            <a:ext cx="6517061" cy="2462213"/>
          </a:xfrm>
          <a:prstGeom prst="rect">
            <a:avLst/>
          </a:prstGeom>
          <a:noFill/>
        </p:spPr>
        <p:txBody>
          <a:bodyPr wrap="square" rtlCol="0">
            <a:spAutoFit/>
          </a:bodyPr>
          <a:lstStyle/>
          <a:p>
            <a:pPr algn="just">
              <a:spcBef>
                <a:spcPts val="400"/>
              </a:spcBef>
            </a:pPr>
            <a:r>
              <a:rPr lang="en-US" sz="3600" dirty="0" err="1">
                <a:solidFill>
                  <a:srgbClr val="000000"/>
                </a:solidFill>
                <a:latin typeface="UTM Avo" panose="02040603050506020204" pitchFamily="18" charset="0"/>
              </a:rPr>
              <a:t>Bàn</a:t>
            </a:r>
            <a:r>
              <a:rPr lang="en-US" sz="3600" dirty="0">
                <a:solidFill>
                  <a:srgbClr val="000000"/>
                </a:solidFill>
                <a:latin typeface="UTM Avo" panose="02040603050506020204" pitchFamily="18" charset="0"/>
              </a:rPr>
              <a:t> </a:t>
            </a:r>
            <a:r>
              <a:rPr lang="en-US" sz="3600" dirty="0" err="1">
                <a:solidFill>
                  <a:srgbClr val="000000"/>
                </a:solidFill>
                <a:latin typeface="UTM Avo" panose="02040603050506020204" pitchFamily="18" charset="0"/>
              </a:rPr>
              <a:t>tay</a:t>
            </a:r>
            <a:r>
              <a:rPr lang="en-US" sz="3600" dirty="0">
                <a:solidFill>
                  <a:srgbClr val="000000"/>
                </a:solidFill>
                <a:latin typeface="UTM Avo" panose="02040603050506020204" pitchFamily="18" charset="0"/>
              </a:rPr>
              <a:t> </a:t>
            </a:r>
            <a:r>
              <a:rPr lang="en-US" sz="3600" dirty="0" err="1">
                <a:solidFill>
                  <a:srgbClr val="000000"/>
                </a:solidFill>
                <a:latin typeface="UTM Avo" panose="02040603050506020204" pitchFamily="18" charset="0"/>
              </a:rPr>
              <a:t>ơi,tung</a:t>
            </a:r>
            <a:r>
              <a:rPr lang="en-US" sz="3600" dirty="0">
                <a:solidFill>
                  <a:srgbClr val="000000"/>
                </a:solidFill>
                <a:latin typeface="UTM Avo" panose="02040603050506020204" pitchFamily="18" charset="0"/>
              </a:rPr>
              <a:t> </a:t>
            </a:r>
            <a:r>
              <a:rPr lang="en-US" sz="3600" dirty="0" err="1">
                <a:solidFill>
                  <a:srgbClr val="000000"/>
                </a:solidFill>
                <a:latin typeface="UTM Avo" panose="02040603050506020204" pitchFamily="18" charset="0"/>
              </a:rPr>
              <a:t>lên</a:t>
            </a:r>
            <a:r>
              <a:rPr lang="en-US" sz="3600" dirty="0">
                <a:solidFill>
                  <a:srgbClr val="000000"/>
                </a:solidFill>
                <a:latin typeface="UTM Avo" panose="02040603050506020204" pitchFamily="18" charset="0"/>
              </a:rPr>
              <a:t>!</a:t>
            </a:r>
          </a:p>
          <a:p>
            <a:pPr algn="just">
              <a:spcBef>
                <a:spcPts val="400"/>
              </a:spcBef>
            </a:pPr>
            <a:r>
              <a:rPr lang="en-US" sz="3600" dirty="0" err="1">
                <a:solidFill>
                  <a:srgbClr val="000000"/>
                </a:solidFill>
                <a:latin typeface="UTM Avo" panose="02040603050506020204" pitchFamily="18" charset="0"/>
              </a:rPr>
              <a:t>Cả</a:t>
            </a:r>
            <a:r>
              <a:rPr lang="en-US" sz="3600" dirty="0">
                <a:solidFill>
                  <a:srgbClr val="000000"/>
                </a:solidFill>
                <a:latin typeface="UTM Avo" panose="02040603050506020204" pitchFamily="18" charset="0"/>
              </a:rPr>
              <a:t> </a:t>
            </a:r>
            <a:r>
              <a:rPr lang="en-US" sz="3600" dirty="0" err="1">
                <a:solidFill>
                  <a:srgbClr val="000000"/>
                </a:solidFill>
                <a:latin typeface="UTM Avo" panose="02040603050506020204" pitchFamily="18" charset="0"/>
              </a:rPr>
              <a:t>một</a:t>
            </a:r>
            <a:r>
              <a:rPr lang="en-US" sz="3600" dirty="0">
                <a:solidFill>
                  <a:srgbClr val="000000"/>
                </a:solidFill>
                <a:latin typeface="UTM Avo" panose="02040603050506020204" pitchFamily="18" charset="0"/>
              </a:rPr>
              <a:t> </a:t>
            </a:r>
            <a:r>
              <a:rPr lang="en-US" sz="3600" dirty="0" err="1">
                <a:solidFill>
                  <a:srgbClr val="000000"/>
                </a:solidFill>
                <a:latin typeface="UTM Avo" panose="02040603050506020204" pitchFamily="18" charset="0"/>
              </a:rPr>
              <a:t>trời</a:t>
            </a:r>
            <a:r>
              <a:rPr lang="en-US" sz="3600" dirty="0">
                <a:solidFill>
                  <a:srgbClr val="000000"/>
                </a:solidFill>
                <a:latin typeface="UTM Avo" panose="02040603050506020204" pitchFamily="18" charset="0"/>
              </a:rPr>
              <a:t> </a:t>
            </a:r>
            <a:r>
              <a:rPr lang="en-US" sz="3600" dirty="0" err="1">
                <a:solidFill>
                  <a:srgbClr val="000000"/>
                </a:solidFill>
                <a:latin typeface="UTM Avo" panose="02040603050506020204" pitchFamily="18" charset="0"/>
              </a:rPr>
              <a:t>chim</a:t>
            </a:r>
            <a:r>
              <a:rPr lang="en-US" sz="3600" dirty="0">
                <a:solidFill>
                  <a:srgbClr val="000000"/>
                </a:solidFill>
                <a:latin typeface="UTM Avo" panose="02040603050506020204" pitchFamily="18" charset="0"/>
              </a:rPr>
              <a:t> </a:t>
            </a:r>
            <a:r>
              <a:rPr lang="en-US" sz="3600" dirty="0" err="1">
                <a:solidFill>
                  <a:srgbClr val="000000"/>
                </a:solidFill>
                <a:latin typeface="UTM Avo" panose="02040603050506020204" pitchFamily="18" charset="0"/>
              </a:rPr>
              <a:t>trắng</a:t>
            </a:r>
            <a:r>
              <a:rPr lang="en-US" sz="3600" dirty="0">
                <a:solidFill>
                  <a:srgbClr val="000000"/>
                </a:solidFill>
                <a:latin typeface="UTM Avo" panose="02040603050506020204" pitchFamily="18" charset="0"/>
              </a:rPr>
              <a:t> </a:t>
            </a:r>
          </a:p>
          <a:p>
            <a:pPr algn="just">
              <a:spcBef>
                <a:spcPts val="400"/>
              </a:spcBef>
            </a:pPr>
            <a:r>
              <a:rPr lang="en-US" sz="3600" dirty="0" err="1">
                <a:solidFill>
                  <a:srgbClr val="000000"/>
                </a:solidFill>
                <a:latin typeface="UTM Avo" panose="02040603050506020204" pitchFamily="18" charset="0"/>
              </a:rPr>
              <a:t>Cả</a:t>
            </a:r>
            <a:r>
              <a:rPr lang="en-US" sz="3600" dirty="0">
                <a:solidFill>
                  <a:srgbClr val="000000"/>
                </a:solidFill>
                <a:latin typeface="UTM Avo" panose="02040603050506020204" pitchFamily="18" charset="0"/>
              </a:rPr>
              <a:t> </a:t>
            </a:r>
            <a:r>
              <a:rPr lang="en-US" sz="3600" dirty="0" err="1">
                <a:solidFill>
                  <a:srgbClr val="000000"/>
                </a:solidFill>
                <a:latin typeface="UTM Avo" panose="02040603050506020204" pitchFamily="18" charset="0"/>
              </a:rPr>
              <a:t>một</a:t>
            </a:r>
            <a:r>
              <a:rPr lang="en-US" sz="3600" dirty="0">
                <a:solidFill>
                  <a:srgbClr val="000000"/>
                </a:solidFill>
                <a:latin typeface="UTM Avo" panose="02040603050506020204" pitchFamily="18" charset="0"/>
              </a:rPr>
              <a:t> </a:t>
            </a:r>
            <a:r>
              <a:rPr lang="en-US" sz="3600" dirty="0" err="1">
                <a:solidFill>
                  <a:srgbClr val="000000"/>
                </a:solidFill>
                <a:latin typeface="UTM Avo" panose="02040603050506020204" pitchFamily="18" charset="0"/>
              </a:rPr>
              <a:t>trời</a:t>
            </a:r>
            <a:r>
              <a:rPr lang="en-US" sz="3600" dirty="0">
                <a:solidFill>
                  <a:srgbClr val="000000"/>
                </a:solidFill>
                <a:latin typeface="UTM Avo" panose="02040603050506020204" pitchFamily="18" charset="0"/>
              </a:rPr>
              <a:t> </a:t>
            </a:r>
            <a:r>
              <a:rPr lang="en-US" sz="3600" dirty="0" err="1">
                <a:latin typeface="UTM Avo" panose="02040603050506020204" pitchFamily="18" charset="0"/>
              </a:rPr>
              <a:t>ánh</a:t>
            </a:r>
            <a:r>
              <a:rPr lang="en-US" sz="3600" dirty="0">
                <a:latin typeface="UTM Avo" panose="02040603050506020204" pitchFamily="18" charset="0"/>
              </a:rPr>
              <a:t> </a:t>
            </a:r>
            <a:r>
              <a:rPr lang="en-US" sz="3600" dirty="0" err="1">
                <a:latin typeface="UTM Avo" panose="02040603050506020204" pitchFamily="18" charset="0"/>
              </a:rPr>
              <a:t>nắng</a:t>
            </a:r>
            <a:endParaRPr lang="en-US" sz="3600" dirty="0">
              <a:latin typeface="UTM Avo" panose="02040603050506020204" pitchFamily="18" charset="0"/>
            </a:endParaRPr>
          </a:p>
          <a:p>
            <a:pPr algn="just">
              <a:spcBef>
                <a:spcPts val="400"/>
              </a:spcBef>
            </a:pPr>
            <a:r>
              <a:rPr lang="en-US" sz="3600" dirty="0" err="1">
                <a:solidFill>
                  <a:srgbClr val="000000"/>
                </a:solidFill>
                <a:latin typeface="UTM Avo" panose="02040603050506020204" pitchFamily="18" charset="0"/>
              </a:rPr>
              <a:t>Cả</a:t>
            </a:r>
            <a:r>
              <a:rPr lang="en-US" sz="3600" dirty="0">
                <a:solidFill>
                  <a:srgbClr val="000000"/>
                </a:solidFill>
                <a:latin typeface="UTM Avo" panose="02040603050506020204" pitchFamily="18" charset="0"/>
              </a:rPr>
              <a:t> </a:t>
            </a:r>
            <a:r>
              <a:rPr lang="en-US" sz="3600" dirty="0" err="1">
                <a:solidFill>
                  <a:srgbClr val="000000"/>
                </a:solidFill>
                <a:latin typeface="UTM Avo" panose="02040603050506020204" pitchFamily="18" charset="0"/>
              </a:rPr>
              <a:t>một</a:t>
            </a:r>
            <a:r>
              <a:rPr lang="en-US" sz="3600" dirty="0">
                <a:solidFill>
                  <a:srgbClr val="000000"/>
                </a:solidFill>
                <a:latin typeface="UTM Avo" panose="02040603050506020204" pitchFamily="18" charset="0"/>
              </a:rPr>
              <a:t> </a:t>
            </a:r>
            <a:r>
              <a:rPr lang="en-US" sz="3600" dirty="0" err="1">
                <a:solidFill>
                  <a:srgbClr val="000000"/>
                </a:solidFill>
                <a:latin typeface="UTM Avo" panose="02040603050506020204" pitchFamily="18" charset="0"/>
              </a:rPr>
              <a:t>trời</a:t>
            </a:r>
            <a:r>
              <a:rPr lang="en-US" sz="3600" dirty="0">
                <a:solidFill>
                  <a:srgbClr val="000000"/>
                </a:solidFill>
                <a:latin typeface="UTM Avo" panose="02040603050506020204" pitchFamily="18" charset="0"/>
              </a:rPr>
              <a:t> </a:t>
            </a:r>
            <a:r>
              <a:rPr lang="en-US" sz="3600" dirty="0" err="1">
                <a:solidFill>
                  <a:srgbClr val="000000"/>
                </a:solidFill>
                <a:latin typeface="UTM Avo" panose="02040603050506020204" pitchFamily="18" charset="0"/>
              </a:rPr>
              <a:t>cao</a:t>
            </a:r>
            <a:r>
              <a:rPr lang="en-US" sz="3600" dirty="0">
                <a:solidFill>
                  <a:srgbClr val="000000"/>
                </a:solidFill>
                <a:latin typeface="UTM Avo" panose="02040603050506020204" pitchFamily="18" charset="0"/>
              </a:rPr>
              <a:t> </a:t>
            </a:r>
            <a:r>
              <a:rPr lang="en-US" sz="3600" dirty="0" err="1">
                <a:solidFill>
                  <a:srgbClr val="000000"/>
                </a:solidFill>
                <a:latin typeface="UTM Avo" panose="02040603050506020204" pitchFamily="18" charset="0"/>
              </a:rPr>
              <a:t>xanh</a:t>
            </a:r>
            <a:r>
              <a:rPr lang="en-US" sz="3600" dirty="0">
                <a:solidFill>
                  <a:srgbClr val="000000"/>
                </a:solidFill>
                <a:latin typeface="UTM Avo" panose="02040603050506020204" pitchFamily="18" charset="0"/>
              </a:rPr>
              <a:t>.</a:t>
            </a:r>
          </a:p>
        </p:txBody>
      </p:sp>
      <p:sp>
        <p:nvSpPr>
          <p:cNvPr id="15" name="TextBox 14">
            <a:extLst>
              <a:ext uri="{FF2B5EF4-FFF2-40B4-BE49-F238E27FC236}">
                <a16:creationId xmlns:a16="http://schemas.microsoft.com/office/drawing/2014/main" id="{F1A6760A-617E-4A99-AD5F-8500B44AD596}"/>
              </a:ext>
            </a:extLst>
          </p:cNvPr>
          <p:cNvSpPr txBox="1"/>
          <p:nvPr/>
        </p:nvSpPr>
        <p:spPr>
          <a:xfrm>
            <a:off x="57317" y="1444322"/>
            <a:ext cx="10696978" cy="502766"/>
          </a:xfrm>
          <a:prstGeom prst="rect">
            <a:avLst/>
          </a:prstGeom>
          <a:noFill/>
        </p:spPr>
        <p:txBody>
          <a:bodyPr wrap="square" rtlCol="0">
            <a:spAutoFit/>
          </a:bodyPr>
          <a:lstStyle/>
          <a:p>
            <a:pPr algn="ctr"/>
            <a:r>
              <a:rPr lang="en-US" sz="2667" b="1" dirty="0" err="1">
                <a:solidFill>
                  <a:srgbClr val="FF0000"/>
                </a:solidFill>
                <a:latin typeface="UTM Avo" pitchFamily="18" charset="0"/>
              </a:rPr>
              <a:t>Nhấn</a:t>
            </a:r>
            <a:r>
              <a:rPr lang="en-US" sz="2667" b="1" dirty="0">
                <a:solidFill>
                  <a:srgbClr val="FF0000"/>
                </a:solidFill>
                <a:latin typeface="UTM Avo" pitchFamily="18" charset="0"/>
              </a:rPr>
              <a:t> </a:t>
            </a:r>
            <a:r>
              <a:rPr lang="en-US" sz="2667" b="1" dirty="0" err="1">
                <a:solidFill>
                  <a:srgbClr val="FF0000"/>
                </a:solidFill>
                <a:latin typeface="UTM Avo" pitchFamily="18" charset="0"/>
              </a:rPr>
              <a:t>mạnh</a:t>
            </a:r>
            <a:r>
              <a:rPr lang="en-US" sz="2667" b="1" dirty="0">
                <a:solidFill>
                  <a:srgbClr val="FF0000"/>
                </a:solidFill>
                <a:latin typeface="UTM Avo" pitchFamily="18" charset="0"/>
              </a:rPr>
              <a:t> </a:t>
            </a:r>
            <a:r>
              <a:rPr lang="en-US" sz="2667" b="1" dirty="0" err="1">
                <a:solidFill>
                  <a:srgbClr val="FF0000"/>
                </a:solidFill>
                <a:latin typeface="UTM Avo" pitchFamily="18" charset="0"/>
              </a:rPr>
              <a:t>vào</a:t>
            </a:r>
            <a:r>
              <a:rPr lang="en-US" sz="2667" b="1" dirty="0">
                <a:solidFill>
                  <a:srgbClr val="FF0000"/>
                </a:solidFill>
                <a:latin typeface="UTM Avo" pitchFamily="18" charset="0"/>
              </a:rPr>
              <a:t> </a:t>
            </a:r>
            <a:r>
              <a:rPr lang="en-US" sz="2667" b="1" dirty="0" err="1">
                <a:solidFill>
                  <a:srgbClr val="FF0000"/>
                </a:solidFill>
                <a:latin typeface="UTM Avo" pitchFamily="18" charset="0"/>
              </a:rPr>
              <a:t>những</a:t>
            </a:r>
            <a:r>
              <a:rPr lang="en-US" sz="2667" b="1" dirty="0">
                <a:solidFill>
                  <a:srgbClr val="FF0000"/>
                </a:solidFill>
                <a:latin typeface="UTM Avo" pitchFamily="18" charset="0"/>
              </a:rPr>
              <a:t> </a:t>
            </a:r>
            <a:r>
              <a:rPr lang="en-US" sz="2667" b="1" dirty="0" err="1">
                <a:solidFill>
                  <a:srgbClr val="FF0000"/>
                </a:solidFill>
                <a:latin typeface="UTM Avo" pitchFamily="18" charset="0"/>
              </a:rPr>
              <a:t>từ</a:t>
            </a:r>
            <a:r>
              <a:rPr lang="en-US" sz="2667" b="1" dirty="0">
                <a:solidFill>
                  <a:srgbClr val="FF0000"/>
                </a:solidFill>
                <a:latin typeface="UTM Avo" pitchFamily="18" charset="0"/>
              </a:rPr>
              <a:t> </a:t>
            </a:r>
            <a:r>
              <a:rPr lang="en-US" sz="2667" b="1" dirty="0" err="1">
                <a:solidFill>
                  <a:srgbClr val="FF0000"/>
                </a:solidFill>
                <a:latin typeface="UTM Avo" pitchFamily="18" charset="0"/>
              </a:rPr>
              <a:t>ngữ</a:t>
            </a:r>
            <a:r>
              <a:rPr lang="en-US" sz="2667" b="1" dirty="0">
                <a:solidFill>
                  <a:srgbClr val="FF0000"/>
                </a:solidFill>
                <a:latin typeface="UTM Avo" pitchFamily="18" charset="0"/>
              </a:rPr>
              <a:t>/ </a:t>
            </a:r>
            <a:r>
              <a:rPr lang="en-US" sz="2667" b="1" dirty="0" err="1">
                <a:solidFill>
                  <a:srgbClr val="FF0000"/>
                </a:solidFill>
                <a:latin typeface="UTM Avo" pitchFamily="18" charset="0"/>
              </a:rPr>
              <a:t>câu</a:t>
            </a:r>
            <a:r>
              <a:rPr lang="en-US" sz="2667" b="1" dirty="0">
                <a:solidFill>
                  <a:srgbClr val="FF0000"/>
                </a:solidFill>
                <a:latin typeface="UTM Avo" pitchFamily="18" charset="0"/>
              </a:rPr>
              <a:t> </a:t>
            </a:r>
            <a:r>
              <a:rPr lang="en-US" sz="2667" b="1" dirty="0" err="1">
                <a:solidFill>
                  <a:srgbClr val="FF0000"/>
                </a:solidFill>
                <a:latin typeface="UTM Avo" pitchFamily="18" charset="0"/>
              </a:rPr>
              <a:t>thơ</a:t>
            </a:r>
            <a:r>
              <a:rPr lang="en-US" sz="2667" b="1" dirty="0">
                <a:solidFill>
                  <a:srgbClr val="FF0000"/>
                </a:solidFill>
                <a:latin typeface="UTM Avo" pitchFamily="18" charset="0"/>
              </a:rPr>
              <a:t> </a:t>
            </a:r>
            <a:r>
              <a:rPr lang="en-US" sz="2667" b="1" dirty="0" err="1">
                <a:solidFill>
                  <a:srgbClr val="FF0000"/>
                </a:solidFill>
                <a:latin typeface="UTM Avo" pitchFamily="18" charset="0"/>
              </a:rPr>
              <a:t>thể</a:t>
            </a:r>
            <a:r>
              <a:rPr lang="en-US" sz="2667" b="1" dirty="0">
                <a:solidFill>
                  <a:srgbClr val="FF0000"/>
                </a:solidFill>
                <a:latin typeface="UTM Avo" pitchFamily="18" charset="0"/>
              </a:rPr>
              <a:t> </a:t>
            </a:r>
            <a:r>
              <a:rPr lang="en-US" sz="2667" b="1" dirty="0" err="1">
                <a:solidFill>
                  <a:srgbClr val="FF0000"/>
                </a:solidFill>
                <a:latin typeface="UTM Avo" pitchFamily="18" charset="0"/>
              </a:rPr>
              <a:t>hiện</a:t>
            </a:r>
            <a:r>
              <a:rPr lang="en-US" sz="2667" b="1" dirty="0">
                <a:solidFill>
                  <a:srgbClr val="FF0000"/>
                </a:solidFill>
                <a:latin typeface="UTM Avo" pitchFamily="18" charset="0"/>
              </a:rPr>
              <a:t> </a:t>
            </a:r>
            <a:r>
              <a:rPr lang="en-US" sz="2667" b="1" dirty="0" err="1">
                <a:solidFill>
                  <a:srgbClr val="FF0000"/>
                </a:solidFill>
                <a:latin typeface="UTM Avo" pitchFamily="18" charset="0"/>
              </a:rPr>
              <a:t>cảm</a:t>
            </a:r>
            <a:r>
              <a:rPr lang="en-US" sz="2667" b="1" dirty="0">
                <a:solidFill>
                  <a:srgbClr val="FF0000"/>
                </a:solidFill>
                <a:latin typeface="UTM Avo" pitchFamily="18" charset="0"/>
              </a:rPr>
              <a:t> </a:t>
            </a:r>
            <a:r>
              <a:rPr lang="en-US" sz="2667" b="1" dirty="0" err="1">
                <a:solidFill>
                  <a:srgbClr val="FF0000"/>
                </a:solidFill>
                <a:latin typeface="UTM Avo" pitchFamily="18" charset="0"/>
              </a:rPr>
              <a:t>xúc</a:t>
            </a:r>
            <a:r>
              <a:rPr lang="en-US" sz="2667" b="1" dirty="0">
                <a:solidFill>
                  <a:srgbClr val="FF0000"/>
                </a:solidFill>
                <a:latin typeface="UTM Avo" pitchFamily="18" charset="0"/>
              </a:rPr>
              <a:t> </a:t>
            </a:r>
          </a:p>
        </p:txBody>
      </p:sp>
      <p:pic>
        <p:nvPicPr>
          <p:cNvPr id="2" name="Picture 1"/>
          <p:cNvPicPr>
            <a:picLocks noChangeAspect="1"/>
          </p:cNvPicPr>
          <p:nvPr/>
        </p:nvPicPr>
        <p:blipFill>
          <a:blip r:embed="rId2"/>
          <a:stretch>
            <a:fillRect/>
          </a:stretch>
        </p:blipFill>
        <p:spPr>
          <a:xfrm>
            <a:off x="355600" y="279401"/>
            <a:ext cx="4779678" cy="780355"/>
          </a:xfrm>
          <a:prstGeom prst="rect">
            <a:avLst/>
          </a:prstGeom>
        </p:spPr>
      </p:pic>
    </p:spTree>
    <p:extLst>
      <p:ext uri="{BB962C8B-B14F-4D97-AF65-F5344CB8AC3E}">
        <p14:creationId xmlns:p14="http://schemas.microsoft.com/office/powerpoint/2010/main" val="1276508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56D8038-9521-46EB-BDFC-6FC58F11BBF1}"/>
              </a:ext>
            </a:extLst>
          </p:cNvPr>
          <p:cNvSpPr txBox="1"/>
          <p:nvPr/>
        </p:nvSpPr>
        <p:spPr>
          <a:xfrm>
            <a:off x="220579" y="5203559"/>
            <a:ext cx="1914114" cy="769441"/>
          </a:xfrm>
          <a:custGeom>
            <a:avLst/>
            <a:gdLst>
              <a:gd name="connsiteX0" fmla="*/ 0 w 2666114"/>
              <a:gd name="connsiteY0" fmla="*/ 0 h 923330"/>
              <a:gd name="connsiteX1" fmla="*/ 719851 w 2666114"/>
              <a:gd name="connsiteY1" fmla="*/ 0 h 923330"/>
              <a:gd name="connsiteX2" fmla="*/ 1413040 w 2666114"/>
              <a:gd name="connsiteY2" fmla="*/ 0 h 923330"/>
              <a:gd name="connsiteX3" fmla="*/ 2026247 w 2666114"/>
              <a:gd name="connsiteY3" fmla="*/ 0 h 923330"/>
              <a:gd name="connsiteX4" fmla="*/ 2666114 w 2666114"/>
              <a:gd name="connsiteY4" fmla="*/ 0 h 923330"/>
              <a:gd name="connsiteX5" fmla="*/ 2666114 w 2666114"/>
              <a:gd name="connsiteY5" fmla="*/ 480132 h 923330"/>
              <a:gd name="connsiteX6" fmla="*/ 2666114 w 2666114"/>
              <a:gd name="connsiteY6" fmla="*/ 923330 h 923330"/>
              <a:gd name="connsiteX7" fmla="*/ 1999586 w 2666114"/>
              <a:gd name="connsiteY7" fmla="*/ 923330 h 923330"/>
              <a:gd name="connsiteX8" fmla="*/ 1413040 w 2666114"/>
              <a:gd name="connsiteY8" fmla="*/ 923330 h 923330"/>
              <a:gd name="connsiteX9" fmla="*/ 719851 w 2666114"/>
              <a:gd name="connsiteY9" fmla="*/ 923330 h 923330"/>
              <a:gd name="connsiteX10" fmla="*/ 0 w 2666114"/>
              <a:gd name="connsiteY10" fmla="*/ 923330 h 923330"/>
              <a:gd name="connsiteX11" fmla="*/ 0 w 2666114"/>
              <a:gd name="connsiteY11" fmla="*/ 489365 h 923330"/>
              <a:gd name="connsiteX12" fmla="*/ 0 w 2666114"/>
              <a:gd name="connsiteY12"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6114" h="923330" fill="none" extrusionOk="0">
                <a:moveTo>
                  <a:pt x="0" y="0"/>
                </a:moveTo>
                <a:cubicBezTo>
                  <a:pt x="189714" y="102"/>
                  <a:pt x="428551" y="-32860"/>
                  <a:pt x="719851" y="0"/>
                </a:cubicBezTo>
                <a:cubicBezTo>
                  <a:pt x="1011151" y="32860"/>
                  <a:pt x="1207667" y="-9038"/>
                  <a:pt x="1413040" y="0"/>
                </a:cubicBezTo>
                <a:cubicBezTo>
                  <a:pt x="1618413" y="9038"/>
                  <a:pt x="1863735" y="18581"/>
                  <a:pt x="2026247" y="0"/>
                </a:cubicBezTo>
                <a:cubicBezTo>
                  <a:pt x="2188759" y="-18581"/>
                  <a:pt x="2442032" y="10455"/>
                  <a:pt x="2666114" y="0"/>
                </a:cubicBezTo>
                <a:cubicBezTo>
                  <a:pt x="2658156" y="219784"/>
                  <a:pt x="2682406" y="287550"/>
                  <a:pt x="2666114" y="480132"/>
                </a:cubicBezTo>
                <a:cubicBezTo>
                  <a:pt x="2649822" y="672714"/>
                  <a:pt x="2653238" y="807954"/>
                  <a:pt x="2666114" y="923330"/>
                </a:cubicBezTo>
                <a:cubicBezTo>
                  <a:pt x="2457190" y="949567"/>
                  <a:pt x="2208085" y="911412"/>
                  <a:pt x="1999586" y="923330"/>
                </a:cubicBezTo>
                <a:cubicBezTo>
                  <a:pt x="1791087" y="935248"/>
                  <a:pt x="1605104" y="932005"/>
                  <a:pt x="1413040" y="923330"/>
                </a:cubicBezTo>
                <a:cubicBezTo>
                  <a:pt x="1220976" y="914655"/>
                  <a:pt x="1040821" y="938075"/>
                  <a:pt x="719851" y="923330"/>
                </a:cubicBezTo>
                <a:cubicBezTo>
                  <a:pt x="398881" y="908585"/>
                  <a:pt x="247418" y="936098"/>
                  <a:pt x="0" y="923330"/>
                </a:cubicBezTo>
                <a:cubicBezTo>
                  <a:pt x="-18491" y="811013"/>
                  <a:pt x="760" y="704929"/>
                  <a:pt x="0" y="489365"/>
                </a:cubicBezTo>
                <a:cubicBezTo>
                  <a:pt x="-760" y="273801"/>
                  <a:pt x="-17760" y="160323"/>
                  <a:pt x="0" y="0"/>
                </a:cubicBezTo>
                <a:close/>
              </a:path>
              <a:path w="2666114" h="923330" stroke="0" extrusionOk="0">
                <a:moveTo>
                  <a:pt x="0" y="0"/>
                </a:moveTo>
                <a:cubicBezTo>
                  <a:pt x="247728" y="-17284"/>
                  <a:pt x="370754" y="17008"/>
                  <a:pt x="666529" y="0"/>
                </a:cubicBezTo>
                <a:cubicBezTo>
                  <a:pt x="962304" y="-17008"/>
                  <a:pt x="1110796" y="-9730"/>
                  <a:pt x="1279735" y="0"/>
                </a:cubicBezTo>
                <a:cubicBezTo>
                  <a:pt x="1448674" y="9730"/>
                  <a:pt x="1678494" y="-24517"/>
                  <a:pt x="1972924" y="0"/>
                </a:cubicBezTo>
                <a:cubicBezTo>
                  <a:pt x="2267354" y="24517"/>
                  <a:pt x="2438902" y="9038"/>
                  <a:pt x="2666114" y="0"/>
                </a:cubicBezTo>
                <a:cubicBezTo>
                  <a:pt x="2665548" y="129206"/>
                  <a:pt x="2647564" y="281159"/>
                  <a:pt x="2666114" y="470898"/>
                </a:cubicBezTo>
                <a:cubicBezTo>
                  <a:pt x="2684664" y="660637"/>
                  <a:pt x="2663030" y="826607"/>
                  <a:pt x="2666114" y="923330"/>
                </a:cubicBezTo>
                <a:cubicBezTo>
                  <a:pt x="2396939" y="905532"/>
                  <a:pt x="2268252" y="903034"/>
                  <a:pt x="2026247" y="923330"/>
                </a:cubicBezTo>
                <a:cubicBezTo>
                  <a:pt x="1784242" y="943626"/>
                  <a:pt x="1521685" y="909166"/>
                  <a:pt x="1333057" y="923330"/>
                </a:cubicBezTo>
                <a:cubicBezTo>
                  <a:pt x="1144429" y="937495"/>
                  <a:pt x="982180" y="917025"/>
                  <a:pt x="719851" y="923330"/>
                </a:cubicBezTo>
                <a:cubicBezTo>
                  <a:pt x="457522" y="929635"/>
                  <a:pt x="188551" y="948130"/>
                  <a:pt x="0" y="923330"/>
                </a:cubicBezTo>
                <a:cubicBezTo>
                  <a:pt x="17317" y="760657"/>
                  <a:pt x="8898" y="628596"/>
                  <a:pt x="0" y="461665"/>
                </a:cubicBezTo>
                <a:cubicBezTo>
                  <a:pt x="-8898" y="294735"/>
                  <a:pt x="6607" y="111210"/>
                  <a:pt x="0" y="0"/>
                </a:cubicBezTo>
                <a:close/>
              </a:path>
            </a:pathLst>
          </a:custGeom>
          <a:noFill/>
          <a:ln w="28575">
            <a:solidFill>
              <a:schemeClr val="tx1"/>
            </a:solidFill>
            <a:extLst>
              <a:ext uri="{C807C97D-BFC1-408E-A445-0C87EB9F89A2}">
                <ask:lineSketchStyleProps xmlns:ask="http://schemas.microsoft.com/office/drawing/2018/sketchyshapes" xmlns="" sd="618484120">
                  <a:prstGeom prst="rect">
                    <a:avLst/>
                  </a:prstGeom>
                  <ask:type>
                    <ask:lineSketchFreehand/>
                  </ask:type>
                </ask:lineSketchStyleProps>
              </a:ext>
            </a:extLst>
          </a:ln>
        </p:spPr>
        <p:txBody>
          <a:bodyPr wrap="none" rtlCol="0">
            <a:spAutoFit/>
          </a:bodyPr>
          <a:lstStyle/>
          <a:p>
            <a:r>
              <a:rPr lang="en-US" sz="4400" b="1" dirty="0" err="1">
                <a:solidFill>
                  <a:schemeClr val="accent3">
                    <a:lumMod val="50000"/>
                  </a:schemeClr>
                </a:solidFill>
                <a:latin typeface="Times New Roman" panose="02020603050405020304" pitchFamily="18" charset="0"/>
                <a:cs typeface="Times New Roman" panose="02020603050405020304" pitchFamily="18" charset="0"/>
              </a:rPr>
              <a:t>Trại</a:t>
            </a:r>
            <a:r>
              <a:rPr lang="en-US" sz="4400" b="1" dirty="0">
                <a:solidFill>
                  <a:schemeClr val="accent3">
                    <a:lumMod val="50000"/>
                  </a:schemeClr>
                </a:solidFill>
                <a:latin typeface="Times New Roman" panose="02020603050405020304" pitchFamily="18" charset="0"/>
                <a:cs typeface="Times New Roman" panose="02020603050405020304" pitchFamily="18" charset="0"/>
              </a:rPr>
              <a:t> </a:t>
            </a:r>
            <a:r>
              <a:rPr lang="en-US" sz="4400" b="1" dirty="0" err="1">
                <a:solidFill>
                  <a:schemeClr val="accent3">
                    <a:lumMod val="50000"/>
                  </a:schemeClr>
                </a:solidFill>
                <a:latin typeface="Times New Roman" panose="02020603050405020304" pitchFamily="18" charset="0"/>
                <a:cs typeface="Times New Roman" panose="02020603050405020304" pitchFamily="18" charset="0"/>
              </a:rPr>
              <a:t>hè</a:t>
            </a:r>
            <a:endParaRPr lang="en-US" sz="4400"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A60BC0F9-6454-49B8-91C1-C3276CC23DD1}"/>
              </a:ext>
            </a:extLst>
          </p:cNvPr>
          <p:cNvSpPr txBox="1"/>
          <p:nvPr/>
        </p:nvSpPr>
        <p:spPr>
          <a:xfrm>
            <a:off x="2255730" y="5325196"/>
            <a:ext cx="5995521" cy="995016"/>
          </a:xfrm>
          <a:prstGeom prst="rect">
            <a:avLst/>
          </a:prstGeom>
          <a:noFill/>
        </p:spPr>
        <p:txBody>
          <a:bodyPr wrap="square" rtlCol="0">
            <a:spAutoFit/>
          </a:bodyPr>
          <a:lstStyle/>
          <a:p>
            <a:pPr algn="just"/>
            <a:r>
              <a:rPr lang="en-US" sz="2933" dirty="0" err="1">
                <a:latin typeface="UTM Avo" pitchFamily="18" charset="0"/>
              </a:rPr>
              <a:t>nơi</a:t>
            </a:r>
            <a:r>
              <a:rPr lang="en-US" sz="2933" dirty="0">
                <a:latin typeface="UTM Avo" pitchFamily="18" charset="0"/>
              </a:rPr>
              <a:t> </a:t>
            </a:r>
            <a:r>
              <a:rPr lang="en-US" sz="2933" dirty="0" err="1">
                <a:latin typeface="UTM Avo" pitchFamily="18" charset="0"/>
              </a:rPr>
              <a:t>sinh</a:t>
            </a:r>
            <a:r>
              <a:rPr lang="en-US" sz="2933" dirty="0">
                <a:latin typeface="UTM Avo" pitchFamily="18" charset="0"/>
              </a:rPr>
              <a:t> </a:t>
            </a:r>
            <a:r>
              <a:rPr lang="en-US" sz="2933" dirty="0" err="1">
                <a:latin typeface="UTM Avo" pitchFamily="18" charset="0"/>
              </a:rPr>
              <a:t>hoạt</a:t>
            </a:r>
            <a:r>
              <a:rPr lang="en-US" sz="2933" dirty="0">
                <a:latin typeface="UTM Avo" pitchFamily="18" charset="0"/>
              </a:rPr>
              <a:t>, </a:t>
            </a:r>
            <a:r>
              <a:rPr lang="en-US" sz="2933" dirty="0" err="1">
                <a:latin typeface="UTM Avo" pitchFamily="18" charset="0"/>
              </a:rPr>
              <a:t>vui</a:t>
            </a:r>
            <a:r>
              <a:rPr lang="en-US" sz="2933" dirty="0">
                <a:latin typeface="UTM Avo" pitchFamily="18" charset="0"/>
              </a:rPr>
              <a:t> </a:t>
            </a:r>
            <a:r>
              <a:rPr lang="en-US" sz="2933" dirty="0" err="1">
                <a:latin typeface="UTM Avo" pitchFamily="18" charset="0"/>
              </a:rPr>
              <a:t>chơi</a:t>
            </a:r>
            <a:r>
              <a:rPr lang="en-US" sz="2933" dirty="0">
                <a:latin typeface="UTM Avo" pitchFamily="18" charset="0"/>
              </a:rPr>
              <a:t> </a:t>
            </a:r>
            <a:r>
              <a:rPr lang="en-US" sz="2933" dirty="0" err="1">
                <a:latin typeface="UTM Avo" pitchFamily="18" charset="0"/>
              </a:rPr>
              <a:t>trong</a:t>
            </a:r>
            <a:r>
              <a:rPr lang="en-US" sz="2933" dirty="0">
                <a:latin typeface="UTM Avo" pitchFamily="18" charset="0"/>
              </a:rPr>
              <a:t> </a:t>
            </a:r>
            <a:r>
              <a:rPr lang="en-US" sz="2933" dirty="0" err="1">
                <a:latin typeface="UTM Avo" pitchFamily="18" charset="0"/>
              </a:rPr>
              <a:t>dịp</a:t>
            </a:r>
            <a:r>
              <a:rPr lang="en-US" sz="2933" dirty="0">
                <a:latin typeface="UTM Avo" pitchFamily="18" charset="0"/>
              </a:rPr>
              <a:t> </a:t>
            </a:r>
            <a:r>
              <a:rPr lang="en-US" sz="2933" dirty="0" err="1">
                <a:latin typeface="UTM Avo" pitchFamily="18" charset="0"/>
              </a:rPr>
              <a:t>hè</a:t>
            </a:r>
            <a:r>
              <a:rPr lang="en-US" sz="2933" dirty="0">
                <a:latin typeface="UTM Avo" pitchFamily="18" charset="0"/>
              </a:rPr>
              <a:t> </a:t>
            </a:r>
            <a:r>
              <a:rPr lang="en-US" sz="2933" dirty="0" err="1">
                <a:latin typeface="UTM Avo" pitchFamily="18" charset="0"/>
              </a:rPr>
              <a:t>của</a:t>
            </a:r>
            <a:r>
              <a:rPr lang="en-US" sz="2933" dirty="0">
                <a:latin typeface="UTM Avo" pitchFamily="18" charset="0"/>
              </a:rPr>
              <a:t> </a:t>
            </a:r>
            <a:r>
              <a:rPr lang="en-US" sz="2933" dirty="0" err="1">
                <a:latin typeface="UTM Avo" pitchFamily="18" charset="0"/>
              </a:rPr>
              <a:t>thanh</a:t>
            </a:r>
            <a:r>
              <a:rPr lang="en-US" sz="2933" dirty="0">
                <a:latin typeface="UTM Avo" pitchFamily="18" charset="0"/>
              </a:rPr>
              <a:t> </a:t>
            </a:r>
            <a:r>
              <a:rPr lang="en-US" sz="2933" dirty="0" err="1">
                <a:latin typeface="UTM Avo" pitchFamily="18" charset="0"/>
              </a:rPr>
              <a:t>thiếu</a:t>
            </a:r>
            <a:r>
              <a:rPr lang="en-US" sz="2933" dirty="0">
                <a:latin typeface="UTM Avo" pitchFamily="18" charset="0"/>
              </a:rPr>
              <a:t> </a:t>
            </a:r>
            <a:r>
              <a:rPr lang="en-US" sz="2933" dirty="0" err="1">
                <a:latin typeface="UTM Avo" pitchFamily="18" charset="0"/>
              </a:rPr>
              <a:t>niên</a:t>
            </a:r>
            <a:r>
              <a:rPr lang="en-US" sz="2933" dirty="0">
                <a:latin typeface="UTM Avo" pitchFamily="18" charset="0"/>
              </a:rPr>
              <a:t>.</a:t>
            </a:r>
            <a:endParaRPr lang="en-US" sz="2933" dirty="0">
              <a:solidFill>
                <a:srgbClr val="FF0000"/>
              </a:solidFill>
              <a:latin typeface="UTM Avo" pitchFamily="18" charset="0"/>
            </a:endParaRPr>
          </a:p>
        </p:txBody>
      </p:sp>
      <p:pic>
        <p:nvPicPr>
          <p:cNvPr id="3" name="Picture 2"/>
          <p:cNvPicPr>
            <a:picLocks noChangeAspect="1"/>
          </p:cNvPicPr>
          <p:nvPr/>
        </p:nvPicPr>
        <p:blipFill>
          <a:blip r:embed="rId2"/>
          <a:stretch>
            <a:fillRect/>
          </a:stretch>
        </p:blipFill>
        <p:spPr>
          <a:xfrm>
            <a:off x="406400" y="340301"/>
            <a:ext cx="4779678" cy="780355"/>
          </a:xfrm>
          <a:prstGeom prst="rect">
            <a:avLst/>
          </a:prstGeom>
        </p:spPr>
      </p:pic>
    </p:spTree>
    <p:extLst>
      <p:ext uri="{BB962C8B-B14F-4D97-AF65-F5344CB8AC3E}">
        <p14:creationId xmlns:p14="http://schemas.microsoft.com/office/powerpoint/2010/main" val="2473592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5132964" y="1824909"/>
            <a:ext cx="6084335" cy="4007451"/>
          </a:xfrm>
          <a:prstGeom prst="rect">
            <a:avLst/>
          </a:prstGeom>
        </p:spPr>
      </p:pic>
    </p:spTree>
    <p:extLst>
      <p:ext uri="{BB962C8B-B14F-4D97-AF65-F5344CB8AC3E}">
        <p14:creationId xmlns:p14="http://schemas.microsoft.com/office/powerpoint/2010/main" val="398426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541505" y="-194286"/>
            <a:ext cx="1803784" cy="1331794"/>
          </a:xfrm>
          <a:custGeom>
            <a:avLst/>
            <a:gdLst/>
            <a:ahLst/>
            <a:cxnLst/>
            <a:rect l="l" t="t" r="r" b="b"/>
            <a:pathLst>
              <a:path w="2705676" h="1997691">
                <a:moveTo>
                  <a:pt x="0" y="0"/>
                </a:moveTo>
                <a:lnTo>
                  <a:pt x="2705676" y="0"/>
                </a:lnTo>
                <a:lnTo>
                  <a:pt x="2705676" y="1997691"/>
                </a:lnTo>
                <a:lnTo>
                  <a:pt x="0" y="1997691"/>
                </a:lnTo>
                <a:lnTo>
                  <a:pt x="0" y="0"/>
                </a:lnTo>
                <a:close/>
              </a:path>
            </a:pathLst>
          </a:custGeom>
          <a:blipFill>
            <a:blip r:embed="rId2">
              <a:extLst>
                <a:ext uri="{96DAC541-7B7A-43D3-8B79-37D633B846F1}">
                  <asvg:svgBlip xmlns:asvg="http://schemas.microsoft.com/office/drawing/2016/SVG/main" xmlns="" r:embed="rId6"/>
                </a:ext>
              </a:extLst>
            </a:blip>
            <a:stretch>
              <a:fillRect/>
            </a:stretch>
          </a:blipFill>
        </p:spPr>
      </p:sp>
      <p:sp>
        <p:nvSpPr>
          <p:cNvPr id="7" name="Freeform 7"/>
          <p:cNvSpPr/>
          <p:nvPr/>
        </p:nvSpPr>
        <p:spPr>
          <a:xfrm>
            <a:off x="3552333" y="19904"/>
            <a:ext cx="1803784" cy="1331794"/>
          </a:xfrm>
          <a:custGeom>
            <a:avLst/>
            <a:gdLst/>
            <a:ahLst/>
            <a:cxnLst/>
            <a:rect l="l" t="t" r="r" b="b"/>
            <a:pathLst>
              <a:path w="2705676" h="1997691">
                <a:moveTo>
                  <a:pt x="0" y="0"/>
                </a:moveTo>
                <a:lnTo>
                  <a:pt x="2705676" y="0"/>
                </a:lnTo>
                <a:lnTo>
                  <a:pt x="2705676" y="1997690"/>
                </a:lnTo>
                <a:lnTo>
                  <a:pt x="0" y="1997690"/>
                </a:lnTo>
                <a:lnTo>
                  <a:pt x="0" y="0"/>
                </a:lnTo>
                <a:close/>
              </a:path>
            </a:pathLst>
          </a:custGeom>
          <a:blipFill>
            <a:blip r:embed="rId2">
              <a:extLst>
                <a:ext uri="{96DAC541-7B7A-43D3-8B79-37D633B846F1}">
                  <asvg:svgBlip xmlns:asvg="http://schemas.microsoft.com/office/drawing/2016/SVG/main" xmlns="" r:embed="rId6"/>
                </a:ext>
              </a:extLst>
            </a:blip>
            <a:stretch>
              <a:fillRect/>
            </a:stretch>
          </a:blipFill>
        </p:spPr>
      </p:sp>
      <p:sp>
        <p:nvSpPr>
          <p:cNvPr id="8" name="Freeform 8"/>
          <p:cNvSpPr/>
          <p:nvPr/>
        </p:nvSpPr>
        <p:spPr>
          <a:xfrm>
            <a:off x="5774821" y="-441420"/>
            <a:ext cx="1803784" cy="1331794"/>
          </a:xfrm>
          <a:custGeom>
            <a:avLst/>
            <a:gdLst/>
            <a:ahLst/>
            <a:cxnLst/>
            <a:rect l="l" t="t" r="r" b="b"/>
            <a:pathLst>
              <a:path w="2705676" h="1997691">
                <a:moveTo>
                  <a:pt x="0" y="0"/>
                </a:moveTo>
                <a:lnTo>
                  <a:pt x="2705676" y="0"/>
                </a:lnTo>
                <a:lnTo>
                  <a:pt x="2705676" y="1997690"/>
                </a:lnTo>
                <a:lnTo>
                  <a:pt x="0" y="1997690"/>
                </a:lnTo>
                <a:lnTo>
                  <a:pt x="0" y="0"/>
                </a:lnTo>
                <a:close/>
              </a:path>
            </a:pathLst>
          </a:custGeom>
          <a:blipFill>
            <a:blip r:embed="rId2">
              <a:extLst>
                <a:ext uri="{96DAC541-7B7A-43D3-8B79-37D633B846F1}">
                  <asvg:svgBlip xmlns:asvg="http://schemas.microsoft.com/office/drawing/2016/SVG/main" xmlns="" r:embed="rId6"/>
                </a:ext>
              </a:extLst>
            </a:blip>
            <a:stretch>
              <a:fillRect/>
            </a:stretch>
          </a:blipFill>
        </p:spPr>
      </p:sp>
      <p:sp>
        <p:nvSpPr>
          <p:cNvPr id="9" name="Freeform 9"/>
          <p:cNvSpPr/>
          <p:nvPr/>
        </p:nvSpPr>
        <p:spPr>
          <a:xfrm>
            <a:off x="7997705" y="-665896"/>
            <a:ext cx="1803784" cy="1331794"/>
          </a:xfrm>
          <a:custGeom>
            <a:avLst/>
            <a:gdLst/>
            <a:ahLst/>
            <a:cxnLst/>
            <a:rect l="l" t="t" r="r" b="b"/>
            <a:pathLst>
              <a:path w="2705676" h="1997691">
                <a:moveTo>
                  <a:pt x="0" y="0"/>
                </a:moveTo>
                <a:lnTo>
                  <a:pt x="2705677" y="0"/>
                </a:lnTo>
                <a:lnTo>
                  <a:pt x="2705677" y="1997690"/>
                </a:lnTo>
                <a:lnTo>
                  <a:pt x="0" y="1997690"/>
                </a:lnTo>
                <a:lnTo>
                  <a:pt x="0" y="0"/>
                </a:lnTo>
                <a:close/>
              </a:path>
            </a:pathLst>
          </a:custGeom>
          <a:blipFill>
            <a:blip r:embed="rId2">
              <a:extLst>
                <a:ext uri="{96DAC541-7B7A-43D3-8B79-37D633B846F1}">
                  <asvg:svgBlip xmlns:asvg="http://schemas.microsoft.com/office/drawing/2016/SVG/main" xmlns="" r:embed="rId6"/>
                </a:ext>
              </a:extLst>
            </a:blip>
            <a:stretch>
              <a:fillRect/>
            </a:stretch>
          </a:blipFill>
        </p:spPr>
      </p:sp>
      <p:sp>
        <p:nvSpPr>
          <p:cNvPr id="10" name="TextBox 9">
            <a:extLst>
              <a:ext uri="{FF2B5EF4-FFF2-40B4-BE49-F238E27FC236}">
                <a16:creationId xmlns:a16="http://schemas.microsoft.com/office/drawing/2014/main" id="{90556297-CD64-41D6-BCEC-517568DBE8DF}"/>
              </a:ext>
            </a:extLst>
          </p:cNvPr>
          <p:cNvSpPr txBox="1"/>
          <p:nvPr/>
        </p:nvSpPr>
        <p:spPr>
          <a:xfrm>
            <a:off x="1738044" y="2087622"/>
            <a:ext cx="9877337" cy="1077218"/>
          </a:xfrm>
          <a:prstGeom prst="rect">
            <a:avLst/>
          </a:prstGeom>
          <a:noFill/>
        </p:spPr>
        <p:txBody>
          <a:bodyPr wrap="square" rtlCol="0">
            <a:spAutoFit/>
          </a:bodyPr>
          <a:lstStyle/>
          <a:p>
            <a:pPr algn="just"/>
            <a:r>
              <a:rPr lang="en-US" sz="3200" dirty="0"/>
              <a:t>Ở </a:t>
            </a:r>
            <a:r>
              <a:rPr lang="en-US" sz="3200" dirty="0" err="1"/>
              <a:t>khổ</a:t>
            </a:r>
            <a:r>
              <a:rPr lang="en-US" sz="3200" dirty="0"/>
              <a:t> </a:t>
            </a:r>
            <a:r>
              <a:rPr lang="en-US" sz="3200" dirty="0" err="1"/>
              <a:t>thơ</a:t>
            </a:r>
            <a:r>
              <a:rPr lang="en-US" sz="3200" dirty="0"/>
              <a:t> </a:t>
            </a:r>
            <a:r>
              <a:rPr lang="en-US" sz="3200" dirty="0" err="1"/>
              <a:t>đầu</a:t>
            </a:r>
            <a:r>
              <a:rPr lang="en-US" sz="3200" dirty="0"/>
              <a:t>, </a:t>
            </a:r>
            <a:r>
              <a:rPr lang="en-US" sz="3200" dirty="0" err="1"/>
              <a:t>trại</a:t>
            </a:r>
            <a:r>
              <a:rPr lang="en-US" sz="3200" dirty="0"/>
              <a:t> </a:t>
            </a:r>
            <a:r>
              <a:rPr lang="en-US" sz="3200" dirty="0" err="1"/>
              <a:t>hè</a:t>
            </a:r>
            <a:r>
              <a:rPr lang="en-US" sz="3200" dirty="0"/>
              <a:t> </a:t>
            </a:r>
            <a:r>
              <a:rPr lang="en-US" sz="3200" dirty="0" err="1"/>
              <a:t>thiếu</a:t>
            </a:r>
            <a:r>
              <a:rPr lang="en-US" sz="3200" dirty="0"/>
              <a:t> </a:t>
            </a:r>
            <a:r>
              <a:rPr lang="en-US" sz="3200" dirty="0" err="1"/>
              <a:t>nhi</a:t>
            </a:r>
            <a:r>
              <a:rPr lang="en-US" sz="3200" dirty="0"/>
              <a:t> </a:t>
            </a:r>
            <a:r>
              <a:rPr lang="en-US" sz="3200" dirty="0" err="1"/>
              <a:t>thế</a:t>
            </a:r>
            <a:r>
              <a:rPr lang="en-US" sz="3200" dirty="0"/>
              <a:t> </a:t>
            </a:r>
            <a:r>
              <a:rPr lang="en-US" sz="3200" dirty="0" err="1"/>
              <a:t>giới</a:t>
            </a:r>
            <a:r>
              <a:rPr lang="en-US" sz="3200" dirty="0"/>
              <a:t> </a:t>
            </a:r>
            <a:r>
              <a:rPr lang="en-US" sz="3200" dirty="0" err="1"/>
              <a:t>được</a:t>
            </a:r>
            <a:r>
              <a:rPr lang="en-US" sz="3200" dirty="0"/>
              <a:t> </a:t>
            </a:r>
            <a:r>
              <a:rPr lang="en-US" sz="3200" dirty="0" err="1"/>
              <a:t>giới</a:t>
            </a:r>
            <a:r>
              <a:rPr lang="en-US" sz="3200" dirty="0"/>
              <a:t> </a:t>
            </a:r>
            <a:r>
              <a:rPr lang="en-US" sz="3200" dirty="0" err="1"/>
              <a:t>thiệu</a:t>
            </a:r>
            <a:r>
              <a:rPr lang="en-US" sz="3200" dirty="0"/>
              <a:t> </a:t>
            </a:r>
            <a:r>
              <a:rPr lang="en-US" sz="3200" dirty="0" err="1"/>
              <a:t>bằng</a:t>
            </a:r>
            <a:r>
              <a:rPr lang="en-US" sz="3200" dirty="0"/>
              <a:t> </a:t>
            </a:r>
            <a:r>
              <a:rPr lang="en-US" sz="3200" dirty="0" err="1"/>
              <a:t>hình</a:t>
            </a:r>
            <a:r>
              <a:rPr lang="en-US" sz="3200" dirty="0"/>
              <a:t> </a:t>
            </a:r>
            <a:r>
              <a:rPr lang="en-US" sz="3200" dirty="0" err="1"/>
              <a:t>ảnh</a:t>
            </a:r>
            <a:r>
              <a:rPr lang="en-US" sz="3200" dirty="0"/>
              <a:t> “</a:t>
            </a:r>
            <a:r>
              <a:rPr lang="en-US" sz="3200" dirty="0" err="1"/>
              <a:t>trăm</a:t>
            </a:r>
            <a:r>
              <a:rPr lang="en-US" sz="3200" dirty="0"/>
              <a:t> </a:t>
            </a:r>
            <a:r>
              <a:rPr lang="en-US" sz="3200" dirty="0" err="1"/>
              <a:t>sông</a:t>
            </a:r>
            <a:r>
              <a:rPr lang="en-US" sz="3200" dirty="0"/>
              <a:t> </a:t>
            </a:r>
            <a:r>
              <a:rPr lang="en-US" sz="3200" dirty="0" err="1"/>
              <a:t>dồn</a:t>
            </a:r>
            <a:r>
              <a:rPr lang="en-US" sz="3200" dirty="0"/>
              <a:t> </a:t>
            </a:r>
            <a:r>
              <a:rPr lang="en-US" sz="3200" dirty="0" err="1"/>
              <a:t>biển</a:t>
            </a:r>
            <a:r>
              <a:rPr lang="en-US" sz="3200" dirty="0"/>
              <a:t>”</a:t>
            </a:r>
          </a:p>
        </p:txBody>
      </p:sp>
      <p:grpSp>
        <p:nvGrpSpPr>
          <p:cNvPr id="11" name="Group 10">
            <a:extLst>
              <a:ext uri="{FF2B5EF4-FFF2-40B4-BE49-F238E27FC236}">
                <a16:creationId xmlns:a16="http://schemas.microsoft.com/office/drawing/2014/main" id="{A163C895-77AC-4223-A90A-053FD1150ABD}"/>
              </a:ext>
            </a:extLst>
          </p:cNvPr>
          <p:cNvGrpSpPr/>
          <p:nvPr/>
        </p:nvGrpSpPr>
        <p:grpSpPr>
          <a:xfrm>
            <a:off x="459609" y="563465"/>
            <a:ext cx="11182864" cy="1398431"/>
            <a:chOff x="795403" y="303870"/>
            <a:chExt cx="952360" cy="609600"/>
          </a:xfrm>
        </p:grpSpPr>
        <p:sp>
          <p:nvSpPr>
            <p:cNvPr id="12" name="Rounded Rectangle 13">
              <a:extLst>
                <a:ext uri="{FF2B5EF4-FFF2-40B4-BE49-F238E27FC236}">
                  <a16:creationId xmlns:a16="http://schemas.microsoft.com/office/drawing/2014/main" id="{2BDB3DAB-4240-45F7-A90F-2802E762DDC1}"/>
                </a:ext>
              </a:extLst>
            </p:cNvPr>
            <p:cNvSpPr/>
            <p:nvPr/>
          </p:nvSpPr>
          <p:spPr>
            <a:xfrm>
              <a:off x="795403" y="303870"/>
              <a:ext cx="952360" cy="609600"/>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Box 12">
              <a:extLst>
                <a:ext uri="{FF2B5EF4-FFF2-40B4-BE49-F238E27FC236}">
                  <a16:creationId xmlns:a16="http://schemas.microsoft.com/office/drawing/2014/main" id="{2C28CBD7-1207-4A24-BA56-82628A190BF6}"/>
                </a:ext>
              </a:extLst>
            </p:cNvPr>
            <p:cNvSpPr txBox="1"/>
            <p:nvPr/>
          </p:nvSpPr>
          <p:spPr>
            <a:xfrm>
              <a:off x="808830" y="393045"/>
              <a:ext cx="888134" cy="469578"/>
            </a:xfrm>
            <a:prstGeom prst="rect">
              <a:avLst/>
            </a:prstGeom>
            <a:noFill/>
          </p:spPr>
          <p:txBody>
            <a:bodyPr wrap="square" rtlCol="0">
              <a:spAutoFit/>
            </a:bodyPr>
            <a:lstStyle/>
            <a:p>
              <a:pPr algn="ctr"/>
              <a:r>
                <a:rPr lang="en-US" sz="3200" b="1" dirty="0">
                  <a:solidFill>
                    <a:srgbClr val="FF0000"/>
                  </a:solidFill>
                </a:rPr>
                <a:t>1. Ở </a:t>
              </a:r>
              <a:r>
                <a:rPr lang="en-US" sz="3200" b="1" dirty="0" err="1">
                  <a:solidFill>
                    <a:srgbClr val="FF0000"/>
                  </a:solidFill>
                </a:rPr>
                <a:t>khổ</a:t>
              </a:r>
              <a:r>
                <a:rPr lang="en-US" sz="3200" b="1" dirty="0">
                  <a:solidFill>
                    <a:srgbClr val="FF0000"/>
                  </a:solidFill>
                </a:rPr>
                <a:t> </a:t>
              </a:r>
              <a:r>
                <a:rPr lang="en-US" sz="3200" b="1" dirty="0" err="1">
                  <a:solidFill>
                    <a:srgbClr val="FF0000"/>
                  </a:solidFill>
                </a:rPr>
                <a:t>thơ</a:t>
              </a:r>
              <a:r>
                <a:rPr lang="en-US" sz="3200" b="1" dirty="0">
                  <a:solidFill>
                    <a:srgbClr val="FF0000"/>
                  </a:solidFill>
                </a:rPr>
                <a:t> </a:t>
              </a:r>
              <a:r>
                <a:rPr lang="en-US" sz="3200" b="1" dirty="0" err="1">
                  <a:solidFill>
                    <a:srgbClr val="FF0000"/>
                  </a:solidFill>
                </a:rPr>
                <a:t>đầu</a:t>
              </a:r>
              <a:r>
                <a:rPr lang="en-US" sz="3200" b="1" dirty="0">
                  <a:solidFill>
                    <a:srgbClr val="FF0000"/>
                  </a:solidFill>
                </a:rPr>
                <a:t>, </a:t>
              </a:r>
              <a:r>
                <a:rPr lang="en-US" sz="3200" b="1" dirty="0" err="1">
                  <a:solidFill>
                    <a:srgbClr val="FF0000"/>
                  </a:solidFill>
                </a:rPr>
                <a:t>trại</a:t>
              </a:r>
              <a:r>
                <a:rPr lang="en-US" sz="3200" b="1" dirty="0">
                  <a:solidFill>
                    <a:srgbClr val="FF0000"/>
                  </a:solidFill>
                </a:rPr>
                <a:t> </a:t>
              </a:r>
              <a:r>
                <a:rPr lang="en-US" sz="3200" b="1" dirty="0" err="1">
                  <a:solidFill>
                    <a:srgbClr val="FF0000"/>
                  </a:solidFill>
                </a:rPr>
                <a:t>hè</a:t>
              </a:r>
              <a:r>
                <a:rPr lang="en-US" sz="3200" b="1" dirty="0">
                  <a:solidFill>
                    <a:srgbClr val="FF0000"/>
                  </a:solidFill>
                </a:rPr>
                <a:t> </a:t>
              </a:r>
              <a:r>
                <a:rPr lang="en-US" sz="3200" b="1" dirty="0" err="1">
                  <a:solidFill>
                    <a:srgbClr val="FF0000"/>
                  </a:solidFill>
                </a:rPr>
                <a:t>thiếu</a:t>
              </a:r>
              <a:r>
                <a:rPr lang="en-US" sz="3200" b="1" dirty="0">
                  <a:solidFill>
                    <a:srgbClr val="FF0000"/>
                  </a:solidFill>
                </a:rPr>
                <a:t> </a:t>
              </a:r>
              <a:r>
                <a:rPr lang="en-US" sz="3200" b="1" dirty="0" err="1">
                  <a:solidFill>
                    <a:srgbClr val="FF0000"/>
                  </a:solidFill>
                </a:rPr>
                <a:t>nhi</a:t>
              </a:r>
              <a:r>
                <a:rPr lang="en-US" sz="3200" b="1" dirty="0">
                  <a:solidFill>
                    <a:srgbClr val="FF0000"/>
                  </a:solidFill>
                </a:rPr>
                <a:t> </a:t>
              </a:r>
              <a:r>
                <a:rPr lang="en-US" sz="3200" b="1" dirty="0" err="1">
                  <a:solidFill>
                    <a:srgbClr val="FF0000"/>
                  </a:solidFill>
                </a:rPr>
                <a:t>thế</a:t>
              </a:r>
              <a:r>
                <a:rPr lang="en-US" sz="3200" b="1" dirty="0">
                  <a:solidFill>
                    <a:srgbClr val="FF0000"/>
                  </a:solidFill>
                </a:rPr>
                <a:t> </a:t>
              </a:r>
              <a:r>
                <a:rPr lang="en-US" sz="3200" b="1" dirty="0" err="1">
                  <a:solidFill>
                    <a:srgbClr val="FF0000"/>
                  </a:solidFill>
                </a:rPr>
                <a:t>giới</a:t>
              </a:r>
              <a:r>
                <a:rPr lang="en-US" sz="3200" b="1" dirty="0">
                  <a:solidFill>
                    <a:srgbClr val="FF0000"/>
                  </a:solidFill>
                </a:rPr>
                <a:t> đ</a:t>
              </a:r>
              <a:r>
                <a:rPr lang="vi-VN" sz="3200" b="1" dirty="0">
                  <a:solidFill>
                    <a:srgbClr val="FF0000"/>
                  </a:solidFill>
                </a:rPr>
                <a:t>ư</a:t>
              </a:r>
              <a:r>
                <a:rPr lang="en-US" sz="3200" b="1" dirty="0" err="1">
                  <a:solidFill>
                    <a:srgbClr val="FF0000"/>
                  </a:solidFill>
                </a:rPr>
                <a:t>ợc</a:t>
              </a:r>
              <a:r>
                <a:rPr lang="en-US" sz="3200" b="1" dirty="0">
                  <a:solidFill>
                    <a:srgbClr val="FF0000"/>
                  </a:solidFill>
                </a:rPr>
                <a:t> </a:t>
              </a:r>
              <a:r>
                <a:rPr lang="en-US" sz="3200" b="1" dirty="0" err="1">
                  <a:solidFill>
                    <a:srgbClr val="FF0000"/>
                  </a:solidFill>
                </a:rPr>
                <a:t>giới</a:t>
              </a:r>
              <a:r>
                <a:rPr lang="en-US" sz="3200" b="1" dirty="0">
                  <a:solidFill>
                    <a:srgbClr val="FF0000"/>
                  </a:solidFill>
                </a:rPr>
                <a:t> </a:t>
              </a:r>
              <a:r>
                <a:rPr lang="en-US" sz="3200" b="1" dirty="0" err="1">
                  <a:solidFill>
                    <a:srgbClr val="FF0000"/>
                  </a:solidFill>
                </a:rPr>
                <a:t>thiệu</a:t>
              </a:r>
              <a:r>
                <a:rPr lang="en-US" sz="3200" b="1" dirty="0">
                  <a:solidFill>
                    <a:srgbClr val="FF0000"/>
                  </a:solidFill>
                </a:rPr>
                <a:t> </a:t>
              </a:r>
              <a:r>
                <a:rPr lang="en-US" sz="3200" b="1" dirty="0" err="1">
                  <a:solidFill>
                    <a:srgbClr val="FF0000"/>
                  </a:solidFill>
                </a:rPr>
                <a:t>bằng</a:t>
              </a:r>
              <a:r>
                <a:rPr lang="en-US" sz="3200" b="1" dirty="0">
                  <a:solidFill>
                    <a:srgbClr val="FF0000"/>
                  </a:solidFill>
                </a:rPr>
                <a:t> </a:t>
              </a:r>
              <a:r>
                <a:rPr lang="en-US" sz="3200" b="1" dirty="0" err="1">
                  <a:solidFill>
                    <a:srgbClr val="FF0000"/>
                  </a:solidFill>
                </a:rPr>
                <a:t>hình</a:t>
              </a:r>
              <a:r>
                <a:rPr lang="en-US" sz="3200" b="1" dirty="0">
                  <a:solidFill>
                    <a:srgbClr val="FF0000"/>
                  </a:solidFill>
                </a:rPr>
                <a:t> </a:t>
              </a:r>
              <a:r>
                <a:rPr lang="en-US" sz="3200" b="1" dirty="0" err="1">
                  <a:solidFill>
                    <a:srgbClr val="FF0000"/>
                  </a:solidFill>
                </a:rPr>
                <a:t>ảnh</a:t>
              </a:r>
              <a:r>
                <a:rPr lang="en-US" sz="3200" b="1" dirty="0">
                  <a:solidFill>
                    <a:srgbClr val="FF0000"/>
                  </a:solidFill>
                </a:rPr>
                <a:t> </a:t>
              </a:r>
              <a:r>
                <a:rPr lang="en-US" sz="3200" b="1" dirty="0" err="1">
                  <a:solidFill>
                    <a:srgbClr val="FF0000"/>
                  </a:solidFill>
                </a:rPr>
                <a:t>nào</a:t>
              </a:r>
              <a:r>
                <a:rPr lang="en-US" sz="3200" b="1" dirty="0">
                  <a:solidFill>
                    <a:srgbClr val="FF0000"/>
                  </a:solidFill>
                </a:rPr>
                <a:t>? </a:t>
              </a:r>
              <a:r>
                <a:rPr lang="en-US" sz="3200" b="1" dirty="0" err="1">
                  <a:solidFill>
                    <a:srgbClr val="FF0000"/>
                  </a:solidFill>
                </a:rPr>
                <a:t>Hình</a:t>
              </a:r>
              <a:r>
                <a:rPr lang="en-US" sz="3200" b="1" dirty="0">
                  <a:solidFill>
                    <a:srgbClr val="FF0000"/>
                  </a:solidFill>
                </a:rPr>
                <a:t> </a:t>
              </a:r>
              <a:r>
                <a:rPr lang="en-US" sz="3200" b="1" dirty="0" err="1">
                  <a:solidFill>
                    <a:srgbClr val="FF0000"/>
                  </a:solidFill>
                </a:rPr>
                <a:t>ảnh</a:t>
              </a:r>
              <a:r>
                <a:rPr lang="en-US" sz="3200" b="1" dirty="0">
                  <a:solidFill>
                    <a:srgbClr val="FF0000"/>
                  </a:solidFill>
                </a:rPr>
                <a:t> </a:t>
              </a:r>
              <a:r>
                <a:rPr lang="en-US" sz="3200" b="1" dirty="0" err="1">
                  <a:solidFill>
                    <a:srgbClr val="FF0000"/>
                  </a:solidFill>
                </a:rPr>
                <a:t>đó</a:t>
              </a:r>
              <a:r>
                <a:rPr lang="en-US" sz="3200" b="1" dirty="0">
                  <a:solidFill>
                    <a:srgbClr val="FF0000"/>
                  </a:solidFill>
                </a:rPr>
                <a:t> </a:t>
              </a:r>
              <a:r>
                <a:rPr lang="en-US" sz="3200" b="1" dirty="0" err="1">
                  <a:solidFill>
                    <a:srgbClr val="FF0000"/>
                  </a:solidFill>
                </a:rPr>
                <a:t>có</a:t>
              </a:r>
              <a:r>
                <a:rPr lang="en-US" sz="3200" b="1" dirty="0">
                  <a:solidFill>
                    <a:srgbClr val="FF0000"/>
                  </a:solidFill>
                </a:rPr>
                <a:t> ý </a:t>
              </a:r>
              <a:r>
                <a:rPr lang="en-US" sz="3200" b="1" dirty="0" err="1">
                  <a:solidFill>
                    <a:srgbClr val="FF0000"/>
                  </a:solidFill>
                </a:rPr>
                <a:t>nghĩa</a:t>
              </a:r>
              <a:r>
                <a:rPr lang="en-US" sz="3200" b="1" dirty="0">
                  <a:solidFill>
                    <a:srgbClr val="FF0000"/>
                  </a:solidFill>
                </a:rPr>
                <a:t> </a:t>
              </a:r>
              <a:r>
                <a:rPr lang="en-US" sz="3200" b="1" dirty="0" err="1">
                  <a:solidFill>
                    <a:srgbClr val="FF0000"/>
                  </a:solidFill>
                </a:rPr>
                <a:t>gì</a:t>
              </a:r>
              <a:r>
                <a:rPr lang="en-US" sz="3200" b="1" dirty="0">
                  <a:solidFill>
                    <a:srgbClr val="FF0000"/>
                  </a:solidFill>
                </a:rPr>
                <a:t>? </a:t>
              </a:r>
            </a:p>
          </p:txBody>
        </p:sp>
      </p:grpSp>
      <p:sp>
        <p:nvSpPr>
          <p:cNvPr id="24" name="TextBox 23">
            <a:extLst>
              <a:ext uri="{FF2B5EF4-FFF2-40B4-BE49-F238E27FC236}">
                <a16:creationId xmlns:a16="http://schemas.microsoft.com/office/drawing/2014/main" id="{2132984F-6EFE-4C30-ACC2-EBDB01D34667}"/>
              </a:ext>
            </a:extLst>
          </p:cNvPr>
          <p:cNvSpPr txBox="1"/>
          <p:nvPr/>
        </p:nvSpPr>
        <p:spPr>
          <a:xfrm>
            <a:off x="3155911" y="3289523"/>
            <a:ext cx="6677425" cy="2062103"/>
          </a:xfrm>
          <a:prstGeom prst="rect">
            <a:avLst/>
          </a:prstGeom>
          <a:noFill/>
        </p:spPr>
        <p:txBody>
          <a:bodyPr wrap="square" rtlCol="0">
            <a:spAutoFit/>
          </a:bodyPr>
          <a:lstStyle/>
          <a:p>
            <a:pPr algn="just"/>
            <a:r>
              <a:rPr lang="en-US" sz="3200" dirty="0">
                <a:solidFill>
                  <a:srgbClr val="00B050"/>
                </a:solidFill>
              </a:rPr>
              <a:t>Ý </a:t>
            </a:r>
            <a:r>
              <a:rPr lang="en-US" sz="3200" dirty="0" err="1">
                <a:solidFill>
                  <a:srgbClr val="00B050"/>
                </a:solidFill>
              </a:rPr>
              <a:t>nghĩa</a:t>
            </a:r>
            <a:r>
              <a:rPr lang="en-US" sz="3200" dirty="0">
                <a:solidFill>
                  <a:srgbClr val="00B050"/>
                </a:solidFill>
              </a:rPr>
              <a:t> </a:t>
            </a:r>
            <a:r>
              <a:rPr lang="en-US" sz="3200" dirty="0" err="1">
                <a:solidFill>
                  <a:srgbClr val="00B050"/>
                </a:solidFill>
              </a:rPr>
              <a:t>của</a:t>
            </a:r>
            <a:r>
              <a:rPr lang="en-US" sz="3200" dirty="0">
                <a:solidFill>
                  <a:srgbClr val="00B050"/>
                </a:solidFill>
              </a:rPr>
              <a:t> </a:t>
            </a:r>
            <a:r>
              <a:rPr lang="en-US" sz="3200" dirty="0" err="1">
                <a:solidFill>
                  <a:srgbClr val="00B050"/>
                </a:solidFill>
              </a:rPr>
              <a:t>hình</a:t>
            </a:r>
            <a:r>
              <a:rPr lang="en-US" sz="3200" dirty="0">
                <a:solidFill>
                  <a:srgbClr val="00B050"/>
                </a:solidFill>
              </a:rPr>
              <a:t> </a:t>
            </a:r>
            <a:r>
              <a:rPr lang="en-US" sz="3200" dirty="0" err="1">
                <a:solidFill>
                  <a:srgbClr val="00B050"/>
                </a:solidFill>
              </a:rPr>
              <a:t>ảnh</a:t>
            </a:r>
            <a:r>
              <a:rPr lang="en-US" sz="3200" dirty="0">
                <a:solidFill>
                  <a:srgbClr val="00B050"/>
                </a:solidFill>
              </a:rPr>
              <a:t> </a:t>
            </a:r>
            <a:r>
              <a:rPr lang="en-US" sz="3200" dirty="0" err="1">
                <a:solidFill>
                  <a:srgbClr val="00B050"/>
                </a:solidFill>
              </a:rPr>
              <a:t>đó</a:t>
            </a:r>
            <a:r>
              <a:rPr lang="en-US" sz="3200" dirty="0">
                <a:solidFill>
                  <a:srgbClr val="00B050"/>
                </a:solidFill>
              </a:rPr>
              <a:t>: </a:t>
            </a:r>
            <a:r>
              <a:rPr lang="en-US" sz="3200" dirty="0" err="1"/>
              <a:t>trại</a:t>
            </a:r>
            <a:r>
              <a:rPr lang="en-US" sz="3200" dirty="0"/>
              <a:t> </a:t>
            </a:r>
            <a:r>
              <a:rPr lang="en-US" sz="3200" dirty="0" err="1"/>
              <a:t>hè</a:t>
            </a:r>
            <a:r>
              <a:rPr lang="en-US" sz="3200" dirty="0"/>
              <a:t> </a:t>
            </a:r>
            <a:r>
              <a:rPr lang="en-US" sz="3200" dirty="0" err="1"/>
              <a:t>có</a:t>
            </a:r>
            <a:r>
              <a:rPr lang="en-US" sz="3200" dirty="0"/>
              <a:t> </a:t>
            </a:r>
            <a:r>
              <a:rPr lang="en-US" sz="3200" dirty="0" err="1"/>
              <a:t>rất</a:t>
            </a:r>
            <a:r>
              <a:rPr lang="en-US" sz="3200" dirty="0"/>
              <a:t> </a:t>
            </a:r>
            <a:r>
              <a:rPr lang="en-US" sz="3200" dirty="0" err="1"/>
              <a:t>nhiều</a:t>
            </a:r>
            <a:r>
              <a:rPr lang="en-US" sz="3200" dirty="0"/>
              <a:t> </a:t>
            </a:r>
            <a:r>
              <a:rPr lang="en-US" sz="3200" dirty="0" err="1"/>
              <a:t>bạn</a:t>
            </a:r>
            <a:r>
              <a:rPr lang="en-US" sz="3200" dirty="0"/>
              <a:t> </a:t>
            </a:r>
            <a:r>
              <a:rPr lang="en-US" sz="3200" dirty="0" err="1"/>
              <a:t>nhỏ</a:t>
            </a:r>
            <a:r>
              <a:rPr lang="en-US" sz="3200" dirty="0"/>
              <a:t> </a:t>
            </a:r>
            <a:r>
              <a:rPr lang="en-US" sz="3200" dirty="0" err="1"/>
              <a:t>từ</a:t>
            </a:r>
            <a:r>
              <a:rPr lang="en-US" sz="3200" dirty="0"/>
              <a:t> </a:t>
            </a:r>
            <a:r>
              <a:rPr lang="en-US" sz="3200" dirty="0" err="1"/>
              <a:t>khắp</a:t>
            </a:r>
            <a:r>
              <a:rPr lang="en-US" sz="3200" dirty="0"/>
              <a:t> </a:t>
            </a:r>
            <a:r>
              <a:rPr lang="en-US" sz="3200" dirty="0" err="1"/>
              <a:t>nơi</a:t>
            </a:r>
            <a:r>
              <a:rPr lang="en-US" sz="3200" dirty="0"/>
              <a:t> </a:t>
            </a:r>
            <a:r>
              <a:rPr lang="en-US" sz="3200" dirty="0" err="1"/>
              <a:t>trên</a:t>
            </a:r>
            <a:r>
              <a:rPr lang="en-US" sz="3200" dirty="0"/>
              <a:t> </a:t>
            </a:r>
            <a:r>
              <a:rPr lang="en-US" sz="3200" dirty="0" err="1"/>
              <a:t>thế</a:t>
            </a:r>
            <a:r>
              <a:rPr lang="en-US" sz="3200" dirty="0"/>
              <a:t> </a:t>
            </a:r>
            <a:r>
              <a:rPr lang="en-US" sz="3200" dirty="0" err="1"/>
              <a:t>giới</a:t>
            </a:r>
            <a:r>
              <a:rPr lang="en-US" sz="3200" dirty="0"/>
              <a:t> </a:t>
            </a:r>
            <a:r>
              <a:rPr lang="en-US" sz="3200" dirty="0" err="1"/>
              <a:t>tham</a:t>
            </a:r>
            <a:r>
              <a:rPr lang="en-US" sz="3200" dirty="0"/>
              <a:t> </a:t>
            </a:r>
            <a:r>
              <a:rPr lang="en-US" sz="3200" dirty="0" err="1"/>
              <a:t>dự</a:t>
            </a:r>
            <a:r>
              <a:rPr lang="en-US" sz="3200" dirty="0"/>
              <a:t>, </a:t>
            </a:r>
            <a:r>
              <a:rPr lang="en-US" sz="3200" dirty="0" err="1"/>
              <a:t>khiến</a:t>
            </a:r>
            <a:r>
              <a:rPr lang="en-US" sz="3200" dirty="0"/>
              <a:t> </a:t>
            </a:r>
            <a:r>
              <a:rPr lang="en-US" sz="3200" dirty="0" err="1"/>
              <a:t>trại</a:t>
            </a:r>
            <a:r>
              <a:rPr lang="en-US" sz="3200" dirty="0"/>
              <a:t> </a:t>
            </a:r>
            <a:r>
              <a:rPr lang="en-US" sz="3200" dirty="0" err="1"/>
              <a:t>hè</a:t>
            </a:r>
            <a:r>
              <a:rPr lang="en-US" sz="3200" dirty="0"/>
              <a:t> </a:t>
            </a:r>
            <a:r>
              <a:rPr lang="en-US" sz="3200" dirty="0" err="1"/>
              <a:t>như</a:t>
            </a:r>
            <a:r>
              <a:rPr lang="en-US" sz="3200" dirty="0"/>
              <a:t> </a:t>
            </a:r>
            <a:r>
              <a:rPr lang="en-US" sz="3200" dirty="0" err="1"/>
              <a:t>một</a:t>
            </a:r>
            <a:r>
              <a:rPr lang="en-US" sz="3200" dirty="0"/>
              <a:t> </a:t>
            </a:r>
            <a:r>
              <a:rPr lang="en-US" sz="3200" dirty="0" err="1"/>
              <a:t>thế</a:t>
            </a:r>
            <a:r>
              <a:rPr lang="en-US" sz="3200" dirty="0"/>
              <a:t> </a:t>
            </a:r>
            <a:r>
              <a:rPr lang="en-US" sz="3200" dirty="0" err="1"/>
              <a:t>giới</a:t>
            </a:r>
            <a:r>
              <a:rPr lang="en-US" sz="3200" dirty="0"/>
              <a:t> </a:t>
            </a:r>
            <a:r>
              <a:rPr lang="en-US" sz="3200" dirty="0" err="1"/>
              <a:t>thu</a:t>
            </a:r>
            <a:r>
              <a:rPr lang="en-US" sz="3200" dirty="0"/>
              <a:t> </a:t>
            </a:r>
            <a:r>
              <a:rPr lang="en-US" sz="3200" dirty="0" err="1"/>
              <a:t>nhỏ</a:t>
            </a:r>
            <a:r>
              <a:rPr lang="en-US" sz="3200" dirty="0"/>
              <a:t>.</a:t>
            </a:r>
          </a:p>
        </p:txBody>
      </p:sp>
    </p:spTree>
    <p:extLst>
      <p:ext uri="{BB962C8B-B14F-4D97-AF65-F5344CB8AC3E}">
        <p14:creationId xmlns:p14="http://schemas.microsoft.com/office/powerpoint/2010/main" val="2291766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TotalTime>
  <Words>871</Words>
  <Application>Microsoft Office PowerPoint</Application>
  <PresentationFormat>Widescreen</PresentationFormat>
  <Paragraphs>99</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(Body)</vt:lpstr>
      <vt:lpstr>Calibri Light</vt:lpstr>
      <vt:lpstr>FC Onigiri Outline</vt:lpstr>
      <vt:lpstr>Times New Roman</vt:lpstr>
      <vt:lpstr>UTM Avo</vt:lpstr>
      <vt:lpstr>UTM Cooper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cp:revision>
  <dcterms:created xsi:type="dcterms:W3CDTF">2024-05-18T08:56:27Z</dcterms:created>
  <dcterms:modified xsi:type="dcterms:W3CDTF">2024-05-18T08:58:49Z</dcterms:modified>
</cp:coreProperties>
</file>