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7"/>
  </p:notesMasterIdLst>
  <p:sldIdLst>
    <p:sldId id="296" r:id="rId3"/>
    <p:sldId id="258" r:id="rId4"/>
    <p:sldId id="26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84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3D0"/>
    <a:srgbClr val="B3DDF5"/>
    <a:srgbClr val="F8E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DBD3-46CE-46B9-950A-21064AB52B97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87AD-9F09-4EC7-99B3-077516D9F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13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C87AD-9F09-4EC7-99B3-077516D9F9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9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0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311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6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71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2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24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7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80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0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67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61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0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73BFF-4FB8-4A69-9C97-81A3FA8E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46F513-7C92-440D-A6E4-7F5C63B18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6C7098-2F17-4BA0-8570-27D2D21D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BFA55A-FEE5-4DCE-A5D6-A994EAA3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5C0E0-086F-4BF2-9873-55C18E86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762843-528E-4286-AED8-05CA0708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7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F2B34-8D2D-4A57-9703-E12CD467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6CFDE0-F840-4584-9C82-DEE9F32E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1737C-F1D5-461E-BB61-52594303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85FFA5-4643-4619-92A8-A1307639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5AE163-AD6E-4C31-85DE-DCA342D3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6B0A51-5122-400A-B8A1-BAE3AF126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D7AA3F-57FD-4EA1-BEF0-A81EBA82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311A6-F66D-4D91-968E-1D7EE4E5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CFE6D-E272-416E-8DF4-2FE87A3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1C5D2-4E90-40F4-9B27-C0AF6E6C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8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73BCC-620E-4DA6-9812-E143EE5C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49D2F-CC7A-4D8C-B364-EE9F43E5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A58004-FC1D-4DED-8289-12F751E9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77A62-CB2E-42B5-8E42-2F20D99C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029CE3-34DB-430F-B530-A372E763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09457-3EF4-4672-9567-B905B6FA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FB9767-03B7-43CF-933E-7CD59D3F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0147B0-9F0B-49C8-9493-E0B4CC97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49550-C392-49F0-A2B8-217CC692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0D2C70-AA5C-4146-B4C8-FF1D241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F5DB3-54DF-4438-9FF6-41558AF3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B6654F-8F2F-45A3-9EFC-D2708AD3B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459BEA-7E78-493C-A4C9-CE3BDBDB2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E846E8-AA35-49E7-9228-F9D70688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3263AA-21D9-43A7-929B-01F540FF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78DEA8-B642-4A4C-B9AC-DA7A187D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FF1CC-013B-414E-B25A-AD381DD3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78FA34-E1AB-42ED-AFD1-303E5513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29B8F9-7E67-451C-87FC-56FC041C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A12050-37F4-4538-9660-7A73F9DB7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C578C4-256C-4F09-865B-36D57F796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870E31-E9CB-4F6E-941B-E36AD301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CDFE9BB-D590-47FB-A4B8-65D1E131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63BA9D-1CBD-4697-954C-84D71EF6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516FD-12B9-46F5-9D54-8AD64BB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09637-4735-4111-BFF7-462E7D50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4BAC2B-08CA-42B0-9D8A-3092A02A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E33A96-E2F3-49C7-9FD8-4FD79A18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10D6C0-AA58-4DE7-A94A-EE87040E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F3CF72-2792-4816-A3A2-86D59262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26DF4-8797-4190-A86C-D92DDF45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0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7E447-7F5F-413A-AB52-32F26B64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F8F1A-9B5B-4706-9B5A-93C544AA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25C97C-B070-4EDB-8510-1537E79A7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A0F3F3-E550-41AD-9299-83FBDD2B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EB6F91-BD1A-4830-B7A2-587BEA3B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EF399A-B230-4D64-8DB3-1899805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73BFF-4FB8-4A69-9C97-81A3FA8E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46F513-7C92-440D-A6E4-7F5C63B18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6C7098-2F17-4BA0-8570-27D2D21D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BFA55A-FEE5-4DCE-A5D6-A994EAA3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5C0E0-086F-4BF2-9873-55C18E86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762843-528E-4286-AED8-05CA0708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F2B34-8D2D-4A57-9703-E12CD467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6CFDE0-F840-4584-9C82-DEE9F32E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1737C-F1D5-461E-BB61-52594303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85FFA5-4643-4619-92A8-A1307639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5AE163-AD6E-4C31-85DE-DCA342D3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6B0A51-5122-400A-B8A1-BAE3AF126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D7AA3F-57FD-4EA1-BEF0-A81EBA82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311A6-F66D-4D91-968E-1D7EE4E5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CFE6D-E272-416E-8DF4-2FE87A3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1C5D2-4E90-40F4-9B27-C0AF6E6C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73BCC-620E-4DA6-9812-E143EE5C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49D2F-CC7A-4D8C-B364-EE9F43E5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A58004-FC1D-4DED-8289-12F751E9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77A62-CB2E-42B5-8E42-2F20D99C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029CE3-34DB-430F-B530-A372E763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09457-3EF4-4672-9567-B905B6FA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FB9767-03B7-43CF-933E-7CD59D3F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0147B0-9F0B-49C8-9493-E0B4CC97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49550-C392-49F0-A2B8-217CC692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0D2C70-AA5C-4146-B4C8-FF1D241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F5DB3-54DF-4438-9FF6-41558AF3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B6654F-8F2F-45A3-9EFC-D2708AD3B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459BEA-7E78-493C-A4C9-CE3BDBDB2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E846E8-AA35-49E7-9228-F9D70688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3263AA-21D9-43A7-929B-01F540FF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78DEA8-B642-4A4C-B9AC-DA7A187D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FF1CC-013B-414E-B25A-AD381DD3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78FA34-E1AB-42ED-AFD1-303E5513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29B8F9-7E67-451C-87FC-56FC041C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A12050-37F4-4538-9660-7A73F9DB7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C578C4-256C-4F09-865B-36D57F796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870E31-E9CB-4F6E-941B-E36AD301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CDFE9BB-D590-47FB-A4B8-65D1E131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63BA9D-1CBD-4697-954C-84D71EF6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516FD-12B9-46F5-9D54-8AD64BB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09637-4735-4111-BFF7-462E7D50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4BAC2B-08CA-42B0-9D8A-3092A02A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E33A96-E2F3-49C7-9FD8-4FD79A18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9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10D6C0-AA58-4DE7-A94A-EE87040E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F3CF72-2792-4816-A3A2-86D59262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26DF4-8797-4190-A86C-D92DDF45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7E447-7F5F-413A-AB52-32F26B64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F8F1A-9B5B-4706-9B5A-93C544AA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25C97C-B070-4EDB-8510-1537E79A7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A0F3F3-E550-41AD-9299-83FBDD2B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EB6F91-BD1A-4830-B7A2-587BEA3B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EF399A-B230-4D64-8DB3-1899805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749F8A-8D61-4B5A-925F-9E22EFEE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313887-BA4F-457A-9582-B5C21790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44220A-6DEB-46D7-B480-A0F0AC39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2133-17FF-41E7-A24C-E96B8FBAFC42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AA0714-55E0-459D-9401-51BB6166B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C0382-F6FE-4A2A-9719-D5BABB5A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183063" y="6762631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15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749F8A-8D61-4B5A-925F-9E22EFEE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313887-BA4F-457A-9582-B5C21790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44220A-6DEB-46D7-B480-A0F0AC39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AA0714-55E0-459D-9401-51BB6166B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C0382-F6FE-4A2A-9719-D5BABB5A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183063" y="6762631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60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0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4.png"/><Relationship Id="rId5" Type="http://schemas.openxmlformats.org/officeDocument/2006/relationships/image" Target="../media/image14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87" y="0"/>
            <a:ext cx="9114310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3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73598" y="157239"/>
            <a:ext cx="2127208" cy="1393099"/>
            <a:chOff x="8380597" y="2121878"/>
            <a:chExt cx="2127208" cy="1393099"/>
          </a:xfrm>
        </p:grpSpPr>
        <p:pic>
          <p:nvPicPr>
            <p:cNvPr id="3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7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050" name="Picture 2" descr="https://img.loigiaihay.com/picture/2023/0526/20_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80" y="1675898"/>
            <a:ext cx="3989545" cy="15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486230" y="819384"/>
            <a:ext cx="2025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lang="en-US" sz="32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lang="en-US" sz="72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4471" y="85378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endParaRPr lang="en-US" sz="2800" b="1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+ 4) : 2 = 17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4 = 13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2800" u="sng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17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13 </a:t>
            </a:r>
            <a:r>
              <a:rPr lang="en-US" sz="2800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endParaRPr lang="en-US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962" y="4135132"/>
            <a:ext cx="10448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  <a:r>
              <a:rPr lang="en-U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(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– 4) : 2 = 13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là:13 + 4 = 17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800" u="sng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13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17 </a:t>
            </a:r>
            <a:r>
              <a:rPr lang="en-US" sz="2800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endParaRPr lang="en-US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33" y="213132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03724 0.0051 L 0.06849 0.075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46453" y="43997"/>
            <a:ext cx="2127208" cy="1393099"/>
            <a:chOff x="8380597" y="2121878"/>
            <a:chExt cx="2127208" cy="1393099"/>
          </a:xfrm>
        </p:grpSpPr>
        <p:pic>
          <p:nvPicPr>
            <p:cNvPr id="1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14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0120" y="740547"/>
                <a:ext cx="10195560" cy="2968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    </a:t>
                </a:r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31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Người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ta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từ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lên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miền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núi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trong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Hai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trong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Hỏi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đã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bao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nhiêu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?</a:t>
                </a:r>
                <a:endParaRPr lang="en-US" sz="3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740547"/>
                <a:ext cx="10195560" cy="2968633"/>
              </a:xfrm>
              <a:prstGeom prst="rect">
                <a:avLst/>
              </a:prstGeom>
              <a:blipFill>
                <a:blip r:embed="rId5"/>
                <a:stretch>
                  <a:fillRect l="-1555" t="-2669" r="-1495" b="-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84984" y="3496198"/>
                <a:ext cx="4055056" cy="260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Tóm</a:t>
                </a:r>
                <a:r>
                  <a:rPr lang="en-US" sz="28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tắt</a:t>
                </a:r>
                <a:endParaRPr lang="en-US" sz="28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31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?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84" y="3496198"/>
                <a:ext cx="4055056" cy="2606867"/>
              </a:xfrm>
              <a:prstGeom prst="rect">
                <a:avLst/>
              </a:prstGeom>
              <a:blipFill>
                <a:blip r:embed="rId6"/>
                <a:stretch>
                  <a:fillRect l="-3003" t="-2576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2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1241958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46453" y="43997"/>
            <a:ext cx="2127208" cy="1393099"/>
            <a:chOff x="8380597" y="2121878"/>
            <a:chExt cx="2127208" cy="1393099"/>
          </a:xfrm>
        </p:grpSpPr>
        <p:pic>
          <p:nvPicPr>
            <p:cNvPr id="1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14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8424" y="1268124"/>
                <a:ext cx="4055056" cy="260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Tóm</a:t>
                </a:r>
                <a:r>
                  <a:rPr lang="en-US" sz="28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tắt</a:t>
                </a:r>
                <a:endParaRPr lang="en-US" sz="28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31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endPara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?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24" y="1268124"/>
                <a:ext cx="4055056" cy="2606867"/>
              </a:xfrm>
              <a:prstGeom prst="rect">
                <a:avLst/>
              </a:prstGeom>
              <a:blipFill>
                <a:blip r:embed="rId5"/>
                <a:stretch>
                  <a:fillRect l="-3003" t="-2336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2663" y="968685"/>
                <a:ext cx="7118610" cy="511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Bài</a:t>
                </a:r>
                <a:r>
                  <a:rPr lang="en-US" sz="32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giải</a:t>
                </a:r>
                <a:endParaRPr lang="en-US" sz="32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Đổi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31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 315 </a:t>
                </a:r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endParaRPr lang="en-US" sz="3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là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315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  <m:r>
                      <a:rPr lang="en-US" sz="36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=126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Hai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là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 </a:t>
                </a:r>
                <a:endParaRPr lang="en-US" sz="3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315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=135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là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126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+ 135 = 261 (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r>
                  <a:rPr lang="en-US" sz="3200" b="1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Đáp</a:t>
                </a:r>
                <a:r>
                  <a:rPr lang="en-US" sz="3200" b="1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261 </a:t>
                </a:r>
                <a:r>
                  <a:rPr lang="en-US" sz="32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b="1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63" y="968685"/>
                <a:ext cx="7118610" cy="5110566"/>
              </a:xfrm>
              <a:prstGeom prst="rect">
                <a:avLst/>
              </a:prstGeom>
              <a:blipFill>
                <a:blip r:embed="rId6"/>
                <a:stretch>
                  <a:fillRect l="-942" t="-1551" r="-1027"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Truck Clipart Vector Art, Icons, and Graphics for Free Download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66139" y="4133043"/>
            <a:ext cx="3537667" cy="19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423" y="427904"/>
            <a:ext cx="11413155" cy="6002192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59643" y="4004030"/>
            <a:ext cx="2490828" cy="2570273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3146">
            <a:off x="11109677" y="12552"/>
            <a:ext cx="1924459" cy="1995601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0939"/>
            </a:stretch>
          </a:blipFill>
        </p:spPr>
      </p:sp>
      <p:sp>
        <p:nvSpPr>
          <p:cNvPr id="11" name="Freeform 11"/>
          <p:cNvSpPr/>
          <p:nvPr/>
        </p:nvSpPr>
        <p:spPr>
          <a:xfrm rot="-2891178">
            <a:off x="473429" y="1004948"/>
            <a:ext cx="949045" cy="101910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2" name="Freeform 12"/>
          <p:cNvSpPr/>
          <p:nvPr/>
        </p:nvSpPr>
        <p:spPr>
          <a:xfrm rot="2508821">
            <a:off x="1617971" y="459605"/>
            <a:ext cx="730213" cy="784114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3" name="Freeform 13"/>
          <p:cNvSpPr/>
          <p:nvPr/>
        </p:nvSpPr>
        <p:spPr>
          <a:xfrm rot="9091394">
            <a:off x="9433870" y="-662682"/>
            <a:ext cx="1597593" cy="2396731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760" r="-4467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528042" y="2722363"/>
            <a:ext cx="5412153" cy="4202272"/>
          </a:xfrm>
          <a:custGeom>
            <a:avLst/>
            <a:gdLst/>
            <a:ahLst/>
            <a:cxnLst/>
            <a:rect l="l" t="t" r="r" b="b"/>
            <a:pathLst>
              <a:path w="10483567" h="8229600">
                <a:moveTo>
                  <a:pt x="0" y="0"/>
                </a:moveTo>
                <a:lnTo>
                  <a:pt x="10483566" y="0"/>
                </a:lnTo>
                <a:lnTo>
                  <a:pt x="104835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538" y="1691611"/>
            <a:ext cx="6287553" cy="3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97" y="60481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30" y="4302849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19587" y="-17658"/>
            <a:ext cx="8199831" cy="1981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6668" y="1576431"/>
                <a:ext cx="6024406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Đã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tô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màu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hình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nào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?</a:t>
                </a:r>
                <a:endParaRPr lang="en-US" sz="4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68" y="1576431"/>
                <a:ext cx="6024406" cy="1054006"/>
              </a:xfrm>
              <a:prstGeom prst="rect">
                <a:avLst/>
              </a:prstGeom>
              <a:blipFill>
                <a:blip r:embed="rId14"/>
                <a:stretch>
                  <a:fillRect l="-4150" r="-3138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3267" y="2854529"/>
            <a:ext cx="9275087" cy="199151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47841" y="4099047"/>
            <a:ext cx="633509" cy="694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59487" y="5029313"/>
            <a:ext cx="8534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nêu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phân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hiển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thị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tô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endParaRPr lang="en-US" sz="3200" b="1" i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17284" y="2550831"/>
                <a:ext cx="482824" cy="9017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84" y="2550831"/>
                <a:ext cx="482824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485251" y="2550830"/>
                <a:ext cx="482824" cy="9017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251" y="2550830"/>
                <a:ext cx="482824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975097" y="2545444"/>
                <a:ext cx="482824" cy="9017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097" y="2545444"/>
                <a:ext cx="482824" cy="9017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1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34" grpId="0"/>
      <p:bldP spid="12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97" y="60481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4.79167E-6 0.00023 C -0.00235 0.00232 -0.00808 0.00741 -0.01003 0.01181 C -0.01277 0.01736 -0.01133 0.01551 -0.01433 0.01783 C -0.01498 0.01922 -0.01576 0.02107 -0.01641 0.02222 C -0.01706 0.02338 -0.01797 0.02408 -0.01849 0.025 C -0.01915 0.02639 -0.01941 0.02847 -0.02006 0.02986 C -0.02058 0.03102 -0.02149 0.03172 -0.02214 0.03264 C -0.02904 0.04491 -0.02006 0.03009 -0.02566 0.04167 C -0.02631 0.04306 -0.02709 0.04375 -0.02774 0.04468 L -0.03204 0.0581 C -0.03243 0.05972 -0.03282 0.06158 -0.03347 0.06273 L -0.03555 0.06736 C -0.03672 0.07431 -0.0362 0.07246 -0.0392 0.08079 C -0.03933 0.08148 -0.04232 0.08935 -0.04271 0.09121 C -0.04545 0.1044 -0.04232 0.0963 -0.0461 0.10463 C -0.04636 0.10672 -0.04649 0.1088 -0.04688 0.11065 C -0.04727 0.11227 -0.04805 0.11366 -0.04844 0.11505 C -0.0487 0.11736 -0.04844 0.12037 -0.04896 0.12269 C -0.04974 0.12593 -0.05183 0.13172 -0.05183 0.13195 C -0.05365 0.1507 -0.05131 0.13009 -0.05404 0.14375 C -0.05443 0.1456 -0.05443 0.14769 -0.05469 0.14977 C -0.05508 0.15185 -0.05573 0.15371 -0.05612 0.15579 C -0.05652 0.15741 -0.05638 0.15996 -0.05691 0.16158 C -0.05743 0.16366 -0.05821 0.16551 -0.05899 0.16759 L -0.06042 0.17639 C -0.06055 0.17801 -0.06081 0.17963 -0.06107 0.18125 C -0.06316 0.19005 -0.06224 0.18519 -0.06394 0.19607 C -0.0642 0.19746 -0.06459 0.19908 -0.06459 0.2007 L -0.06615 0.21273 C -0.06693 0.23056 -0.0668 0.22153 -0.0668 0.23982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16864" y="1673199"/>
                <a:ext cx="3621504" cy="11701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002060"/>
                    </a:solidFill>
                  </a:rPr>
                  <a:t> ;</a:t>
                </a:r>
                <a:r>
                  <a:rPr lang="en-US" sz="4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64" y="1673199"/>
                <a:ext cx="3621504" cy="1170192"/>
              </a:xfrm>
              <a:prstGeom prst="rect">
                <a:avLst/>
              </a:prstGeom>
              <a:blipFill>
                <a:blip r:embed="rId7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65" y="207763"/>
            <a:ext cx="8785097" cy="1877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63764" y="3079184"/>
                <a:ext cx="3677673" cy="11701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64" y="3079184"/>
                <a:ext cx="3677673" cy="11701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63763" y="4729944"/>
                <a:ext cx="3677673" cy="11701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63" y="4729944"/>
                <a:ext cx="3677673" cy="11701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14833" y="3079184"/>
                <a:ext cx="3793090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33" y="3079184"/>
                <a:ext cx="3793090" cy="1159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414832" y="4729944"/>
                <a:ext cx="3793090" cy="11594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32" y="4729944"/>
                <a:ext cx="3793090" cy="11594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2" grpId="0"/>
      <p:bldP spid="3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34" y="2148283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0989 0.14352 L 0.03476 0.19792 L 0.12721 0.2724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384033" y="777620"/>
                <a:ext cx="2296847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33" y="777620"/>
                <a:ext cx="2296847" cy="1159228"/>
              </a:xfrm>
              <a:prstGeom prst="rect">
                <a:avLst/>
              </a:prstGeom>
              <a:blipFill>
                <a:blip r:embed="rId7"/>
                <a:stretch>
                  <a:fillRect l="-9284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31" y="-2082"/>
            <a:ext cx="2920237" cy="2840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01300" y="777620"/>
                <a:ext cx="2578976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00" y="777620"/>
                <a:ext cx="2578976" cy="1159228"/>
              </a:xfrm>
              <a:prstGeom prst="rect">
                <a:avLst/>
              </a:prstGeom>
              <a:blipFill>
                <a:blip r:embed="rId9"/>
                <a:stretch>
                  <a:fillRect l="-8274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84033" y="2011809"/>
                <a:ext cx="2218300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33" y="2011809"/>
                <a:ext cx="2218300" cy="1159228"/>
              </a:xfrm>
              <a:prstGeom prst="rect">
                <a:avLst/>
              </a:prstGeom>
              <a:blipFill>
                <a:blip r:embed="rId10"/>
                <a:stretch>
                  <a:fillRect l="-9615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901300" y="2013453"/>
                <a:ext cx="1943161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00" y="2013453"/>
                <a:ext cx="1943161" cy="1159228"/>
              </a:xfrm>
              <a:prstGeom prst="rect">
                <a:avLst/>
              </a:prstGeom>
              <a:blipFill>
                <a:blip r:embed="rId11"/>
                <a:stretch>
                  <a:fillRect l="-10972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44111" y="3288077"/>
                <a:ext cx="2097818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11" y="3288077"/>
                <a:ext cx="2097818" cy="1070358"/>
              </a:xfrm>
              <a:prstGeom prst="rect">
                <a:avLst/>
              </a:prstGeom>
              <a:blipFill>
                <a:blip r:embed="rId12"/>
                <a:stretch>
                  <a:fillRect l="-869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41929" y="3288077"/>
                <a:ext cx="2229265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29" y="3288077"/>
                <a:ext cx="2229265" cy="1080424"/>
              </a:xfrm>
              <a:prstGeom prst="rect">
                <a:avLst/>
              </a:prstGeom>
              <a:blipFill>
                <a:blip r:embed="rId13"/>
                <a:stretch>
                  <a:fillRect l="-8493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71194" y="3299652"/>
                <a:ext cx="1063112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194" y="3299652"/>
                <a:ext cx="1063112" cy="1070358"/>
              </a:xfrm>
              <a:prstGeom prst="rect">
                <a:avLst/>
              </a:prstGeom>
              <a:blipFill>
                <a:blip r:embed="rId14"/>
                <a:stretch>
                  <a:fillRect l="-1714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44111" y="4612649"/>
                <a:ext cx="2370329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11" y="4612649"/>
                <a:ext cx="2370329" cy="1070358"/>
              </a:xfrm>
              <a:prstGeom prst="rect">
                <a:avLst/>
              </a:prstGeom>
              <a:blipFill>
                <a:blip r:embed="rId15"/>
                <a:stretch>
                  <a:fillRect l="-7712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022954" y="4612649"/>
                <a:ext cx="2229265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54" y="4612649"/>
                <a:ext cx="2229265" cy="1080424"/>
              </a:xfrm>
              <a:prstGeom prst="rect">
                <a:avLst/>
              </a:prstGeom>
              <a:blipFill>
                <a:blip r:embed="rId16"/>
                <a:stretch>
                  <a:fillRect l="-8470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29069" y="4624224"/>
                <a:ext cx="1063112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069" y="4624224"/>
                <a:ext cx="1063112" cy="1080424"/>
              </a:xfrm>
              <a:prstGeom prst="rect">
                <a:avLst/>
              </a:prstGeom>
              <a:blipFill>
                <a:blip r:embed="rId17"/>
                <a:stretch>
                  <a:fillRect l="-17816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382458" y="3288128"/>
                <a:ext cx="2041713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58" y="3288128"/>
                <a:ext cx="2041713" cy="1070358"/>
              </a:xfrm>
              <a:prstGeom prst="rect">
                <a:avLst/>
              </a:prstGeom>
              <a:blipFill>
                <a:blip r:embed="rId18"/>
                <a:stretch>
                  <a:fillRect l="-925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365643" y="3288077"/>
                <a:ext cx="1899879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43" y="3288077"/>
                <a:ext cx="1899879" cy="1070358"/>
              </a:xfrm>
              <a:prstGeom prst="rect">
                <a:avLst/>
              </a:prstGeom>
              <a:blipFill>
                <a:blip r:embed="rId19"/>
                <a:stretch>
                  <a:fillRect l="-961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155142" y="3288077"/>
                <a:ext cx="1063112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142" y="3288077"/>
                <a:ext cx="1063112" cy="1080424"/>
              </a:xfrm>
              <a:prstGeom prst="rect">
                <a:avLst/>
              </a:prstGeom>
              <a:blipFill>
                <a:blip r:embed="rId20"/>
                <a:stretch>
                  <a:fillRect l="-17816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82458" y="4599921"/>
                <a:ext cx="1788246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58" y="4599921"/>
                <a:ext cx="1788246" cy="1070358"/>
              </a:xfrm>
              <a:prstGeom prst="rect">
                <a:avLst/>
              </a:prstGeom>
              <a:blipFill>
                <a:blip r:embed="rId21"/>
                <a:stretch>
                  <a:fillRect l="-10580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104201" y="4611496"/>
                <a:ext cx="1963166" cy="10677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201" y="4611496"/>
                <a:ext cx="1963166" cy="1067728"/>
              </a:xfrm>
              <a:prstGeom prst="rect">
                <a:avLst/>
              </a:prstGeom>
              <a:blipFill>
                <a:blip r:embed="rId22"/>
                <a:stretch>
                  <a:fillRect l="-931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24311" y="4599921"/>
                <a:ext cx="1063112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311" y="4599921"/>
                <a:ext cx="1063112" cy="1080424"/>
              </a:xfrm>
              <a:prstGeom prst="rect">
                <a:avLst/>
              </a:prstGeom>
              <a:blipFill>
                <a:blip r:embed="rId23"/>
                <a:stretch>
                  <a:fillRect l="-17143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9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  <p:bldP spid="19" grpId="0"/>
      <p:bldP spid="20" grpId="0"/>
      <p:bldP spid="21" grpId="0"/>
      <p:bldP spid="23" grpId="0"/>
      <p:bldP spid="24" grpId="0"/>
      <p:bldP spid="27" grpId="0"/>
      <p:bldP spid="28" grpId="0"/>
      <p:bldP spid="29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09" y="382377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64 -0.00232 L 0.11901 -0.01598 L 0.18933 -0.19653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369248" y="812060"/>
            <a:ext cx="84857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 30 bạn tham gia đội văn nghệ của trường. Trong đó, số bạn nam hơn số bạn nữ là 4 bạn. Hỏi đội văn nghệ đó có bao nhiêu bạn nam, bao nhiều bạn nữ?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73598" y="157239"/>
            <a:ext cx="2127208" cy="1393099"/>
            <a:chOff x="8380597" y="2121878"/>
            <a:chExt cx="2127208" cy="1393099"/>
          </a:xfrm>
        </p:grpSpPr>
        <p:pic>
          <p:nvPicPr>
            <p:cNvPr id="3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7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9" b="89957" l="5248" r="98017">
                        <a14:foregroundMark x1="8264" y1="46807" x2="17934" y2="63856"/>
                        <a14:foregroundMark x1="14132" y1="76317" x2="15289" y2="84253"/>
                        <a14:foregroundMark x1="38182" y1="59392" x2="38182" y2="59392"/>
                        <a14:foregroundMark x1="64298" y1="76627" x2="64421" y2="84067"/>
                        <a14:foregroundMark x1="92603" y1="70924" x2="93306" y2="72846"/>
                        <a14:foregroundMark x1="42190" y1="73342" x2="42438" y2="82703"/>
                        <a14:backgroundMark x1="24008" y1="14817" x2="27231" y2="42467"/>
                        <a14:backgroundMark x1="45413" y1="14321" x2="53017" y2="34036"/>
                        <a14:backgroundMark x1="72231" y1="15003" x2="77190" y2="34842"/>
                        <a14:backgroundMark x1="77190" y1="56479" x2="76157" y2="68196"/>
                        <a14:backgroundMark x1="74876" y1="70614" x2="72231" y2="76813"/>
                        <a14:backgroundMark x1="78678" y1="29324" x2="75455" y2="45071"/>
                        <a14:backgroundMark x1="72107" y1="49535" x2="70868" y2="50403"/>
                        <a14:backgroundMark x1="54959" y1="32982" x2="57273" y2="49039"/>
                        <a14:backgroundMark x1="47479" y1="22939" x2="49793" y2="43149"/>
                        <a14:backgroundMark x1="50248" y1="42467" x2="43802" y2="51953"/>
                        <a14:backgroundMark x1="56240" y1="50775" x2="56116" y2="57843"/>
                        <a14:backgroundMark x1="56033" y1="62492" x2="50950" y2="68506"/>
                        <a14:backgroundMark x1="46364" y1="64228" x2="45992" y2="70118"/>
                        <a14:backgroundMark x1="30702" y1="38686" x2="33678" y2="68010"/>
                        <a14:backgroundMark x1="69256" y1="70242" x2="69256" y2="74892"/>
                        <a14:backgroundMark x1="66157" y1="74396" x2="66157" y2="75635"/>
                        <a14:backgroundMark x1="63140" y1="72474" x2="63512" y2="74768"/>
                        <a14:backgroundMark x1="28512" y1="63856" x2="25289" y2="72660"/>
                        <a14:backgroundMark x1="11364" y1="60074" x2="10455" y2="66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40" b="10234"/>
          <a:stretch/>
        </p:blipFill>
        <p:spPr>
          <a:xfrm>
            <a:off x="0" y="3173225"/>
            <a:ext cx="5877023" cy="3415244"/>
          </a:xfrm>
          <a:prstGeom prst="rect">
            <a:avLst/>
          </a:prstGeom>
        </p:spPr>
      </p:pic>
      <p:pic>
        <p:nvPicPr>
          <p:cNvPr id="2050" name="Picture 2" descr="https://img.loigiaihay.com/picture/2023/0526/20_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40" y="3890376"/>
            <a:ext cx="5038480" cy="19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199454" y="3132064"/>
            <a:ext cx="2025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lang="en-US" sz="32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lang="en-US" sz="72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1016</Words>
  <Application>Microsoft Office PowerPoint</Application>
  <PresentationFormat>Widescreen</PresentationFormat>
  <Paragraphs>109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等线</vt:lpstr>
      <vt:lpstr>等线 Light</vt:lpstr>
      <vt:lpstr>#9Slide05 Dancing Script</vt:lpstr>
      <vt:lpstr>#9Slide07 HoneyCream</vt:lpstr>
      <vt:lpstr>#9Slide07 IcielHelena</vt:lpstr>
      <vt:lpstr>Arial</vt:lpstr>
      <vt:lpstr>Calibri</vt:lpstr>
      <vt:lpstr>Cambria Math</vt:lpstr>
      <vt:lpstr>Open Sans</vt:lpstr>
      <vt:lpstr>SVN-Newton</vt:lpstr>
      <vt:lpstr>Times New Roman</vt:lpstr>
      <vt:lpstr>思源黑体 CN Medium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Admin</cp:lastModifiedBy>
  <cp:revision>31</cp:revision>
  <dcterms:created xsi:type="dcterms:W3CDTF">2019-09-23T07:56:08Z</dcterms:created>
  <dcterms:modified xsi:type="dcterms:W3CDTF">2024-05-18T09:16:25Z</dcterms:modified>
</cp:coreProperties>
</file>