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4.svg" ContentType="image/svg+xml"/>
  <Override PartName="/ppt/media/image26.svg" ContentType="image/svg+xml"/>
  <Override PartName="/ppt/media/image3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3"/>
    <p:sldMasterId id="2147483663" r:id="rId4"/>
  </p:sldMasterIdLst>
  <p:notesMasterIdLst>
    <p:notesMasterId r:id="rId20"/>
  </p:notesMasterIdLst>
  <p:sldIdLst>
    <p:sldId id="283" r:id="rId5"/>
    <p:sldId id="346" r:id="rId6"/>
    <p:sldId id="288" r:id="rId7"/>
    <p:sldId id="347" r:id="rId8"/>
    <p:sldId id="333" r:id="rId9"/>
    <p:sldId id="437" r:id="rId10"/>
    <p:sldId id="348" r:id="rId11"/>
    <p:sldId id="339" r:id="rId12"/>
    <p:sldId id="345" r:id="rId13"/>
    <p:sldId id="432" r:id="rId14"/>
    <p:sldId id="433" r:id="rId15"/>
    <p:sldId id="449" r:id="rId16"/>
    <p:sldId id="434" r:id="rId17"/>
    <p:sldId id="430" r:id="rId18"/>
    <p:sldId id="277" r:id="rId19"/>
    <p:sldId id="435" r:id="rId21"/>
    <p:sldId id="436" r:id="rId22"/>
    <p:sldId id="450" r:id="rId23"/>
    <p:sldId id="43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540" autoAdjust="0"/>
  </p:normalViewPr>
  <p:slideViewPr>
    <p:cSldViewPr snapToGrid="0" showGuides="1">
      <p:cViewPr>
        <p:scale>
          <a:sx n="79" d="100"/>
          <a:sy n="79" d="100"/>
        </p:scale>
        <p:origin x="-366" y="-30"/>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notesMaster" Target="notesMasters/notesMaster1.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21588-AA11-42A7-B0CC-0E8EA6A0C300}"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4CB6F-551D-4D23-8C6C-7D16EB26389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1.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5" Type="http://schemas.openxmlformats.org/officeDocument/2006/relationships/image" Target="../media/image14.png"/><Relationship Id="rId4" Type="http://schemas.openxmlformats.org/officeDocument/2006/relationships/image" Target="../media/image8.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4" Type="http://schemas.openxmlformats.org/officeDocument/2006/relationships/hyperlink" Target="https://www.facebook.com/groups/629898828017053" TargetMode="Externa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a:prstGeom prst="rect">
            <a:avLst/>
          </a:prstGeom>
        </p:spPr>
        <p:txBody>
          <a:bodyPr anchor="b"/>
          <a:lstStyle>
            <a:lvl1pPr algn="l">
              <a:defRPr sz="2700" b="1"/>
            </a:lvl1pPr>
          </a:lstStyle>
          <a:p>
            <a:r>
              <a:rPr lang="en-US"/>
              <a:t>Click to edit Master title style</a:t>
            </a:r>
            <a:endParaRPr lang="en-US"/>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4300"/>
            </a:lvl1pPr>
            <a:lvl2pPr marL="608330" indent="0">
              <a:buNone/>
              <a:defRPr sz="3700"/>
            </a:lvl2pPr>
            <a:lvl3pPr marL="1217295" indent="0">
              <a:buNone/>
              <a:defRPr sz="3200"/>
            </a:lvl3pPr>
            <a:lvl4pPr marL="1825625" indent="0">
              <a:buNone/>
              <a:defRPr sz="2700"/>
            </a:lvl4pPr>
            <a:lvl5pPr marL="2434590" indent="0">
              <a:buNone/>
              <a:defRPr sz="2700"/>
            </a:lvl5pPr>
            <a:lvl6pPr marL="3042920" indent="0">
              <a:buNone/>
              <a:defRPr sz="2700"/>
            </a:lvl6pPr>
            <a:lvl7pPr marL="3651885" indent="0">
              <a:buNone/>
              <a:defRPr sz="2700"/>
            </a:lvl7pPr>
            <a:lvl8pPr marL="4260215" indent="0">
              <a:buNone/>
              <a:defRPr sz="2700"/>
            </a:lvl8pPr>
            <a:lvl9pPr marL="4869180"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a:prstGeom prst="rect">
            <a:avLst/>
          </a:prstGeo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95"/>
            <a:fld id="{99966A6A-5068-46EF-827D-CC5B5F6D8E70}"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95"/>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95"/>
            <a:fld id="{A7EE991E-0642-4439-BE5A-84458EAAA3FD}"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95"/>
            <a:fld id="{99966A6A-5068-46EF-827D-CC5B5F6D8E7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95"/>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95"/>
            <a:fld id="{A7EE991E-0642-4439-BE5A-84458EAAA3FD}"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95"/>
            <a:fld id="{99966A6A-5068-46EF-827D-CC5B5F6D8E7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95"/>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95"/>
            <a:fld id="{A7EE991E-0642-4439-BE5A-84458EAAA3FD}"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7295"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7295"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95"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95"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95"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95"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
        <p:nvSpPr>
          <p:cNvPr id="14" name="사각형: 둥근 모서리 48"/>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p:cNvSpPr/>
          <p:nvPr userDrawn="1"/>
        </p:nvSpPr>
        <p:spPr>
          <a:xfrm>
            <a:off x="1676400" y="1470656"/>
            <a:ext cx="8839200" cy="3916688"/>
          </a:xfrm>
          <a:prstGeom prst="roundRect">
            <a:avLst>
              <a:gd name="adj" fmla="val 5410"/>
            </a:avLst>
          </a:prstGeom>
          <a:solidFill>
            <a:srgbClr val="FFFF0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p:cNvSpPr/>
          <p:nvPr userDrawn="1"/>
        </p:nvSpPr>
        <p:spPr>
          <a:xfrm>
            <a:off x="11909408"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p:cNvSpPr/>
          <p:nvPr userDrawn="1"/>
        </p:nvSpPr>
        <p:spPr>
          <a:xfrm flipH="1">
            <a:off x="0"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7175">
            <a:off x="1334774" y="4486046"/>
            <a:ext cx="1157330" cy="2394475"/>
          </a:xfrm>
          <a:prstGeom prst="rect">
            <a:avLst/>
          </a:prstGeom>
        </p:spPr>
      </p:pic>
      <p:pic>
        <p:nvPicPr>
          <p:cNvPr id="28" name="그림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40835" y="5469771"/>
            <a:ext cx="1388229" cy="1388229"/>
          </a:xfrm>
          <a:prstGeom prst="rect">
            <a:avLst/>
          </a:prstGeom>
        </p:spPr>
      </p:pic>
      <p:pic>
        <p:nvPicPr>
          <p:cNvPr id="15" name="그림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241377" y="2327459"/>
            <a:ext cx="2568405" cy="967968"/>
          </a:xfrm>
          <a:prstGeom prst="rect">
            <a:avLst/>
          </a:prstGeom>
        </p:spPr>
      </p:pic>
      <p:pic>
        <p:nvPicPr>
          <p:cNvPr id="11" name="그림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809782" y="4811299"/>
            <a:ext cx="1659293" cy="1316943"/>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72" y="89334"/>
            <a:ext cx="1262743" cy="1262743"/>
          </a:xfrm>
          <a:prstGeom prst="rect">
            <a:avLst/>
          </a:prstGeom>
        </p:spPr>
      </p:pic>
      <p:pic>
        <p:nvPicPr>
          <p:cNvPr id="36" name="그림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50483" y="5380437"/>
            <a:ext cx="1388229" cy="1388229"/>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p:cNvPicPr>
            <a:picLocks noChangeAspect="1"/>
          </p:cNvPicPr>
          <p:nvPr userDrawn="1"/>
        </p:nvPicPr>
        <p:blipFill rotWithShape="1">
          <a:blip r:embed="rId2" cstate="print">
            <a:extLst>
              <a:ext uri="{28A0092B-C50C-407E-A947-70E740481C1C}">
                <a14:useLocalDpi xmlns:a14="http://schemas.microsoft.com/office/drawing/2010/main" val="0"/>
              </a:ext>
            </a:extLst>
          </a:blip>
          <a:srcRect r="19038"/>
          <a:stretch>
            <a:fillRect/>
          </a:stretch>
        </p:blipFill>
        <p:spPr>
          <a:xfrm>
            <a:off x="10112561" y="154468"/>
            <a:ext cx="2079440" cy="967968"/>
          </a:xfrm>
          <a:prstGeom prst="rect">
            <a:avLst/>
          </a:prstGeom>
        </p:spPr>
      </p:pic>
      <p:pic>
        <p:nvPicPr>
          <p:cNvPr id="13" name="그림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13975"/>
          <a:stretch>
            <a:fillRect/>
          </a:stretch>
        </p:blipFill>
        <p:spPr>
          <a:xfrm>
            <a:off x="0" y="0"/>
            <a:ext cx="1357162" cy="119868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608330" indent="0" algn="ctr">
              <a:buNone/>
              <a:defRPr>
                <a:solidFill>
                  <a:schemeClr val="tx1">
                    <a:tint val="75000"/>
                  </a:schemeClr>
                </a:solidFill>
              </a:defRPr>
            </a:lvl2pPr>
            <a:lvl3pPr marL="1217295" indent="0" algn="ctr">
              <a:buNone/>
              <a:defRPr>
                <a:solidFill>
                  <a:schemeClr val="tx1">
                    <a:tint val="75000"/>
                  </a:schemeClr>
                </a:solidFill>
              </a:defRPr>
            </a:lvl3pPr>
            <a:lvl4pPr marL="1825625" indent="0" algn="ctr">
              <a:buNone/>
              <a:defRPr>
                <a:solidFill>
                  <a:schemeClr val="tx1">
                    <a:tint val="75000"/>
                  </a:schemeClr>
                </a:solidFill>
              </a:defRPr>
            </a:lvl4pPr>
            <a:lvl5pPr marL="2434590" indent="0" algn="ctr">
              <a:buNone/>
              <a:defRPr>
                <a:solidFill>
                  <a:schemeClr val="tx1">
                    <a:tint val="75000"/>
                  </a:schemeClr>
                </a:solidFill>
              </a:defRPr>
            </a:lvl5pPr>
            <a:lvl6pPr marL="3042920" indent="0" algn="ctr">
              <a:buNone/>
              <a:defRPr>
                <a:solidFill>
                  <a:schemeClr val="tx1">
                    <a:tint val="75000"/>
                  </a:schemeClr>
                </a:solidFill>
              </a:defRPr>
            </a:lvl6pPr>
            <a:lvl7pPr marL="3651885" indent="0" algn="ctr">
              <a:buNone/>
              <a:defRPr>
                <a:solidFill>
                  <a:schemeClr val="tx1">
                    <a:tint val="75000"/>
                  </a:schemeClr>
                </a:solidFill>
              </a:defRPr>
            </a:lvl7pPr>
            <a:lvl8pPr marL="4260215" indent="0" algn="ctr">
              <a:buNone/>
              <a:defRPr>
                <a:solidFill>
                  <a:schemeClr val="tx1">
                    <a:tint val="75000"/>
                  </a:schemeClr>
                </a:solidFill>
              </a:defRPr>
            </a:lvl8pPr>
            <a:lvl9pPr marL="486918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95"/>
            <a:fld id="{99966A6A-5068-46EF-827D-CC5B5F6D8E7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95"/>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95"/>
            <a:fld id="{A7EE991E-0642-4439-BE5A-84458EAAA3FD}"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4581754"/>
            <a:ext cx="605008" cy="2160743"/>
          </a:xfrm>
          <a:prstGeom prst="rect">
            <a:avLst/>
          </a:prstGeom>
        </p:spPr>
      </p:pic>
      <p:pic>
        <p:nvPicPr>
          <p:cNvPr id="11" name="그림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9442" y="115503"/>
            <a:ext cx="1272558" cy="1575381"/>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a:fillRect/>
          </a:stretch>
        </p:blipFill>
        <p:spPr>
          <a:xfrm>
            <a:off x="0" y="58830"/>
            <a:ext cx="1530417" cy="1227935"/>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a:fillRect/>
          </a:stretch>
        </p:blipFill>
        <p:spPr>
          <a:xfrm>
            <a:off x="0" y="58830"/>
            <a:ext cx="1530417" cy="1227935"/>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a:fillRect/>
          </a:stretch>
        </p:blipFill>
        <p:spPr>
          <a:xfrm>
            <a:off x="0" y="58830"/>
            <a:ext cx="1530417" cy="12279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95"/>
            <a:fld id="{99966A6A-5068-46EF-827D-CC5B5F6D8E7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95"/>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95"/>
            <a:fld id="{A7EE991E-0642-4439-BE5A-84458EAAA3FD}"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39808" y="163067"/>
            <a:ext cx="2782792" cy="1900237"/>
          </a:xfrm>
          <a:prstGeom prst="rect">
            <a:avLst/>
          </a:prstGeom>
        </p:spPr>
      </p:pic>
      <p:pic>
        <p:nvPicPr>
          <p:cNvPr id="9" name="그림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360464">
            <a:off x="299364" y="5166299"/>
            <a:ext cx="472988" cy="1689243"/>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1051"/>
            <a:ext cx="2002055" cy="754525"/>
          </a:xfrm>
          <a:prstGeom prst="rect">
            <a:avLst/>
          </a:prstGeom>
        </p:spPr>
      </p:pic>
      <p:pic>
        <p:nvPicPr>
          <p:cNvPr id="12" name="그림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4582" y="5512182"/>
            <a:ext cx="1659293" cy="1316943"/>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270000"/>
            <a:ext cx="1096572" cy="1225981"/>
          </a:xfrm>
          <a:prstGeom prst="rect">
            <a:avLst/>
          </a:prstGeom>
        </p:spPr>
      </p:pic>
      <p:pic>
        <p:nvPicPr>
          <p:cNvPr id="12" name="그림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5049" y="5331695"/>
            <a:ext cx="1121582" cy="1388478"/>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23" y="5355771"/>
            <a:ext cx="2092547" cy="1428901"/>
          </a:xfrm>
          <a:prstGeom prst="rect">
            <a:avLst/>
          </a:prstGeom>
        </p:spPr>
      </p:pic>
      <p:pic>
        <p:nvPicPr>
          <p:cNvPr id="10" name="그림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15863" y="112322"/>
            <a:ext cx="2568405" cy="967968"/>
          </a:xfrm>
          <a:prstGeom prst="rect">
            <a:avLst/>
          </a:prstGeom>
        </p:spPr>
      </p:pic>
      <p:sp>
        <p:nvSpPr>
          <p:cNvPr id="8" name="그림 개체 틀 4"/>
          <p:cNvSpPr>
            <a:spLocks noGrp="1"/>
          </p:cNvSpPr>
          <p:nvPr>
            <p:ph type="pic" sz="quarter" idx="10"/>
          </p:nvPr>
        </p:nvSpPr>
        <p:spPr>
          <a:xfrm>
            <a:off x="7435691" y="834268"/>
            <a:ext cx="3892442" cy="5189462"/>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a:pPr>
            <a:r>
              <a:rPr lang="en-US" altLang="ko-KR" dirty="0"/>
              <a:t>Click icon to add picture</a:t>
            </a:r>
            <a:endParaRPr lang="ko-KR" alt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
        <p:nvSpPr>
          <p:cNvPr id="9" name="그림 개체 틀 17"/>
          <p:cNvSpPr>
            <a:spLocks noGrp="1" noChangeAspect="1"/>
          </p:cNvSpPr>
          <p:nvPr>
            <p:ph type="pic" sz="quarter" idx="13"/>
          </p:nvPr>
        </p:nvSpPr>
        <p:spPr>
          <a:xfrm>
            <a:off x="7757024" y="1714515"/>
            <a:ext cx="3428973" cy="3428970"/>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lang="ko-KR" altLang="en-US"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a:pPr>
            <a:r>
              <a:rPr lang="en-US" altLang="ko-KR" dirty="0"/>
              <a:t>Click icon to add picture</a:t>
            </a:r>
            <a:endParaRPr lang="ko-KR" alt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p:cNvSpPr>
            <a:spLocks noGrp="1"/>
          </p:cNvSpPr>
          <p:nvPr>
            <p:ph type="pic" sz="quarter" idx="10"/>
          </p:nvPr>
        </p:nvSpPr>
        <p:spPr>
          <a:xfrm>
            <a:off x="978136"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a:pPr>
            <a:r>
              <a:rPr lang="en-US" altLang="ko-KR" dirty="0"/>
              <a:t>Click icon to add picture</a:t>
            </a:r>
            <a:endParaRPr lang="ko-KR" altLang="en-US" dirty="0"/>
          </a:p>
        </p:txBody>
      </p:sp>
      <p:sp>
        <p:nvSpPr>
          <p:cNvPr id="11" name="그림 개체 틀 4"/>
          <p:cNvSpPr>
            <a:spLocks noGrp="1"/>
          </p:cNvSpPr>
          <p:nvPr>
            <p:ph type="pic" sz="quarter" idx="11"/>
          </p:nvPr>
        </p:nvSpPr>
        <p:spPr>
          <a:xfrm>
            <a:off x="6356699"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a:pPr>
            <a:r>
              <a:rPr lang="en-US" altLang="ko-KR" dirty="0"/>
              <a:t>Click icon to add picture</a:t>
            </a:r>
            <a:endParaRPr lang="ko-KR" altLang="en-US" dirty="0"/>
          </a:p>
        </p:txBody>
      </p:sp>
      <p:pic>
        <p:nvPicPr>
          <p:cNvPr id="12" name="그림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16040"/>
          <a:stretch>
            <a:fillRect/>
          </a:stretch>
        </p:blipFill>
        <p:spPr>
          <a:xfrm>
            <a:off x="10035559" y="144316"/>
            <a:ext cx="2156441" cy="967968"/>
          </a:xfrm>
          <a:prstGeom prst="rect">
            <a:avLst/>
          </a:prstGeom>
        </p:spPr>
      </p:pic>
      <p:pic>
        <p:nvPicPr>
          <p:cNvPr id="15" name="그림 14"/>
          <p:cNvPicPr>
            <a:picLocks noChangeAspect="1"/>
          </p:cNvPicPr>
          <p:nvPr userDrawn="1"/>
        </p:nvPicPr>
        <p:blipFill rotWithShape="1">
          <a:blip r:embed="rId3" cstate="print">
            <a:extLst>
              <a:ext uri="{28A0092B-C50C-407E-A947-70E740481C1C}">
                <a14:useLocalDpi xmlns:a14="http://schemas.microsoft.com/office/drawing/2010/main" val="0"/>
              </a:ext>
            </a:extLst>
          </a:blip>
          <a:srcRect l="7003"/>
          <a:stretch>
            <a:fillRect/>
          </a:stretch>
        </p:blipFill>
        <p:spPr>
          <a:xfrm>
            <a:off x="0" y="58831"/>
            <a:ext cx="1394034" cy="1138938"/>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p:cNvSpPr>
            <a:spLocks noGrp="1"/>
          </p:cNvSpPr>
          <p:nvPr>
            <p:ph type="pic" sz="quarter" idx="13"/>
          </p:nvPr>
        </p:nvSpPr>
        <p:spPr>
          <a:xfrm>
            <a:off x="874364" y="830344"/>
            <a:ext cx="3372756" cy="5197312"/>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pic>
        <p:nvPicPr>
          <p:cNvPr id="12" name="그림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393" y="-7368"/>
            <a:ext cx="1100026" cy="1900237"/>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p:cNvSpPr>
            <a:spLocks noGrp="1"/>
          </p:cNvSpPr>
          <p:nvPr>
            <p:ph type="pic" sz="quarter" idx="11"/>
          </p:nvPr>
        </p:nvSpPr>
        <p:spPr>
          <a:xfrm>
            <a:off x="1722607"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0" name="그림 개체 틀 4"/>
          <p:cNvSpPr>
            <a:spLocks noGrp="1"/>
          </p:cNvSpPr>
          <p:nvPr>
            <p:ph type="pic" sz="quarter" idx="12"/>
          </p:nvPr>
        </p:nvSpPr>
        <p:spPr>
          <a:xfrm>
            <a:off x="5058478"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1" name="그림 개체 틀 4"/>
          <p:cNvSpPr>
            <a:spLocks noGrp="1"/>
          </p:cNvSpPr>
          <p:nvPr>
            <p:ph type="pic" sz="quarter" idx="13"/>
          </p:nvPr>
        </p:nvSpPr>
        <p:spPr>
          <a:xfrm>
            <a:off x="8394349"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3" name="그림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13563">
            <a:off x="683341" y="5396555"/>
            <a:ext cx="505434" cy="1805120"/>
          </a:xfrm>
          <a:prstGeom prst="rect">
            <a:avLst/>
          </a:prstGeom>
        </p:spPr>
      </p:pic>
      <p:pic>
        <p:nvPicPr>
          <p:cNvPr id="14" name="그림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4508" y="160744"/>
            <a:ext cx="1137492" cy="1408174"/>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p:cNvSpPr>
            <a:spLocks noGrp="1"/>
          </p:cNvSpPr>
          <p:nvPr>
            <p:ph type="pic" sz="quarter" idx="10"/>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a:pPr>
            <a:r>
              <a:rPr lang="en-US" altLang="ko-KR" dirty="0"/>
              <a:t>Click icon to add picture</a:t>
            </a:r>
            <a:endParaRPr lang="ko-KR" alt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p:cNvSpPr>
            <a:spLocks noGrp="1"/>
          </p:cNvSpPr>
          <p:nvPr>
            <p:ph type="pic" sz="quarter" idx="10"/>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defRPr/>
            </a:pPr>
            <a:r>
              <a:rPr lang="en-US" altLang="ko-KR" dirty="0"/>
              <a:t>Click icon to add picture</a:t>
            </a:r>
            <a:endParaRPr lang="ko-KR"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53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700">
                <a:solidFill>
                  <a:schemeClr val="tx1">
                    <a:tint val="75000"/>
                  </a:schemeClr>
                </a:solidFill>
              </a:defRPr>
            </a:lvl1pPr>
            <a:lvl2pPr marL="608330" indent="0">
              <a:buNone/>
              <a:defRPr sz="2400">
                <a:solidFill>
                  <a:schemeClr val="tx1">
                    <a:tint val="75000"/>
                  </a:schemeClr>
                </a:solidFill>
              </a:defRPr>
            </a:lvl2pPr>
            <a:lvl3pPr marL="1217295" indent="0">
              <a:buNone/>
              <a:defRPr sz="2100">
                <a:solidFill>
                  <a:schemeClr val="tx1">
                    <a:tint val="75000"/>
                  </a:schemeClr>
                </a:solidFill>
              </a:defRPr>
            </a:lvl3pPr>
            <a:lvl4pPr marL="1825625" indent="0">
              <a:buNone/>
              <a:defRPr sz="1900">
                <a:solidFill>
                  <a:schemeClr val="tx1">
                    <a:tint val="75000"/>
                  </a:schemeClr>
                </a:solidFill>
              </a:defRPr>
            </a:lvl4pPr>
            <a:lvl5pPr marL="2434590" indent="0">
              <a:buNone/>
              <a:defRPr sz="1900">
                <a:solidFill>
                  <a:schemeClr val="tx1">
                    <a:tint val="75000"/>
                  </a:schemeClr>
                </a:solidFill>
              </a:defRPr>
            </a:lvl5pPr>
            <a:lvl6pPr marL="3042920" indent="0">
              <a:buNone/>
              <a:defRPr sz="1900">
                <a:solidFill>
                  <a:schemeClr val="tx1">
                    <a:tint val="75000"/>
                  </a:schemeClr>
                </a:solidFill>
              </a:defRPr>
            </a:lvl6pPr>
            <a:lvl7pPr marL="3651885" indent="0">
              <a:buNone/>
              <a:defRPr sz="1900">
                <a:solidFill>
                  <a:schemeClr val="tx1">
                    <a:tint val="75000"/>
                  </a:schemeClr>
                </a:solidFill>
              </a:defRPr>
            </a:lvl7pPr>
            <a:lvl8pPr marL="4260215" indent="0">
              <a:buNone/>
              <a:defRPr sz="1900">
                <a:solidFill>
                  <a:schemeClr val="tx1">
                    <a:tint val="75000"/>
                  </a:schemeClr>
                </a:solidFill>
              </a:defRPr>
            </a:lvl8pPr>
            <a:lvl9pPr marL="4869180" indent="0">
              <a:buNone/>
              <a:defRPr sz="19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95"/>
            <a:fld id="{99966A6A-5068-46EF-827D-CC5B5F6D8E7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95"/>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95"/>
            <a:fld id="{A7EE991E-0642-4439-BE5A-84458EAAA3FD}"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
        <p:nvSpPr>
          <p:cNvPr id="9" name="그림 개체 틀 5"/>
          <p:cNvSpPr>
            <a:spLocks noGrp="1"/>
          </p:cNvSpPr>
          <p:nvPr>
            <p:ph type="pic" sz="quarter" idx="10"/>
          </p:nvPr>
        </p:nvSpPr>
        <p:spPr>
          <a:xfrm>
            <a:off x="6937544" y="986200"/>
            <a:ext cx="3649776" cy="4868128"/>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pPr>
            <a:r>
              <a:rPr lang="en-US" altLang="ko-KR" dirty="0"/>
              <a:t>Click icon to add picture</a:t>
            </a:r>
            <a:endParaRPr lang="ko-KR" alt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
        <p:nvSpPr>
          <p:cNvPr id="8" name="그림 개체 틀 8"/>
          <p:cNvSpPr>
            <a:spLocks noGrp="1"/>
          </p:cNvSpPr>
          <p:nvPr>
            <p:ph type="pic" sz="quarter" idx="10"/>
          </p:nvPr>
        </p:nvSpPr>
        <p:spPr>
          <a:xfrm>
            <a:off x="5240532"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pPr>
            <a:r>
              <a:rPr lang="en-US" altLang="ko-KR" dirty="0"/>
              <a:t>Click icon to add picture</a:t>
            </a:r>
            <a:endParaRPr lang="ko-KR" alt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showMasterSp="0" userDrawn="1">
  <p:cSld name="PPTMON custom">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a:fillRect/>
          </a:stretch>
        </p:blipFill>
        <p:spPr>
          <a:xfrm>
            <a:off x="-2253635" y="-811260"/>
            <a:ext cx="2556694" cy="2850412"/>
          </a:xfrm>
          <a:prstGeom prst="rect">
            <a:avLst/>
          </a:prstGeom>
        </p:spPr>
      </p:pic>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a:fillRect/>
          </a:stretch>
        </p:blipFill>
        <p:spPr>
          <a:xfrm>
            <a:off x="650633" y="6783225"/>
            <a:ext cx="1960710" cy="2212719"/>
          </a:xfrm>
          <a:prstGeom prst="rect">
            <a:avLst/>
          </a:prstGeom>
        </p:spPr>
      </p:pic>
      <p:sp>
        <p:nvSpPr>
          <p:cNvPr id="8" name="TextBox 3"/>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endParaRPr lang="en-US" sz="2105" b="1" dirty="0">
              <a:solidFill>
                <a:srgbClr val="2C9430"/>
              </a:solidFill>
              <a:latin typeface="SVN-Newton" panose="02040603050506020204" pitchFamily="18" charset="0"/>
              <a:cs typeface="Times New Roman" panose="02020603050405020304" pitchFamily="18" charset="0"/>
            </a:endParaRPr>
          </a:p>
          <a:p>
            <a:pPr marL="0" marR="0" lvl="0" indent="0" algn="ctr" defTabSz="534670" rtl="0" eaLnBrk="1" fontAlgn="auto" latinLnBrk="0" hangingPunct="1">
              <a:lnSpc>
                <a:spcPct val="100000"/>
              </a:lnSpc>
              <a:spcBef>
                <a:spcPts val="0"/>
              </a:spcBef>
              <a:spcAft>
                <a:spcPts val="0"/>
              </a:spcAft>
              <a:buClrTx/>
              <a:buSzTx/>
              <a:buFontTx/>
              <a:buNone/>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p:cNvSpPr txBox="1"/>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endParaRPr lang="en-US" sz="1800" b="0" dirty="0">
              <a:solidFill>
                <a:schemeClr val="tx2">
                  <a:lumMod val="20000"/>
                  <a:lumOff val="80000"/>
                </a:schemeClr>
              </a:solidFill>
              <a:latin typeface="#9Slide07 HoneyCream" pitchFamily="2" charset="0"/>
            </a:endParaRPr>
          </a:p>
        </p:txBody>
      </p:sp>
      <p:sp>
        <p:nvSpPr>
          <p:cNvPr id="10" name="Title 1"/>
          <p:cNvSpPr txBox="1"/>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5" b="0" dirty="0" err="1">
                <a:solidFill>
                  <a:srgbClr val="2C9430"/>
                </a:solidFill>
                <a:latin typeface="#9Slide07 HoneyCream" pitchFamily="2" charset="0"/>
              </a:rPr>
              <a:t>Măng</a:t>
            </a:r>
            <a:r>
              <a:rPr lang="en-US" sz="3745" b="0" dirty="0">
                <a:solidFill>
                  <a:srgbClr val="2C9430"/>
                </a:solidFill>
                <a:latin typeface="#9Slide07 HoneyCream" pitchFamily="2" charset="0"/>
              </a:rPr>
              <a:t> Non</a:t>
            </a:r>
            <a:endParaRPr lang="en-US" sz="3745" b="0" dirty="0">
              <a:solidFill>
                <a:srgbClr val="2C9430"/>
              </a:solidFill>
              <a:latin typeface="#9Slide07 HoneyCream" pitchFamily="2" charset="0"/>
            </a:endParaRPr>
          </a:p>
        </p:txBody>
      </p:sp>
      <p:sp>
        <p:nvSpPr>
          <p:cNvPr id="11" name="Title 1"/>
          <p:cNvSpPr txBox="1"/>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endParaRPr lang="en-US" sz="1800" b="0" dirty="0">
              <a:solidFill>
                <a:schemeClr val="tx2">
                  <a:lumMod val="20000"/>
                  <a:lumOff val="80000"/>
                </a:schemeClr>
              </a:solidFill>
              <a:latin typeface="#9Slide07 HoneyCream" pitchFamily="2" charset="0"/>
            </a:endParaRPr>
          </a:p>
        </p:txBody>
      </p:sp>
      <p:sp>
        <p:nvSpPr>
          <p:cNvPr id="12" name="TextBox 11"/>
          <p:cNvSpPr txBox="1"/>
          <p:nvPr userDrawn="1"/>
        </p:nvSpPr>
        <p:spPr>
          <a:xfrm>
            <a:off x="-2920124" y="1955745"/>
            <a:ext cx="3889672" cy="632161"/>
          </a:xfrm>
          <a:prstGeom prst="rect">
            <a:avLst/>
          </a:prstGeom>
          <a:noFill/>
        </p:spPr>
        <p:txBody>
          <a:bodyPr wrap="square" rtlCol="0">
            <a:spAutoFit/>
          </a:bodyPr>
          <a:lstStyle/>
          <a:p>
            <a:pPr algn="ctr"/>
            <a:r>
              <a:rPr lang="en-US" sz="3510"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10"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10"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p:cNvSpPr txBox="1"/>
          <p:nvPr userDrawn="1"/>
        </p:nvSpPr>
        <p:spPr>
          <a:xfrm>
            <a:off x="1630988" y="7353444"/>
            <a:ext cx="10284198" cy="578363"/>
          </a:xfrm>
          <a:prstGeom prst="rect">
            <a:avLst/>
          </a:prstGeom>
          <a:noFill/>
        </p:spPr>
        <p:txBody>
          <a:bodyPr wrap="square">
            <a:spAutoFit/>
          </a:bodyPr>
          <a:lstStyle/>
          <a:p>
            <a:pPr marL="0" marR="0" lvl="0" indent="0" algn="ctr" defTabSz="802005" rtl="0" eaLnBrk="1" fontAlgn="auto" latinLnBrk="0" hangingPunct="1">
              <a:lnSpc>
                <a:spcPct val="100000"/>
              </a:lnSpc>
              <a:spcBef>
                <a:spcPts val="0"/>
              </a:spcBef>
              <a:spcAft>
                <a:spcPts val="0"/>
              </a:spcAft>
              <a:buClr>
                <a:srgbClr val="000000"/>
              </a:buClr>
              <a:buSzPts val="1100"/>
              <a:buFont typeface="Arial" panose="020B0604020202020204"/>
              <a:buNone/>
              <a:defRPr/>
            </a:pPr>
            <a:r>
              <a:rPr lang="en-US" sz="1580" b="1" dirty="0" err="1">
                <a:solidFill>
                  <a:srgbClr val="C00000"/>
                </a:solidFill>
                <a:latin typeface="UTM Avo" panose="02040603050506020204" pitchFamily="18" charset="0"/>
              </a:rPr>
              <a:t>Sản</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phẩm</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của</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Măng</a:t>
            </a:r>
            <a:r>
              <a:rPr lang="en-US" sz="1580" b="1" dirty="0">
                <a:solidFill>
                  <a:srgbClr val="C00000"/>
                </a:solidFill>
                <a:latin typeface="UTM Avo" panose="02040603050506020204" pitchFamily="18" charset="0"/>
              </a:rPr>
              <a:t> Non – </a:t>
            </a:r>
            <a:r>
              <a:rPr lang="en-US" sz="1580" b="1" dirty="0" err="1">
                <a:solidFill>
                  <a:srgbClr val="C00000"/>
                </a:solidFill>
                <a:latin typeface="UTM Avo" panose="02040603050506020204" pitchFamily="18" charset="0"/>
              </a:rPr>
              <a:t>Tài</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liệu</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Tiểu</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học</a:t>
            </a:r>
            <a:r>
              <a:rPr lang="en-US" sz="1580" b="1" dirty="0">
                <a:solidFill>
                  <a:srgbClr val="C00000"/>
                </a:solidFill>
                <a:latin typeface="UTM Avo" panose="02040603050506020204" pitchFamily="18" charset="0"/>
              </a:rPr>
              <a:t>.</a:t>
            </a:r>
            <a:endParaRPr lang="en-US" sz="1580" b="1" dirty="0">
              <a:solidFill>
                <a:srgbClr val="C00000"/>
              </a:solidFill>
              <a:latin typeface="UTM Avo" panose="02040603050506020204" pitchFamily="18" charset="0"/>
            </a:endParaRPr>
          </a:p>
          <a:p>
            <a:pPr marL="0" marR="0" lvl="0" indent="0" algn="ctr" defTabSz="802005" rtl="0" eaLnBrk="1" fontAlgn="auto" latinLnBrk="0" hangingPunct="1">
              <a:lnSpc>
                <a:spcPct val="100000"/>
              </a:lnSpc>
              <a:spcBef>
                <a:spcPts val="0"/>
              </a:spcBef>
              <a:spcAft>
                <a:spcPts val="0"/>
              </a:spcAft>
              <a:buClr>
                <a:srgbClr val="000000"/>
              </a:buClr>
              <a:buSzPts val="1100"/>
              <a:buFont typeface="Arial" panose="020B0604020202020204"/>
              <a:buNone/>
              <a:defRPr/>
            </a:pP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Nghiêm</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cấm</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buôn</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bán</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sao</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chép</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và</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chỉnh</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sửa</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để</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thu</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lợi</a:t>
            </a:r>
            <a:r>
              <a:rPr lang="en-US" sz="1580" b="1" dirty="0">
                <a:solidFill>
                  <a:srgbClr val="C00000"/>
                </a:solidFill>
                <a:latin typeface="UTM Avo" panose="02040603050506020204" pitchFamily="18" charset="0"/>
              </a:rPr>
              <a:t> </a:t>
            </a:r>
            <a:r>
              <a:rPr lang="en-US" sz="1580" b="1" dirty="0" err="1">
                <a:solidFill>
                  <a:srgbClr val="C00000"/>
                </a:solidFill>
                <a:latin typeface="UTM Avo" panose="02040603050506020204" pitchFamily="18" charset="0"/>
              </a:rPr>
              <a:t>nhuận</a:t>
            </a:r>
            <a:r>
              <a:rPr lang="en-US" sz="1580" b="1" dirty="0">
                <a:solidFill>
                  <a:srgbClr val="C00000"/>
                </a:solidFill>
                <a:latin typeface="UTM Avo" panose="02040603050506020204" pitchFamily="18" charset="0"/>
              </a:rPr>
              <a:t>.</a:t>
            </a:r>
            <a:endParaRPr lang="en-US" sz="1580" b="1" dirty="0">
              <a:solidFill>
                <a:srgbClr val="C00000"/>
              </a:solidFill>
              <a:latin typeface="UTM Avo" panose="02040603050506020204" pitchFamily="18" charset="0"/>
            </a:endParaRP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95"/>
            <a:fld id="{99966A6A-5068-46EF-827D-CC5B5F6D8E70}"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95"/>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95"/>
            <a:fld id="{A7EE991E-0642-4439-BE5A-84458EAAA3FD}"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4"/>
            <a:ext cx="5386918" cy="639763"/>
          </a:xfrm>
          <a:prstGeom prst="rect">
            <a:avLst/>
          </a:prstGeo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9" y="1535114"/>
            <a:ext cx="5389033" cy="639763"/>
          </a:xfrm>
          <a:prstGeom prst="rect">
            <a:avLst/>
          </a:prstGeo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endParaRPr lang="en-US"/>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609600" y="6356352"/>
            <a:ext cx="2844800" cy="365125"/>
          </a:xfrm>
          <a:prstGeom prst="rect">
            <a:avLst/>
          </a:prstGeom>
        </p:spPr>
        <p:txBody>
          <a:bodyPr/>
          <a:lstStyle/>
          <a:p>
            <a:pPr defTabSz="1217295"/>
            <a:fld id="{99966A6A-5068-46EF-827D-CC5B5F6D8E70}"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pPr defTabSz="1217295"/>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pPr defTabSz="1217295"/>
            <a:fld id="{A7EE991E-0642-4439-BE5A-84458EAAA3FD}"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pPr defTabSz="1217295"/>
            <a:fld id="{99966A6A-5068-46EF-827D-CC5B5F6D8E70}"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pPr defTabSz="1217295"/>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pPr defTabSz="1217295"/>
            <a:fld id="{A7EE991E-0642-4439-BE5A-84458EAAA3FD}"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pPr defTabSz="1217295"/>
            <a:fld id="{99966A6A-5068-46EF-827D-CC5B5F6D8E70}"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pPr defTabSz="1217295"/>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pPr defTabSz="1217295"/>
            <a:fld id="{A7EE991E-0642-4439-BE5A-84458EAAA3FD}"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endParaRPr lang="en-US"/>
          </a:p>
        </p:txBody>
      </p:sp>
      <p:sp>
        <p:nvSpPr>
          <p:cNvPr id="3" name="Content Placeholder 2"/>
          <p:cNvSpPr>
            <a:spLocks noGrp="1"/>
          </p:cNvSpPr>
          <p:nvPr>
            <p:ph idx="1"/>
          </p:nvPr>
        </p:nvSpPr>
        <p:spPr>
          <a:xfrm>
            <a:off x="4766734" y="273053"/>
            <a:ext cx="6815666" cy="5853113"/>
          </a:xfrm>
          <a:prstGeom prst="rect">
            <a:avLst/>
          </a:prstGeo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95"/>
            <a:fld id="{99966A6A-5068-46EF-827D-CC5B5F6D8E70}"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95"/>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95"/>
            <a:fld id="{A7EE991E-0642-4439-BE5A-84458EAAA3FD}"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0.xml"/><Relationship Id="rId8" Type="http://schemas.openxmlformats.org/officeDocument/2006/relationships/slideLayout" Target="../slideLayouts/slideLayout9.xml"/><Relationship Id="rId7" Type="http://schemas.openxmlformats.org/officeDocument/2006/relationships/slideLayout" Target="../slideLayouts/slideLayout8.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3" Type="http://schemas.openxmlformats.org/officeDocument/2006/relationships/slideLayout" Target="../slideLayouts/slideLayout4.xml"/><Relationship Id="rId2" Type="http://schemas.openxmlformats.org/officeDocument/2006/relationships/slideLayout" Target="../slideLayouts/slideLayout3.xml"/><Relationship Id="rId17" Type="http://schemas.openxmlformats.org/officeDocument/2006/relationships/theme" Target="../theme/theme2.xml"/><Relationship Id="rId16" Type="http://schemas.openxmlformats.org/officeDocument/2006/relationships/image" Target="../media/image4.png"/><Relationship Id="rId15" Type="http://schemas.openxmlformats.org/officeDocument/2006/relationships/image" Target="../media/image3.png"/><Relationship Id="rId14" Type="http://schemas.openxmlformats.org/officeDocument/2006/relationships/image" Target="../media/image2.png"/><Relationship Id="rId13" Type="http://schemas.openxmlformats.org/officeDocument/2006/relationships/image" Target="../media/image1.jpeg"/><Relationship Id="rId12" Type="http://schemas.openxmlformats.org/officeDocument/2006/relationships/slideLayout" Target="../slideLayouts/slideLayout13.xml"/><Relationship Id="rId11" Type="http://schemas.openxmlformats.org/officeDocument/2006/relationships/slideLayout" Target="../slideLayouts/slideLayout12.xml"/><Relationship Id="rId10" Type="http://schemas.openxmlformats.org/officeDocument/2006/relationships/slideLayout" Target="../slideLayouts/slideLayout11.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3" Type="http://schemas.openxmlformats.org/officeDocument/2006/relationships/theme" Target="../theme/theme3.xml"/><Relationship Id="rId32" Type="http://schemas.openxmlformats.org/officeDocument/2006/relationships/image" Target="../media/image24.svg"/><Relationship Id="rId31" Type="http://schemas.openxmlformats.org/officeDocument/2006/relationships/image" Target="../media/image23.png"/><Relationship Id="rId30" Type="http://schemas.openxmlformats.org/officeDocument/2006/relationships/slideLayout" Target="../slideLayouts/slideLayout43.xml"/><Relationship Id="rId3" Type="http://schemas.openxmlformats.org/officeDocument/2006/relationships/slideLayout" Target="../slideLayouts/slideLayout16.xml"/><Relationship Id="rId29" Type="http://schemas.openxmlformats.org/officeDocument/2006/relationships/slideLayout" Target="../slideLayouts/slideLayout42.xml"/><Relationship Id="rId28" Type="http://schemas.openxmlformats.org/officeDocument/2006/relationships/slideLayout" Target="../slideLayouts/slideLayout41.xml"/><Relationship Id="rId27" Type="http://schemas.openxmlformats.org/officeDocument/2006/relationships/slideLayout" Target="../slideLayouts/slideLayout40.xml"/><Relationship Id="rId26" Type="http://schemas.openxmlformats.org/officeDocument/2006/relationships/slideLayout" Target="../slideLayouts/slideLayout39.xml"/><Relationship Id="rId25" Type="http://schemas.openxmlformats.org/officeDocument/2006/relationships/slideLayout" Target="../slideLayouts/slideLayout38.xml"/><Relationship Id="rId24" Type="http://schemas.openxmlformats.org/officeDocument/2006/relationships/slideLayout" Target="../slideLayouts/slideLayout37.xml"/><Relationship Id="rId23" Type="http://schemas.openxmlformats.org/officeDocument/2006/relationships/slideLayout" Target="../slideLayouts/slideLayout36.xml"/><Relationship Id="rId22" Type="http://schemas.openxmlformats.org/officeDocument/2006/relationships/slideLayout" Target="../slideLayouts/slideLayout35.xml"/><Relationship Id="rId21" Type="http://schemas.openxmlformats.org/officeDocument/2006/relationships/slideLayout" Target="../slideLayouts/slideLayout34.xml"/><Relationship Id="rId20" Type="http://schemas.openxmlformats.org/officeDocument/2006/relationships/slideLayout" Target="../slideLayouts/slideLayout33.xml"/><Relationship Id="rId2" Type="http://schemas.openxmlformats.org/officeDocument/2006/relationships/slideLayout" Target="../slideLayouts/slideLayout15.xml"/><Relationship Id="rId19" Type="http://schemas.openxmlformats.org/officeDocument/2006/relationships/slideLayout" Target="../slideLayouts/slideLayout32.xml"/><Relationship Id="rId18" Type="http://schemas.openxmlformats.org/officeDocument/2006/relationships/slideLayout" Target="../slideLayouts/slideLayout31.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2A9A1"/>
        </a:solidFill>
        <a:effectLst/>
      </p:bgPr>
    </p:bg>
    <p:spTree>
      <p:nvGrpSpPr>
        <p:cNvPr id="1" name=""/>
        <p:cNvGrpSpPr/>
        <p:nvPr/>
      </p:nvGrpSpPr>
      <p:grpSpPr>
        <a:xfrm>
          <a:off x="0" y="0"/>
          <a:ext cx="0" cy="0"/>
          <a:chOff x="0" y="0"/>
          <a:chExt cx="0" cy="0"/>
        </a:xfrm>
      </p:grpSpPr>
      <p:pic>
        <p:nvPicPr>
          <p:cNvPr id="6" name="图片 4" descr="形状&#10;&#10;描述已自动生成"/>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7" name="图片 9" descr="图形用户界面&#10;&#10;低可信度描述已自动生成"/>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8" name="图片 7" descr="图片包含 游戏机, 花&#10;&#10;描述已自动生成"/>
          <p:cNvPicPr>
            <a:picLocks noChangeAspect="1"/>
          </p:cNvPicPr>
          <p:nvPr userDrawn="1"/>
        </p:nvPicPr>
        <p:blipFill rotWithShape="1">
          <a:blip r:embed="rId4" cstate="print">
            <a:extLst>
              <a:ext uri="{28A0092B-C50C-407E-A947-70E740481C1C}">
                <a14:useLocalDpi xmlns:a14="http://schemas.microsoft.com/office/drawing/2010/main" val="0"/>
              </a:ext>
            </a:extLst>
          </a:blip>
          <a:srcRect t="57404"/>
          <a:stretch>
            <a:fillRect/>
          </a:stretch>
        </p:blipFill>
        <p:spPr>
          <a:xfrm>
            <a:off x="0" y="3936694"/>
            <a:ext cx="12192000" cy="2920581"/>
          </a:xfrm>
          <a:prstGeom prst="rect">
            <a:avLst/>
          </a:prstGeom>
        </p:spPr>
      </p:pic>
      <p:pic>
        <p:nvPicPr>
          <p:cNvPr id="11" name="图片 21" descr="图片包含 游戏机&#10;&#10;描述已自动生成"/>
          <p:cNvPicPr>
            <a:picLocks noChangeAspect="1"/>
          </p:cNvPicPr>
          <p:nvPr userDrawn="1"/>
        </p:nvPicPr>
        <p:blipFill rotWithShape="1">
          <a:blip r:embed="rId5" cstate="print">
            <a:extLst>
              <a:ext uri="{28A0092B-C50C-407E-A947-70E740481C1C}">
                <a14:useLocalDpi xmlns:a14="http://schemas.microsoft.com/office/drawing/2010/main" val="0"/>
              </a:ext>
            </a:extLst>
          </a:blip>
          <a:srcRect l="8915" t="21430" r="63977" b="42595"/>
          <a:stretch>
            <a:fillRect/>
          </a:stretch>
        </p:blipFill>
        <p:spPr>
          <a:xfrm>
            <a:off x="9742261" y="574023"/>
            <a:ext cx="3305060" cy="246663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4" descr="形状&#10;&#10;描述已自动生成"/>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10" name="图片 9" descr="图形用户界面&#10;&#10;低可信度描述已自动生成"/>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11" name="图片 7" descr="图片包含 游戏机, 花&#10;&#10;描述已自动生成"/>
          <p:cNvPicPr>
            <a:picLocks noChangeAspect="1"/>
          </p:cNvPicPr>
          <p:nvPr userDrawn="1"/>
        </p:nvPicPr>
        <p:blipFill rotWithShape="1">
          <a:blip r:embed="rId15" cstate="print">
            <a:extLst>
              <a:ext uri="{28A0092B-C50C-407E-A947-70E740481C1C}">
                <a14:useLocalDpi xmlns:a14="http://schemas.microsoft.com/office/drawing/2010/main" val="0"/>
              </a:ext>
            </a:extLst>
          </a:blip>
          <a:srcRect t="57404"/>
          <a:stretch>
            <a:fillRect/>
          </a:stretch>
        </p:blipFill>
        <p:spPr>
          <a:xfrm>
            <a:off x="0" y="3936694"/>
            <a:ext cx="12192000" cy="2920581"/>
          </a:xfrm>
          <a:prstGeom prst="rect">
            <a:avLst/>
          </a:prstGeom>
        </p:spPr>
      </p:pic>
      <p:pic>
        <p:nvPicPr>
          <p:cNvPr id="13" name="图片 21" descr="图片包含 游戏机&#10;&#10;描述已自动生成"/>
          <p:cNvPicPr>
            <a:picLocks noChangeAspect="1"/>
          </p:cNvPicPr>
          <p:nvPr userDrawn="1"/>
        </p:nvPicPr>
        <p:blipFill rotWithShape="1">
          <a:blip r:embed="rId16" cstate="print">
            <a:extLst>
              <a:ext uri="{28A0092B-C50C-407E-A947-70E740481C1C}">
                <a14:useLocalDpi xmlns:a14="http://schemas.microsoft.com/office/drawing/2010/main" val="0"/>
              </a:ext>
            </a:extLst>
          </a:blip>
          <a:srcRect l="8915" t="21430" r="63977" b="42595"/>
          <a:stretch>
            <a:fillRect/>
          </a:stretch>
        </p:blipFill>
        <p:spPr>
          <a:xfrm>
            <a:off x="9742261" y="574023"/>
            <a:ext cx="3305060" cy="2466631"/>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xStyles>
    <p:titleStyle>
      <a:lvl1pPr algn="ctr" defTabSz="1217295" rtl="0" eaLnBrk="1" latinLnBrk="0" hangingPunct="1">
        <a:spcBef>
          <a:spcPct val="0"/>
        </a:spcBef>
        <a:buNone/>
        <a:defRPr sz="5900" kern="1200">
          <a:solidFill>
            <a:schemeClr val="tx1"/>
          </a:solidFill>
          <a:latin typeface="+mj-lt"/>
          <a:ea typeface="+mj-ea"/>
          <a:cs typeface="+mj-cs"/>
        </a:defRPr>
      </a:lvl1pPr>
    </p:titleStyle>
    <p:bodyStyle>
      <a:lvl1pPr marL="456565" indent="-456565" algn="l" defTabSz="121729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9330" indent="-380365" algn="l" defTabSz="121729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1460" indent="-304165" algn="l" defTabSz="12172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042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3875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4772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605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438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334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295" rtl="0" eaLnBrk="1" latinLnBrk="0" hangingPunct="1">
        <a:defRPr sz="2400" kern="1200">
          <a:solidFill>
            <a:schemeClr val="tx1"/>
          </a:solidFill>
          <a:latin typeface="+mn-lt"/>
          <a:ea typeface="+mn-ea"/>
          <a:cs typeface="+mn-cs"/>
        </a:defRPr>
      </a:lvl1pPr>
      <a:lvl2pPr marL="608330" algn="l" defTabSz="1217295" rtl="0" eaLnBrk="1" latinLnBrk="0" hangingPunct="1">
        <a:defRPr sz="2400" kern="1200">
          <a:solidFill>
            <a:schemeClr val="tx1"/>
          </a:solidFill>
          <a:latin typeface="+mn-lt"/>
          <a:ea typeface="+mn-ea"/>
          <a:cs typeface="+mn-cs"/>
        </a:defRPr>
      </a:lvl2pPr>
      <a:lvl3pPr marL="1217295" algn="l" defTabSz="1217295" rtl="0" eaLnBrk="1" latinLnBrk="0" hangingPunct="1">
        <a:defRPr sz="2400" kern="1200">
          <a:solidFill>
            <a:schemeClr val="tx1"/>
          </a:solidFill>
          <a:latin typeface="+mn-lt"/>
          <a:ea typeface="+mn-ea"/>
          <a:cs typeface="+mn-cs"/>
        </a:defRPr>
      </a:lvl3pPr>
      <a:lvl4pPr marL="1825625" algn="l" defTabSz="1217295" rtl="0" eaLnBrk="1" latinLnBrk="0" hangingPunct="1">
        <a:defRPr sz="2400" kern="1200">
          <a:solidFill>
            <a:schemeClr val="tx1"/>
          </a:solidFill>
          <a:latin typeface="+mn-lt"/>
          <a:ea typeface="+mn-ea"/>
          <a:cs typeface="+mn-cs"/>
        </a:defRPr>
      </a:lvl4pPr>
      <a:lvl5pPr marL="2434590" algn="l" defTabSz="1217295" rtl="0" eaLnBrk="1" latinLnBrk="0" hangingPunct="1">
        <a:defRPr sz="2400" kern="1200">
          <a:solidFill>
            <a:schemeClr val="tx1"/>
          </a:solidFill>
          <a:latin typeface="+mn-lt"/>
          <a:ea typeface="+mn-ea"/>
          <a:cs typeface="+mn-cs"/>
        </a:defRPr>
      </a:lvl5pPr>
      <a:lvl6pPr marL="3042920" algn="l" defTabSz="1217295" rtl="0" eaLnBrk="1" latinLnBrk="0" hangingPunct="1">
        <a:defRPr sz="2400" kern="1200">
          <a:solidFill>
            <a:schemeClr val="tx1"/>
          </a:solidFill>
          <a:latin typeface="+mn-lt"/>
          <a:ea typeface="+mn-ea"/>
          <a:cs typeface="+mn-cs"/>
        </a:defRPr>
      </a:lvl6pPr>
      <a:lvl7pPr marL="3651885" algn="l" defTabSz="1217295" rtl="0" eaLnBrk="1" latinLnBrk="0" hangingPunct="1">
        <a:defRPr sz="2400" kern="1200">
          <a:solidFill>
            <a:schemeClr val="tx1"/>
          </a:solidFill>
          <a:latin typeface="+mn-lt"/>
          <a:ea typeface="+mn-ea"/>
          <a:cs typeface="+mn-cs"/>
        </a:defRPr>
      </a:lvl7pPr>
      <a:lvl8pPr marL="4260215" algn="l" defTabSz="1217295" rtl="0" eaLnBrk="1" latinLnBrk="0" hangingPunct="1">
        <a:defRPr sz="2400" kern="1200">
          <a:solidFill>
            <a:schemeClr val="tx1"/>
          </a:solidFill>
          <a:latin typeface="+mn-lt"/>
          <a:ea typeface="+mn-ea"/>
          <a:cs typeface="+mn-cs"/>
        </a:defRPr>
      </a:lvl8pPr>
      <a:lvl9pPr marL="4869180" algn="l" defTabSz="121729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5.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image" Target="../media/image4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1.png"/><Relationship Id="rId2" Type="http://schemas.openxmlformats.org/officeDocument/2006/relationships/image" Target="../media/image26.svg"/><Relationship Id="rId1"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2.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32.xml"/><Relationship Id="rId3" Type="http://schemas.openxmlformats.org/officeDocument/2006/relationships/image" Target="../media/image55.png"/><Relationship Id="rId2" Type="http://schemas.microsoft.com/office/2007/relationships/hdphoto" Target="../media/image54.wdp"/><Relationship Id="rId1" Type="http://schemas.openxmlformats.org/officeDocument/2006/relationships/image" Target="../media/image53.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image" Target="../media/image56.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32.xml"/><Relationship Id="rId3" Type="http://schemas.openxmlformats.org/officeDocument/2006/relationships/image" Target="../media/image55.png"/><Relationship Id="rId2" Type="http://schemas.microsoft.com/office/2007/relationships/hdphoto" Target="../media/image54.wdp"/><Relationship Id="rId1" Type="http://schemas.openxmlformats.org/officeDocument/2006/relationships/image" Target="../media/image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9" Type="http://schemas.openxmlformats.org/officeDocument/2006/relationships/image" Target="../media/image65.png"/><Relationship Id="rId8" Type="http://schemas.openxmlformats.org/officeDocument/2006/relationships/image" Target="../media/image64.png"/><Relationship Id="rId7" Type="http://schemas.openxmlformats.org/officeDocument/2006/relationships/image" Target="../media/image63.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58.png"/><Relationship Id="rId10" Type="http://schemas.openxmlformats.org/officeDocument/2006/relationships/slideLayout" Target="../slideLayouts/slideLayout1.xml"/><Relationship Id="rId1" Type="http://schemas.openxmlformats.org/officeDocument/2006/relationships/image" Target="../media/image57.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8.png"/><Relationship Id="rId2" Type="http://schemas.microsoft.com/office/2007/relationships/media" Target="../media/media1.mp4"/><Relationship Id="rId1" Type="http://schemas.openxmlformats.org/officeDocument/2006/relationships/video" Target="NULL" TargetMode="Externa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0.png"/></Relationships>
</file>

<file path=ppt/slides/_rels/slide5.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0" Type="http://schemas.openxmlformats.org/officeDocument/2006/relationships/slideLayout" Target="../slideLayouts/slideLayout1.xml"/><Relationship Id="rId2" Type="http://schemas.openxmlformats.org/officeDocument/2006/relationships/tags" Target="../tags/tag1.xml"/><Relationship Id="rId19" Type="http://schemas.openxmlformats.org/officeDocument/2006/relationships/image" Target="../media/image41.png"/><Relationship Id="rId18" Type="http://schemas.openxmlformats.org/officeDocument/2006/relationships/image" Target="../media/image40.png"/><Relationship Id="rId17" Type="http://schemas.openxmlformats.org/officeDocument/2006/relationships/image" Target="../media/image39.svg"/><Relationship Id="rId16" Type="http://schemas.openxmlformats.org/officeDocument/2006/relationships/image" Target="../media/image38.png"/><Relationship Id="rId15" Type="http://schemas.openxmlformats.org/officeDocument/2006/relationships/image" Target="../media/image37.png"/><Relationship Id="rId14" Type="http://schemas.openxmlformats.org/officeDocument/2006/relationships/image" Target="../media/image36.png"/><Relationship Id="rId13" Type="http://schemas.openxmlformats.org/officeDocument/2006/relationships/image" Target="../media/image35.png"/><Relationship Id="rId12" Type="http://schemas.openxmlformats.org/officeDocument/2006/relationships/image" Target="../media/image34.png"/><Relationship Id="rId11" Type="http://schemas.microsoft.com/office/2007/relationships/hdphoto" Target="../media/image33.wdp"/><Relationship Id="rId10" Type="http://schemas.openxmlformats.org/officeDocument/2006/relationships/image" Target="../media/image32.png"/><Relationship Id="rId1" Type="http://schemas.openxmlformats.org/officeDocument/2006/relationships/image" Target="../media/image31.emf"/></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5.png"/><Relationship Id="rId3" Type="http://schemas.microsoft.com/office/2007/relationships/hdphoto" Target="../media/image33.wdp"/><Relationship Id="rId2" Type="http://schemas.openxmlformats.org/officeDocument/2006/relationships/image" Target="../media/image32.png"/><Relationship Id="rId1" Type="http://schemas.openxmlformats.org/officeDocument/2006/relationships/image" Target="../media/image31.emf"/></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2.png"/><Relationship Id="rId2" Type="http://schemas.openxmlformats.org/officeDocument/2006/relationships/image" Target="../media/image26.svg"/><Relationship Id="rId1"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44.png"/><Relationship Id="rId1" Type="http://schemas.openxmlformats.org/officeDocument/2006/relationships/image" Target="../media/image43.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55920" y="1121558"/>
            <a:ext cx="11080160" cy="5579678"/>
          </a:xfrm>
          <a:prstGeom prst="rect">
            <a:avLst/>
          </a:prstGeom>
        </p:spPr>
      </p:pic>
      <p:pic>
        <p:nvPicPr>
          <p:cNvPr id="2" name="Picture 1"/>
          <p:cNvPicPr>
            <a:picLocks noChangeAspect="1"/>
          </p:cNvPicPr>
          <p:nvPr/>
        </p:nvPicPr>
        <p:blipFill>
          <a:blip r:embed="rId3"/>
          <a:stretch>
            <a:fillRect/>
          </a:stretch>
        </p:blipFill>
        <p:spPr>
          <a:xfrm>
            <a:off x="1328121" y="2353224"/>
            <a:ext cx="9821507" cy="49138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a:blip r:embed="rId1"/>
          <a:stretch>
            <a:fillRect/>
          </a:stretch>
        </p:blipFill>
        <p:spPr>
          <a:xfrm>
            <a:off x="2564648" y="354666"/>
            <a:ext cx="5614903" cy="1024217"/>
          </a:xfrm>
          <a:prstGeom prst="rect">
            <a:avLst/>
          </a:prstGeom>
        </p:spPr>
      </p:pic>
      <p:grpSp>
        <p:nvGrpSpPr>
          <p:cNvPr id="8" name="Group 7"/>
          <p:cNvGrpSpPr/>
          <p:nvPr/>
        </p:nvGrpSpPr>
        <p:grpSpPr>
          <a:xfrm>
            <a:off x="6591300" y="561975"/>
            <a:ext cx="5276850" cy="6076951"/>
            <a:chOff x="442193" y="1257300"/>
            <a:chExt cx="4495800" cy="5372481"/>
          </a:xfrm>
        </p:grpSpPr>
        <p:pic>
          <p:nvPicPr>
            <p:cNvPr id="9" name="Picture 8" descr="A picture containing text&#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p:cNvSpPr txBox="1"/>
            <p:nvPr/>
          </p:nvSpPr>
          <p:spPr>
            <a:xfrm>
              <a:off x="465208" y="3841243"/>
              <a:ext cx="4342360" cy="26937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sẽ nói với các bạn trong lớp rằng: Người khuyết tật mang trong mình những khiếm khuyết nhất định, không được lành lặn như người bình thường. Họ phải chịu nhiều khó khăn, vất vả, thiệt thòi. Chúng ta nên trò chuyện, chia sẻ và cảm thông với hoàn cảnh của các bạn</a:t>
              </a:r>
              <a:endParaRPr kumimoji="0" lang="vi-VN"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4" name="Picture 3"/>
          <p:cNvPicPr>
            <a:picLocks noChangeAspect="1"/>
          </p:cNvPicPr>
          <p:nvPr/>
        </p:nvPicPr>
        <p:blipFill>
          <a:blip r:embed="rId3"/>
          <a:stretch>
            <a:fillRect/>
          </a:stretch>
        </p:blipFill>
        <p:spPr>
          <a:xfrm>
            <a:off x="633412" y="2800350"/>
            <a:ext cx="5885447" cy="15240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a:blip r:embed="rId1"/>
          <a:stretch>
            <a:fillRect/>
          </a:stretch>
        </p:blipFill>
        <p:spPr>
          <a:xfrm>
            <a:off x="2564648" y="354666"/>
            <a:ext cx="5614903" cy="1024217"/>
          </a:xfrm>
          <a:prstGeom prst="rect">
            <a:avLst/>
          </a:prstGeom>
        </p:spPr>
      </p:pic>
      <p:grpSp>
        <p:nvGrpSpPr>
          <p:cNvPr id="8" name="Group 7"/>
          <p:cNvGrpSpPr/>
          <p:nvPr/>
        </p:nvGrpSpPr>
        <p:grpSpPr>
          <a:xfrm>
            <a:off x="6591300" y="561975"/>
            <a:ext cx="5276850" cy="6076951"/>
            <a:chOff x="442193" y="1257300"/>
            <a:chExt cx="4495800" cy="5372481"/>
          </a:xfrm>
        </p:grpSpPr>
        <p:pic>
          <p:nvPicPr>
            <p:cNvPr id="9" name="Picture 8" descr="A picture containing text&#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p:cNvSpPr txBox="1"/>
            <p:nvPr/>
          </p:nvSpPr>
          <p:spPr>
            <a:xfrm>
              <a:off x="465208" y="3841243"/>
              <a:ext cx="4342360" cy="22584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nên nói với anh trai rằng: anh cứ yên tâm, em sẽ hoà hợp được với các bạn nước ngoài vì em biết tôn trọng sự khác biệt của các bạn ấy</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3" name="Picture 2"/>
          <p:cNvPicPr>
            <a:picLocks noChangeAspect="1"/>
          </p:cNvPicPr>
          <p:nvPr/>
        </p:nvPicPr>
        <p:blipFill>
          <a:blip r:embed="rId3"/>
          <a:stretch>
            <a:fillRect/>
          </a:stretch>
        </p:blipFill>
        <p:spPr>
          <a:xfrm>
            <a:off x="781050" y="3190875"/>
            <a:ext cx="5448300" cy="131445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020445" y="1450975"/>
            <a:ext cx="9855835" cy="25533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Tích hợp: Tích hợp Giáo dục NSTLVM: Bài 3 “Thương người như thể thương thân”</a:t>
            </a:r>
            <a:r>
              <a:rPr kumimoji="0" lang="en-US" alt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endParaRPr kumimoji="0" lang="en-US" alt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Học sinh chủ động thể hiện thái độ ứng xử tế nhị, cảm thông và chia sẻ với người khuyết tật, người có hoàn cảnh khó khăn ở mọi nơi, mọi lúc.</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55920" y="1121558"/>
            <a:ext cx="11080160" cy="5579678"/>
          </a:xfrm>
          <a:prstGeom prst="rect">
            <a:avLst/>
          </a:prstGeom>
        </p:spPr>
      </p:pic>
      <p:pic>
        <p:nvPicPr>
          <p:cNvPr id="2" name="Picture 1"/>
          <p:cNvPicPr>
            <a:picLocks noChangeAspect="1"/>
          </p:cNvPicPr>
          <p:nvPr/>
        </p:nvPicPr>
        <p:blipFill>
          <a:blip r:embed="rId3"/>
          <a:stretch>
            <a:fillRect/>
          </a:stretch>
        </p:blipFill>
        <p:spPr>
          <a:xfrm>
            <a:off x="2824065" y="3627798"/>
            <a:ext cx="6639119" cy="1926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组合 28"/>
          <p:cNvGrpSpPr/>
          <p:nvPr/>
        </p:nvGrpSpPr>
        <p:grpSpPr>
          <a:xfrm>
            <a:off x="1619250" y="240805"/>
            <a:ext cx="9315450" cy="6436220"/>
            <a:chOff x="5429149" y="1481124"/>
            <a:chExt cx="5572683" cy="5015412"/>
          </a:xfrm>
        </p:grpSpPr>
        <p:sp>
          <p:nvSpPr>
            <p:cNvPr id="4" name="矩形: 圆角 27"/>
            <p:cNvSpPr/>
            <p:nvPr/>
          </p:nvSpPr>
          <p:spPr>
            <a:xfrm>
              <a:off x="6442683" y="2858110"/>
              <a:ext cx="3425656" cy="2655055"/>
            </a:xfrm>
            <a:prstGeom prst="roundRect">
              <a:avLst>
                <a:gd name="adj" fmla="val 7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1"/>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5429149" y="1481124"/>
              <a:ext cx="5572683" cy="5015412"/>
            </a:xfrm>
            <a:prstGeom prst="rect">
              <a:avLst/>
            </a:prstGeom>
          </p:spPr>
        </p:pic>
      </p:grpSp>
      <p:sp>
        <p:nvSpPr>
          <p:cNvPr id="11" name="Rectangle 10"/>
          <p:cNvSpPr/>
          <p:nvPr/>
        </p:nvSpPr>
        <p:spPr>
          <a:xfrm>
            <a:off x="3838518" y="2326772"/>
            <a:ext cx="5000682" cy="3046988"/>
          </a:xfrm>
          <a:prstGeom prst="rect">
            <a:avLst/>
          </a:prstGeom>
        </p:spPr>
        <p:txBody>
          <a:bodyPr wrap="square">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1. Em </a:t>
            </a:r>
            <a:r>
              <a:rPr lang="en-US" sz="3200" b="0" i="0" dirty="0" err="1">
                <a:solidFill>
                  <a:srgbClr val="000000"/>
                </a:solidFill>
                <a:effectLst/>
                <a:latin typeface="Cambria" panose="02040503050406030204" pitchFamily="18" charset="0"/>
                <a:ea typeface="Cambria" panose="02040503050406030204" pitchFamily="18" charset="0"/>
              </a:rPr>
              <a:t>hãy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viết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vẽ</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làm</a:t>
            </a:r>
            <a:r>
              <a:rPr lang="en-US" sz="3200" b="0" i="0" dirty="0">
                <a:solidFill>
                  <a:srgbClr val="000000"/>
                </a:solidFill>
                <a:effectLst/>
                <a:latin typeface="Cambria" panose="02040503050406030204" pitchFamily="18" charset="0"/>
                <a:ea typeface="Cambria" panose="02040503050406030204" pitchFamily="18" charset="0"/>
              </a:rPr>
              <a:t> video, </a:t>
            </a:r>
            <a:r>
              <a:rPr lang="en-US" sz="3200" b="0" i="0" dirty="0" err="1">
                <a:solidFill>
                  <a:srgbClr val="000000"/>
                </a:solidFill>
                <a:effectLst/>
                <a:latin typeface="Cambria" panose="02040503050406030204" pitchFamily="18" charset="0"/>
                <a:ea typeface="Cambria" panose="02040503050406030204" pitchFamily="18" charset="0"/>
              </a:rPr>
              <a:t>tranh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kí</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hoạ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về</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chủ</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đề</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a:solidFill>
                  <a:srgbClr val="000000"/>
                </a:solidFill>
                <a:effectLst/>
                <a:latin typeface="Cambria" panose="02040503050406030204" pitchFamily="18" charset="0"/>
                <a:ea typeface="Cambria" panose="02040503050406030204" pitchFamily="18" charset="0"/>
              </a:rPr>
              <a:t>“</a:t>
            </a:r>
            <a:r>
              <a:rPr lang="en-US" sz="3200" b="1" i="0" dirty="0" err="1">
                <a:solidFill>
                  <a:srgbClr val="000000"/>
                </a:solidFill>
                <a:effectLst/>
                <a:latin typeface="Cambria" panose="02040503050406030204" pitchFamily="18" charset="0"/>
                <a:ea typeface="Cambria" panose="02040503050406030204" pitchFamily="18" charset="0"/>
              </a:rPr>
              <a:t>Tôi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khác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biệt</a:t>
            </a:r>
            <a:r>
              <a:rPr lang="en-US" sz="3200" b="1" i="0" dirty="0">
                <a:solidFill>
                  <a:srgbClr val="000000"/>
                </a:solidFill>
                <a:effectLst/>
                <a:latin typeface="Cambria" panose="02040503050406030204" pitchFamily="18" charset="0"/>
                <a:ea typeface="Cambria" panose="02040503050406030204" pitchFamily="18" charset="0"/>
              </a:rPr>
              <a: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để</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thiệu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về</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những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điểm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đặc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biệt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của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bản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bạn</a:t>
            </a:r>
            <a:r>
              <a:rPr lang="en-US" sz="3200" b="0" i="0" dirty="0">
                <a:solidFill>
                  <a:srgbClr val="000000"/>
                </a:solidFill>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extLst>
              <a:ext uri="{BEBA8EAE-BF5A-486C-A8C5-ECC9F3942E4B}">
                <a14:imgProps xmlns:a14="http://schemas.microsoft.com/office/drawing/2010/main">
                  <a14:imgLayer r:embed="rId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a:fillRect/>
          </a:stretch>
        </p:blipFill>
        <p:spPr>
          <a:xfrm>
            <a:off x="0" y="2314090"/>
            <a:ext cx="3293128" cy="4709545"/>
          </a:xfrm>
          <a:prstGeom prst="rect">
            <a:avLst/>
          </a:prstGeom>
        </p:spPr>
      </p:pic>
      <p:sp>
        <p:nvSpPr>
          <p:cNvPr id="3" name="Rectangle: Rounded Corners 12"/>
          <p:cNvSpPr/>
          <p:nvPr/>
        </p:nvSpPr>
        <p:spPr>
          <a:xfrm>
            <a:off x="2279485" y="1495425"/>
            <a:ext cx="9407690" cy="2743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Cuộc sống là một bức tranh muôn màu muôn vẻ, trong đó mỗi</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con người lại</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là một mảnh ghép riêng biệt, độc đáo mà không</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ai có thể thay thế. Từ đó, mỗi người trong chúng ta phải có</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trách nhiệm tôn trọng những sự khác biệt đó</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5374" y="339766"/>
            <a:ext cx="3771437" cy="10870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33425" y="3612842"/>
            <a:ext cx="4179855" cy="2635558"/>
            <a:chOff x="3955420" y="4581371"/>
            <a:chExt cx="4179855" cy="2635558"/>
          </a:xfrm>
        </p:grpSpPr>
        <p:pic>
          <p:nvPicPr>
            <p:cNvPr id="3" name="Picture 2"/>
            <p:cNvPicPr>
              <a:picLocks noChangeAspect="1"/>
            </p:cNvPicPr>
            <p:nvPr/>
          </p:nvPicPr>
          <p:blipFill>
            <a:blip r:embed="rId1"/>
            <a:stretch>
              <a:fillRect/>
            </a:stretch>
          </p:blipFill>
          <p:spPr>
            <a:xfrm>
              <a:off x="4506875" y="4581371"/>
              <a:ext cx="2828195" cy="2368106"/>
            </a:xfrm>
            <a:prstGeom prst="rect">
              <a:avLst/>
            </a:prstGeom>
            <a:effectLst/>
          </p:spPr>
        </p:pic>
        <p:sp>
          <p:nvSpPr>
            <p:cNvPr id="4" name="Plaque 3"/>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Chia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sẻ</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
        <p:nvSpPr>
          <p:cNvPr id="6" name="Hình chữ nhật: Góc Tròn 12"/>
          <p:cNvSpPr/>
          <p:nvPr/>
        </p:nvSpPr>
        <p:spPr>
          <a:xfrm>
            <a:off x="2019300" y="1543050"/>
            <a:ext cx="6981825" cy="1228725"/>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Bạn nào trong lớp có đặc điểm khác biệt với em?</a:t>
            </a:r>
            <a:endPar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endParaRPr>
          </a:p>
        </p:txBody>
      </p:sp>
      <p:sp>
        <p:nvSpPr>
          <p:cNvPr id="7" name="Hình chữ nhật: Góc Tròn 12"/>
          <p:cNvSpPr/>
          <p:nvPr/>
        </p:nvSpPr>
        <p:spPr>
          <a:xfrm>
            <a:off x="4867275" y="3305175"/>
            <a:ext cx="6981825" cy="1228725"/>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Em cảm thấy thế nào về điều đó?</a:t>
            </a:r>
            <a:endPar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extLst>
              <a:ext uri="{BEBA8EAE-BF5A-486C-A8C5-ECC9F3942E4B}">
                <a14:imgProps xmlns:a14="http://schemas.microsoft.com/office/drawing/2010/main">
                  <a14:imgLayer r:embed="rId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a:fillRect/>
          </a:stretch>
        </p:blipFill>
        <p:spPr>
          <a:xfrm>
            <a:off x="0" y="2314090"/>
            <a:ext cx="3293128" cy="4709545"/>
          </a:xfrm>
          <a:prstGeom prst="rect">
            <a:avLst/>
          </a:prstGeom>
        </p:spPr>
      </p:pic>
      <p:sp>
        <p:nvSpPr>
          <p:cNvPr id="3" name="Rectangle: Rounded Corners 12"/>
          <p:cNvSpPr/>
          <p:nvPr/>
        </p:nvSpPr>
        <p:spPr>
          <a:xfrm>
            <a:off x="2279485" y="1495425"/>
            <a:ext cx="9407690" cy="2743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 Hoạt động học tập vừa qua cho thấy xung quanh bạn bè, người thân chúng ta ai cũng có những khác biệt thú vị. Những sự khác biệt ấy luôn cần được tôn trọng để cuộc sống chan hoà, đoàn kết, vui tươi trong tình thân thiết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5374" y="339766"/>
            <a:ext cx="3771437" cy="10870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020445" y="1450975"/>
            <a:ext cx="9855835" cy="3538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*Tích hợp: Bác Hồ với những bài học về đạo đức, lối sống dành cho học sinh:</a:t>
            </a:r>
            <a:endParaRPr kumimoji="0"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Bài 2: Ai chẳng có lần lỡ tay </a:t>
            </a:r>
            <a:endParaRPr kumimoji="0"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Món quà được dùng để làm tặng cho khách, trong một chuyến thăm nước bạn của Bác. Đây là món quà ngoại giao thể hiện tình cảm cũng như sự tôn trọng của nước ta với nước bạn.</a:t>
            </a:r>
            <a:endParaRPr kumimoji="0"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背景图案&#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 name="图片 8" descr="卡通人物&#10;&#10;中度可信度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2724" y="-1151238"/>
            <a:ext cx="8796599" cy="8796599"/>
          </a:xfrm>
          <a:prstGeom prst="rect">
            <a:avLst/>
          </a:prstGeom>
        </p:spPr>
      </p:pic>
      <p:pic>
        <p:nvPicPr>
          <p:cNvPr id="5" name="图片 18" descr="图片包含 游戏机, 大, 飞机&#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a:fillRect/>
          </a:stretch>
        </p:blipFill>
        <p:spPr>
          <a:xfrm>
            <a:off x="0" y="3443514"/>
            <a:ext cx="12192000" cy="3428274"/>
          </a:xfrm>
          <a:prstGeom prst="rect">
            <a:avLst/>
          </a:prstGeom>
        </p:spPr>
      </p:pic>
      <p:pic>
        <p:nvPicPr>
          <p:cNvPr id="6" name="图片 36" descr="图片包含 背景图案&#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67621" t="16500" r="15715" b="64690"/>
          <a:stretch>
            <a:fillRect/>
          </a:stretch>
        </p:blipFill>
        <p:spPr>
          <a:xfrm>
            <a:off x="9437099" y="2794945"/>
            <a:ext cx="803678" cy="907144"/>
          </a:xfrm>
          <a:prstGeom prst="rect">
            <a:avLst/>
          </a:prstGeom>
        </p:spPr>
      </p:pic>
      <p:pic>
        <p:nvPicPr>
          <p:cNvPr id="7" name="图片 37" descr="图片包含 背景图案&#10;&#10;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l="62136" t="47935" r="7390" b="33017"/>
          <a:stretch>
            <a:fillRect/>
          </a:stretch>
        </p:blipFill>
        <p:spPr>
          <a:xfrm rot="19245056">
            <a:off x="10284496" y="3952646"/>
            <a:ext cx="1306135" cy="816401"/>
          </a:xfrm>
          <a:prstGeom prst="rect">
            <a:avLst/>
          </a:prstGeom>
        </p:spPr>
      </p:pic>
      <p:pic>
        <p:nvPicPr>
          <p:cNvPr id="8" name="图片 38" descr="图片包含 背景图案&#10;&#10;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11206" t="34595" r="59985" b="46119"/>
          <a:stretch>
            <a:fillRect/>
          </a:stretch>
        </p:blipFill>
        <p:spPr>
          <a:xfrm>
            <a:off x="612252" y="1573212"/>
            <a:ext cx="1596572" cy="1068780"/>
          </a:xfrm>
          <a:prstGeom prst="rect">
            <a:avLst/>
          </a:prstGeom>
        </p:spPr>
      </p:pic>
      <p:pic>
        <p:nvPicPr>
          <p:cNvPr id="10" name="图片 39" descr="图片包含 背景图案&#10;&#10;描述已自动生成"/>
          <p:cNvPicPr>
            <a:picLocks noChangeAspect="1"/>
          </p:cNvPicPr>
          <p:nvPr/>
        </p:nvPicPr>
        <p:blipFill rotWithShape="1">
          <a:blip r:embed="rId7" cstate="print">
            <a:extLst>
              <a:ext uri="{28A0092B-C50C-407E-A947-70E740481C1C}">
                <a14:useLocalDpi xmlns:a14="http://schemas.microsoft.com/office/drawing/2010/main" val="0"/>
              </a:ext>
            </a:extLst>
          </a:blip>
          <a:srcRect l="10395" t="57176" r="73809" b="22110"/>
          <a:stretch>
            <a:fillRect/>
          </a:stretch>
        </p:blipFill>
        <p:spPr>
          <a:xfrm rot="20395039">
            <a:off x="1598062" y="3767978"/>
            <a:ext cx="962900" cy="1262744"/>
          </a:xfrm>
          <a:prstGeom prst="rect">
            <a:avLst/>
          </a:prstGeom>
        </p:spPr>
      </p:pic>
      <p:pic>
        <p:nvPicPr>
          <p:cNvPr id="11" name="图片 20" descr="图片包含 背景图案&#10;&#10;描述已自动生成"/>
          <p:cNvPicPr>
            <a:picLocks noChangeAspect="1"/>
          </p:cNvPicPr>
          <p:nvPr/>
        </p:nvPicPr>
        <p:blipFill rotWithShape="1">
          <a:blip r:embed="rId8" cstate="print">
            <a:extLst>
              <a:ext uri="{28A0092B-C50C-407E-A947-70E740481C1C}">
                <a14:useLocalDpi xmlns:a14="http://schemas.microsoft.com/office/drawing/2010/main" val="0"/>
              </a:ext>
            </a:extLst>
          </a:blip>
          <a:srcRect l="34509" t="9417" r="45253" b="69984"/>
          <a:stretch>
            <a:fillRect/>
          </a:stretch>
        </p:blipFill>
        <p:spPr>
          <a:xfrm>
            <a:off x="10533870" y="814048"/>
            <a:ext cx="807385" cy="821795"/>
          </a:xfrm>
          <a:prstGeom prst="rect">
            <a:avLst/>
          </a:prstGeom>
        </p:spPr>
      </p:pic>
      <p:pic>
        <p:nvPicPr>
          <p:cNvPr id="16" name="Picture 15"/>
          <p:cNvPicPr>
            <a:picLocks noChangeAspect="1"/>
          </p:cNvPicPr>
          <p:nvPr/>
        </p:nvPicPr>
        <p:blipFill>
          <a:blip r:embed="rId9"/>
          <a:stretch>
            <a:fillRect/>
          </a:stretch>
        </p:blipFill>
        <p:spPr>
          <a:xfrm>
            <a:off x="1318957" y="2693469"/>
            <a:ext cx="10297036" cy="4633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THVL  Bóng Mát Tâm Hồn Sự Tích Cầu Vòng_v720P">
            <a:hlinkClick r:id="" action="ppaction://media"/>
          </p:cNvPr>
          <p:cNvPicPr>
            <a:picLocks noChangeAspect="1"/>
          </p:cNvPicPr>
          <p:nvPr>
            <a:videoFile r:link="rId1"/>
            <p:extLst>
              <p:ext uri="{DAA4B4D4-6D71-4841-9C94-3DE7FCFB9230}">
                <p14:media xmlns:p14="http://schemas.microsoft.com/office/powerpoint/2010/main" r:embed="rId2">
                  <p14:trim st="67206,000000"/>
                </p14:media>
              </p:ext>
            </p:extLst>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0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p:cNvSpPr/>
          <p:nvPr/>
        </p:nvSpPr>
        <p:spPr>
          <a:xfrm>
            <a:off x="2962274" y="1047750"/>
            <a:ext cx="7258051" cy="1733550"/>
          </a:xfrm>
          <a:prstGeom prst="wedgeRoundRectCallout">
            <a:avLst>
              <a:gd name="adj1" fmla="val -50610"/>
              <a:gd name="adj2" fmla="val 6454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latin typeface="Cambria" panose="02040503050406030204" pitchFamily="18" charset="0"/>
                <a:ea typeface="Cambria" panose="02040503050406030204" pitchFamily="18" charset="0"/>
              </a:rPr>
              <a:t>Câu chuyện cho chúng ta bài học gì?</a:t>
            </a:r>
            <a:endParaRPr lang="en-US" sz="3200" b="1" dirty="0">
              <a:latin typeface="Cambria" panose="02040503050406030204" pitchFamily="18" charset="0"/>
              <a:ea typeface="Cambria" panose="02040503050406030204" pitchFamily="18" charset="0"/>
            </a:endParaRPr>
          </a:p>
        </p:txBody>
      </p:sp>
      <p:pic>
        <p:nvPicPr>
          <p:cNvPr id="9" name="图片 20" descr="图片包含 游戏机, 食物&#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t="35767" r="61566"/>
          <a:stretch>
            <a:fillRect/>
          </a:stretch>
        </p:blipFill>
        <p:spPr>
          <a:xfrm>
            <a:off x="-118741" y="2567280"/>
            <a:ext cx="4685841" cy="44041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1048" y="197527"/>
            <a:ext cx="12070952" cy="1974174"/>
            <a:chOff x="121048" y="0"/>
            <a:chExt cx="12070952" cy="3259015"/>
          </a:xfrm>
        </p:grpSpPr>
        <p:sp>
          <p:nvSpPr>
            <p:cNvPr id="4" name="任意多边形: 形状 2"/>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5" name="TextBox 4"/>
            <p:cNvSpPr txBox="1"/>
            <p:nvPr/>
          </p:nvSpPr>
          <p:spPr>
            <a:xfrm>
              <a:off x="352425" y="399699"/>
              <a:ext cx="11772899" cy="2286384"/>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defRPr/>
              </a:pPr>
              <a:r>
                <a:rPr lang="vi-VN" sz="2800" b="1" dirty="0">
                  <a:solidFill>
                    <a:srgbClr val="FF0000"/>
                  </a:solidFill>
                  <a:latin typeface="Cambria" panose="02040503050406030204" pitchFamily="18" charset="0"/>
                  <a:ea typeface="Cambria" panose="02040503050406030204" pitchFamily="18" charset="0"/>
                </a:rPr>
                <a:t>Câu chuyện cho chúng ta thấy mỗi màu sắc đều có sự khác biệt và giá trị riêng biệt. Đồng thời, khi những sự riêng biệt ấy đứng chung với nhau sẽ tạo nên sự đa dạng và mang lại những điều thú vị của cuộc sống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876550" y="2847974"/>
            <a:ext cx="6381750" cy="3531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p:cNvPicPr>
            <a:picLocks noChangeAspect="1"/>
          </p:cNvPicPr>
          <p:nvPr/>
        </p:nvPicPr>
        <p:blipFill>
          <a:blip r:embed="rId1">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grpSp>
        <p:nvGrpSpPr>
          <p:cNvPr id="6" name="组合 1"/>
          <p:cNvGrpSpPr/>
          <p:nvPr/>
        </p:nvGrpSpPr>
        <p:grpSpPr>
          <a:xfrm>
            <a:off x="73315" y="-612489"/>
            <a:ext cx="2818315" cy="2475346"/>
            <a:chOff x="2766484" y="2409825"/>
            <a:chExt cx="2870200" cy="2687639"/>
          </a:xfrm>
        </p:grpSpPr>
        <p:cxnSp>
          <p:nvCxnSpPr>
            <p:cNvPr id="7" name="MH_Other_1"/>
            <p:cNvCxnSpPr>
              <a:endCxn id="10" idx="2"/>
            </p:cNvCxnSpPr>
            <p:nvPr>
              <p:custDataLst>
                <p:tags r:id="rId2"/>
              </p:custDataLst>
            </p:nvPr>
          </p:nvCxnSpPr>
          <p:spPr bwMode="auto">
            <a:xfrm flipV="1">
              <a:off x="3252789" y="2552254"/>
              <a:ext cx="1239837" cy="102756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cxnSp>
          <p:nvCxnSpPr>
            <p:cNvPr id="8" name="MH_Other_2"/>
            <p:cNvCxnSpPr>
              <a:stCxn id="10" idx="6"/>
            </p:cNvCxnSpPr>
            <p:nvPr>
              <p:custDataLst>
                <p:tags r:id="rId3"/>
              </p:custDataLst>
            </p:nvPr>
          </p:nvCxnSpPr>
          <p:spPr bwMode="auto">
            <a:xfrm>
              <a:off x="4685086" y="2552254"/>
              <a:ext cx="512391" cy="84817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sp>
          <p:nvSpPr>
            <p:cNvPr id="9" name="MH_Other_3"/>
            <p:cNvSpPr/>
            <p:nvPr>
              <p:custDataLst>
                <p:tags r:id="rId4"/>
              </p:custDataLst>
            </p:nvPr>
          </p:nvSpPr>
          <p:spPr bwMode="auto">
            <a:xfrm>
              <a:off x="4424364" y="2409825"/>
              <a:ext cx="325437" cy="325438"/>
            </a:xfrm>
            <a:prstGeom prst="ellipse">
              <a:avLst/>
            </a:prstGeom>
            <a:gradFill>
              <a:gsLst>
                <a:gs pos="0">
                  <a:srgbClr val="90C8ED"/>
                </a:gs>
                <a:gs pos="100000">
                  <a:srgbClr val="0070C0"/>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0" name="MH_Other_4"/>
            <p:cNvSpPr/>
            <p:nvPr>
              <p:custDataLst>
                <p:tags r:id="rId5"/>
              </p:custDataLst>
            </p:nvPr>
          </p:nvSpPr>
          <p:spPr bwMode="auto">
            <a:xfrm>
              <a:off x="4492626" y="2437508"/>
              <a:ext cx="192460" cy="229492"/>
            </a:xfrm>
            <a:prstGeom prst="ellipse">
              <a:avLst/>
            </a:prstGeom>
            <a:solidFill>
              <a:schemeClr val="accent1">
                <a:lumMod val="75000"/>
              </a:schemeClr>
            </a:soli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1" name="MH_Other_5"/>
            <p:cNvSpPr/>
            <p:nvPr>
              <p:custDataLst>
                <p:tags r:id="rId6"/>
              </p:custDataLst>
            </p:nvPr>
          </p:nvSpPr>
          <p:spPr bwMode="auto">
            <a:xfrm rot="21295192">
              <a:off x="2766484" y="3455989"/>
              <a:ext cx="2870200" cy="1641475"/>
            </a:xfrm>
            <a:custGeom>
              <a:avLst/>
              <a:gdLst>
                <a:gd name="connsiteX0" fmla="*/ 2696097 w 2870929"/>
                <a:gd name="connsiteY0" fmla="*/ 0 h 1640509"/>
                <a:gd name="connsiteX1" fmla="*/ 2866543 w 2870929"/>
                <a:gd name="connsiteY1" fmla="*/ 169292 h 1640509"/>
                <a:gd name="connsiteX2" fmla="*/ 2870929 w 2870929"/>
                <a:gd name="connsiteY2" fmla="*/ 1461495 h 1640509"/>
                <a:gd name="connsiteX3" fmla="*/ 2701636 w 2870929"/>
                <a:gd name="connsiteY3" fmla="*/ 1631941 h 1640509"/>
                <a:gd name="connsiteX4" fmla="*/ 177541 w 2870929"/>
                <a:gd name="connsiteY4" fmla="*/ 1640509 h 1640509"/>
                <a:gd name="connsiteX5" fmla="*/ 7095 w 2870929"/>
                <a:gd name="connsiteY5" fmla="*/ 1471216 h 1640509"/>
                <a:gd name="connsiteX6" fmla="*/ 4834 w 2870929"/>
                <a:gd name="connsiteY6" fmla="*/ 805013 h 1640509"/>
                <a:gd name="connsiteX7" fmla="*/ 0 w 2870929"/>
                <a:gd name="connsiteY7" fmla="*/ 805013 h 1640509"/>
                <a:gd name="connsiteX8" fmla="*/ 0 w 2870929"/>
                <a:gd name="connsiteY8" fmla="*/ 144881 h 1640509"/>
                <a:gd name="connsiteX9" fmla="*/ 132030 w 2870929"/>
                <a:gd name="connsiteY9" fmla="*/ 12851 h 1640509"/>
                <a:gd name="connsiteX10" fmla="*/ 151150 w 2870929"/>
                <a:gd name="connsiteY10" fmla="*/ 12851 h 1640509"/>
                <a:gd name="connsiteX11" fmla="*/ 172001 w 2870929"/>
                <a:gd name="connsiteY11" fmla="*/ 8568 h 16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0929" h="1640509">
                  <a:moveTo>
                    <a:pt x="2696097" y="0"/>
                  </a:moveTo>
                  <a:cubicBezTo>
                    <a:pt x="2789914" y="-318"/>
                    <a:pt x="2866224" y="75476"/>
                    <a:pt x="2866543" y="169292"/>
                  </a:cubicBezTo>
                  <a:lnTo>
                    <a:pt x="2870929" y="1461495"/>
                  </a:lnTo>
                  <a:cubicBezTo>
                    <a:pt x="2871247" y="1555311"/>
                    <a:pt x="2795453" y="1631622"/>
                    <a:pt x="2701636" y="1631941"/>
                  </a:cubicBezTo>
                  <a:lnTo>
                    <a:pt x="177541" y="1640509"/>
                  </a:lnTo>
                  <a:cubicBezTo>
                    <a:pt x="83724" y="1640827"/>
                    <a:pt x="7414" y="1565032"/>
                    <a:pt x="7095" y="1471216"/>
                  </a:cubicBezTo>
                  <a:lnTo>
                    <a:pt x="4834" y="805013"/>
                  </a:lnTo>
                  <a:lnTo>
                    <a:pt x="0" y="805013"/>
                  </a:lnTo>
                  <a:lnTo>
                    <a:pt x="0" y="144881"/>
                  </a:lnTo>
                  <a:cubicBezTo>
                    <a:pt x="0" y="71963"/>
                    <a:pt x="59112" y="12851"/>
                    <a:pt x="132030" y="12851"/>
                  </a:cubicBezTo>
                  <a:lnTo>
                    <a:pt x="151150" y="12851"/>
                  </a:lnTo>
                  <a:lnTo>
                    <a:pt x="172001" y="8568"/>
                  </a:lnTo>
                  <a:close/>
                </a:path>
              </a:pathLst>
            </a:cu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2" name="MH_SubTitle_1"/>
            <p:cNvSpPr/>
            <p:nvPr>
              <p:custDataLst>
                <p:tags r:id="rId7"/>
              </p:custDataLst>
            </p:nvPr>
          </p:nvSpPr>
          <p:spPr bwMode="auto">
            <a:xfrm rot="21283523">
              <a:off x="2951163" y="3619500"/>
              <a:ext cx="2620962" cy="1346200"/>
            </a:xfrm>
            <a:prstGeom prst="roundRect">
              <a:avLst>
                <a:gd name="adj" fmla="val 7418"/>
              </a:avLst>
            </a:prstGeom>
            <a:solidFill>
              <a:srgbClr val="FFFFFF"/>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457200" rtl="0" eaLnBrk="1" fontAlgn="auto" latinLnBrk="0" hangingPunct="1">
                <a:lnSpc>
                  <a:spcPct val="150000"/>
                </a:lnSpc>
                <a:spcBef>
                  <a:spcPts val="0"/>
                </a:spcBef>
                <a:spcAft>
                  <a:spcPts val="0"/>
                </a:spcAft>
                <a:buClr>
                  <a:srgbClr val="404040"/>
                </a:buClr>
                <a:buSzPts val="1600"/>
                <a:buFontTx/>
                <a:buNone/>
                <a:defRPr/>
              </a:pPr>
              <a:endParaRPr kumimoji="0" lang="zh-CN" altLang="en-US" sz="1800" b="0" i="0" u="none" strike="noStrike" kern="1200" cap="none" spc="0" normalizeH="0" baseline="0" noProof="0" dirty="0">
                <a:ln>
                  <a:noFill/>
                </a:ln>
                <a:solidFill>
                  <a:srgbClr val="0070C0"/>
                </a:solidFill>
                <a:effectLst/>
                <a:uLnTx/>
                <a:uFillTx/>
                <a:latin typeface="Calibri" panose="020F0502020204030204"/>
                <a:ea typeface="等线" panose="02010600030101010101" pitchFamily="2" charset="-122"/>
                <a:cs typeface="+mn-cs"/>
              </a:endParaRPr>
            </a:p>
          </p:txBody>
        </p:sp>
        <p:sp>
          <p:nvSpPr>
            <p:cNvPr id="13" name="MH_Other_6"/>
            <p:cNvSpPr/>
            <p:nvPr>
              <p:custDataLst>
                <p:tags r:id="rId8"/>
              </p:custDataLst>
            </p:nvPr>
          </p:nvSpPr>
          <p:spPr bwMode="auto">
            <a:xfrm rot="21283523">
              <a:off x="3198813" y="3579813"/>
              <a:ext cx="119062" cy="119062"/>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4" name="MH_Other_7"/>
            <p:cNvSpPr/>
            <p:nvPr>
              <p:custDataLst>
                <p:tags r:id="rId9"/>
              </p:custDataLst>
            </p:nvPr>
          </p:nvSpPr>
          <p:spPr bwMode="auto">
            <a:xfrm rot="21283523">
              <a:off x="5143501" y="3400426"/>
              <a:ext cx="119063" cy="119063"/>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grpSp>
      <p:pic>
        <p:nvPicPr>
          <p:cNvPr id="16" name="图片 4"/>
          <p:cNvPicPr>
            <a:picLocks noChangeAspect="1"/>
          </p:cNvPicPr>
          <p:nvPr/>
        </p:nvPicPr>
        <p:blipFill>
          <a:blip r:embed="rId1">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2286164" y="54979"/>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463;p7"/>
          <p:cNvPicPr preferRelativeResize="0"/>
          <p:nvPr/>
        </p:nvPicPr>
        <p:blipFill rotWithShape="1">
          <a:blip r:embed="rId12"/>
          <a:srcRect/>
          <a:stretch>
            <a:fillRect/>
          </a:stretch>
        </p:blipFill>
        <p:spPr>
          <a:xfrm>
            <a:off x="206493" y="5543701"/>
            <a:ext cx="895213" cy="846656"/>
          </a:xfrm>
          <a:prstGeom prst="rect">
            <a:avLst/>
          </a:prstGeom>
          <a:noFill/>
          <a:ln>
            <a:noFill/>
          </a:ln>
        </p:spPr>
      </p:pic>
      <p:pic>
        <p:nvPicPr>
          <p:cNvPr id="25" name="Google Shape;464;p7"/>
          <p:cNvPicPr preferRelativeResize="0"/>
          <p:nvPr/>
        </p:nvPicPr>
        <p:blipFill rotWithShape="1">
          <a:blip r:embed="rId13"/>
          <a:srcRect/>
          <a:stretch>
            <a:fillRect/>
          </a:stretch>
        </p:blipFill>
        <p:spPr>
          <a:xfrm>
            <a:off x="1338139" y="5475802"/>
            <a:ext cx="861629" cy="976159"/>
          </a:xfrm>
          <a:prstGeom prst="rect">
            <a:avLst/>
          </a:prstGeom>
          <a:noFill/>
          <a:ln>
            <a:noFill/>
          </a:ln>
        </p:spPr>
      </p:pic>
      <p:pic>
        <p:nvPicPr>
          <p:cNvPr id="26" name="Google Shape;465;p7"/>
          <p:cNvPicPr preferRelativeResize="0"/>
          <p:nvPr/>
        </p:nvPicPr>
        <p:blipFill rotWithShape="1">
          <a:blip r:embed="rId14"/>
          <a:srcRect/>
          <a:stretch>
            <a:fillRect/>
          </a:stretch>
        </p:blipFill>
        <p:spPr>
          <a:xfrm>
            <a:off x="2409394" y="5519647"/>
            <a:ext cx="874982" cy="950567"/>
          </a:xfrm>
          <a:prstGeom prst="rect">
            <a:avLst/>
          </a:prstGeom>
          <a:noFill/>
          <a:ln>
            <a:noFill/>
          </a:ln>
        </p:spPr>
      </p:pic>
      <p:pic>
        <p:nvPicPr>
          <p:cNvPr id="2" name="Picture 1"/>
          <p:cNvPicPr>
            <a:picLocks noChangeAspect="1"/>
          </p:cNvPicPr>
          <p:nvPr/>
        </p:nvPicPr>
        <p:blipFill>
          <a:blip r:embed="rId15"/>
          <a:stretch>
            <a:fillRect/>
          </a:stretch>
        </p:blipFill>
        <p:spPr>
          <a:xfrm>
            <a:off x="0" y="363785"/>
            <a:ext cx="3011685" cy="1615580"/>
          </a:xfrm>
          <a:prstGeom prst="rect">
            <a:avLst/>
          </a:prstGeom>
        </p:spPr>
      </p:pic>
      <p:sp>
        <p:nvSpPr>
          <p:cNvPr id="3" name="Freeform 3"/>
          <p:cNvSpPr/>
          <p:nvPr/>
        </p:nvSpPr>
        <p:spPr>
          <a:xfrm>
            <a:off x="8077200" y="2994946"/>
            <a:ext cx="4114800" cy="4068508"/>
          </a:xfrm>
          <a:custGeom>
            <a:avLst/>
            <a:gdLst/>
            <a:ahLst/>
            <a:cxnLst/>
            <a:rect l="l" t="t" r="r" b="b"/>
            <a:pathLst>
              <a:path w="4114800" h="4068508">
                <a:moveTo>
                  <a:pt x="0" y="0"/>
                </a:moveTo>
                <a:lnTo>
                  <a:pt x="4114800" y="0"/>
                </a:lnTo>
                <a:lnTo>
                  <a:pt x="4114800" y="4068508"/>
                </a:lnTo>
                <a:lnTo>
                  <a:pt x="0" y="406850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pic>
        <p:nvPicPr>
          <p:cNvPr id="5" name="Picture 4"/>
          <p:cNvPicPr>
            <a:picLocks noChangeAspect="1"/>
          </p:cNvPicPr>
          <p:nvPr/>
        </p:nvPicPr>
        <p:blipFill>
          <a:blip r:embed="rId18"/>
          <a:stretch>
            <a:fillRect/>
          </a:stretch>
        </p:blipFill>
        <p:spPr>
          <a:xfrm>
            <a:off x="1291243" y="2295525"/>
            <a:ext cx="8788806" cy="2453727"/>
          </a:xfrm>
          <a:prstGeom prst="rect">
            <a:avLst/>
          </a:prstGeom>
        </p:spPr>
      </p:pic>
      <p:pic>
        <p:nvPicPr>
          <p:cNvPr id="17" name="Picture 16"/>
          <p:cNvPicPr>
            <a:picLocks noChangeAspect="1"/>
          </p:cNvPicPr>
          <p:nvPr/>
        </p:nvPicPr>
        <p:blipFill>
          <a:blip r:embed="rId19"/>
          <a:stretch>
            <a:fillRect/>
          </a:stretch>
        </p:blipFill>
        <p:spPr>
          <a:xfrm>
            <a:off x="3967931" y="1448514"/>
            <a:ext cx="4237087" cy="11034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3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800" decel="100000"/>
                                        <p:tgtEl>
                                          <p:spTgt spid="24"/>
                                        </p:tgtEl>
                                      </p:cBhvr>
                                    </p:animEffect>
                                    <p:anim calcmode="lin" valueType="num">
                                      <p:cBhvr>
                                        <p:cTn id="17" dur="800" decel="100000" fill="hold"/>
                                        <p:tgtEl>
                                          <p:spTgt spid="24"/>
                                        </p:tgtEl>
                                        <p:attrNameLst>
                                          <p:attrName>style.rotation</p:attrName>
                                        </p:attrNameLst>
                                      </p:cBhvr>
                                      <p:tavLst>
                                        <p:tav tm="0">
                                          <p:val>
                                            <p:fltVal val="-90"/>
                                          </p:val>
                                        </p:tav>
                                        <p:tav tm="100000">
                                          <p:val>
                                            <p:fltVal val="0"/>
                                          </p:val>
                                        </p:tav>
                                      </p:tavLst>
                                    </p:anim>
                                    <p:anim calcmode="lin" valueType="num">
                                      <p:cBhvr>
                                        <p:cTn id="18" dur="800" decel="100000" fill="hold"/>
                                        <p:tgtEl>
                                          <p:spTgt spid="24"/>
                                        </p:tgtEl>
                                        <p:attrNameLst>
                                          <p:attrName>ppt_x</p:attrName>
                                        </p:attrNameLst>
                                      </p:cBhvr>
                                      <p:tavLst>
                                        <p:tav tm="0">
                                          <p:val>
                                            <p:strVal val="#ppt_x+0.4"/>
                                          </p:val>
                                        </p:tav>
                                        <p:tav tm="100000">
                                          <p:val>
                                            <p:strVal val="#ppt_x-0.05"/>
                                          </p:val>
                                        </p:tav>
                                      </p:tavLst>
                                    </p:anim>
                                    <p:anim calcmode="lin" valueType="num">
                                      <p:cBhvr>
                                        <p:cTn id="19" dur="800" decel="100000" fill="hold"/>
                                        <p:tgtEl>
                                          <p:spTgt spid="2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22" presetID="3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800" decel="100000"/>
                                        <p:tgtEl>
                                          <p:spTgt spid="25"/>
                                        </p:tgtEl>
                                      </p:cBhvr>
                                    </p:animEffect>
                                    <p:anim calcmode="lin" valueType="num">
                                      <p:cBhvr>
                                        <p:cTn id="25" dur="800" decel="100000" fill="hold"/>
                                        <p:tgtEl>
                                          <p:spTgt spid="25"/>
                                        </p:tgtEl>
                                        <p:attrNameLst>
                                          <p:attrName>style.rotation</p:attrName>
                                        </p:attrNameLst>
                                      </p:cBhvr>
                                      <p:tavLst>
                                        <p:tav tm="0">
                                          <p:val>
                                            <p:fltVal val="-90"/>
                                          </p:val>
                                        </p:tav>
                                        <p:tav tm="100000">
                                          <p:val>
                                            <p:fltVal val="0"/>
                                          </p:val>
                                        </p:tav>
                                      </p:tavLst>
                                    </p:anim>
                                    <p:anim calcmode="lin" valueType="num">
                                      <p:cBhvr>
                                        <p:cTn id="26" dur="800" decel="100000" fill="hold"/>
                                        <p:tgtEl>
                                          <p:spTgt spid="25"/>
                                        </p:tgtEl>
                                        <p:attrNameLst>
                                          <p:attrName>ppt_x</p:attrName>
                                        </p:attrNameLst>
                                      </p:cBhvr>
                                      <p:tavLst>
                                        <p:tav tm="0">
                                          <p:val>
                                            <p:strVal val="#ppt_x+0.4"/>
                                          </p:val>
                                        </p:tav>
                                        <p:tav tm="100000">
                                          <p:val>
                                            <p:strVal val="#ppt_x-0.05"/>
                                          </p:val>
                                        </p:tav>
                                      </p:tavLst>
                                    </p:anim>
                                    <p:anim calcmode="lin" valueType="num">
                                      <p:cBhvr>
                                        <p:cTn id="27" dur="800" decel="100000" fill="hold"/>
                                        <p:tgtEl>
                                          <p:spTgt spid="2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30" presetID="3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800" decel="100000"/>
                                        <p:tgtEl>
                                          <p:spTgt spid="26"/>
                                        </p:tgtEl>
                                      </p:cBhvr>
                                    </p:animEffect>
                                    <p:anim calcmode="lin" valueType="num">
                                      <p:cBhvr>
                                        <p:cTn id="33" dur="800" decel="100000" fill="hold"/>
                                        <p:tgtEl>
                                          <p:spTgt spid="26"/>
                                        </p:tgtEl>
                                        <p:attrNameLst>
                                          <p:attrName>style.rotation</p:attrName>
                                        </p:attrNameLst>
                                      </p:cBhvr>
                                      <p:tavLst>
                                        <p:tav tm="0">
                                          <p:val>
                                            <p:fltVal val="-90"/>
                                          </p:val>
                                        </p:tav>
                                        <p:tav tm="100000">
                                          <p:val>
                                            <p:fltVal val="0"/>
                                          </p:val>
                                        </p:tav>
                                      </p:tavLst>
                                    </p:anim>
                                    <p:anim calcmode="lin" valueType="num">
                                      <p:cBhvr>
                                        <p:cTn id="34" dur="800" decel="100000" fill="hold"/>
                                        <p:tgtEl>
                                          <p:spTgt spid="26"/>
                                        </p:tgtEl>
                                        <p:attrNameLst>
                                          <p:attrName>ppt_x</p:attrName>
                                        </p:attrNameLst>
                                      </p:cBhvr>
                                      <p:tavLst>
                                        <p:tav tm="0">
                                          <p:val>
                                            <p:strVal val="#ppt_x+0.4"/>
                                          </p:val>
                                        </p:tav>
                                        <p:tav tm="100000">
                                          <p:val>
                                            <p:strVal val="#ppt_x-0.05"/>
                                          </p:val>
                                        </p:tav>
                                      </p:tavLst>
                                    </p:anim>
                                    <p:anim calcmode="lin" valueType="num">
                                      <p:cBhvr>
                                        <p:cTn id="35" dur="800" decel="100000" fill="hold"/>
                                        <p:tgtEl>
                                          <p:spTgt spid="26"/>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1+#ppt_w/2"/>
                                          </p:val>
                                        </p:tav>
                                        <p:tav tm="100000">
                                          <p:val>
                                            <p:strVal val="#ppt_x"/>
                                          </p:val>
                                        </p:tav>
                                      </p:tavLst>
                                    </p:anim>
                                    <p:anim calcmode="lin" valueType="num">
                                      <p:cBhvr additive="base">
                                        <p:cTn id="4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50" presetClass="entr" presetSubtype="0" decel="10000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1000" fill="hold"/>
                                        <p:tgtEl>
                                          <p:spTgt spid="5"/>
                                        </p:tgtEl>
                                        <p:attrNameLst>
                                          <p:attrName>ppt_w</p:attrName>
                                        </p:attrNameLst>
                                      </p:cBhvr>
                                      <p:tavLst>
                                        <p:tav tm="0">
                                          <p:val>
                                            <p:strVal val="#ppt_w+.3"/>
                                          </p:val>
                                        </p:tav>
                                        <p:tav tm="100000">
                                          <p:val>
                                            <p:strVal val="#ppt_w"/>
                                          </p:val>
                                        </p:tav>
                                      </p:tavLst>
                                    </p:anim>
                                    <p:anim calcmode="lin" valueType="num">
                                      <p:cBhvr>
                                        <p:cTn id="52" dur="1000" fill="hold"/>
                                        <p:tgtEl>
                                          <p:spTgt spid="5"/>
                                        </p:tgtEl>
                                        <p:attrNameLst>
                                          <p:attrName>ppt_h</p:attrName>
                                        </p:attrNameLst>
                                      </p:cBhvr>
                                      <p:tavLst>
                                        <p:tav tm="0">
                                          <p:val>
                                            <p:strVal val="#ppt_h"/>
                                          </p:val>
                                        </p:tav>
                                        <p:tav tm="100000">
                                          <p:val>
                                            <p:strVal val="#ppt_h"/>
                                          </p:val>
                                        </p:tav>
                                      </p:tavLst>
                                    </p:anim>
                                    <p:animEffect transition="in" filter="fade">
                                      <p:cBhvr>
                                        <p:cTn id="53" dur="1000"/>
                                        <p:tgtEl>
                                          <p:spTgt spid="5"/>
                                        </p:tgtEl>
                                      </p:cBhvr>
                                    </p:animEffect>
                                  </p:childTnLst>
                                </p:cTn>
                              </p:par>
                              <p:par>
                                <p:cTn id="54" presetID="50" presetClass="entr" presetSubtype="0" decel="100000"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1000" fill="hold"/>
                                        <p:tgtEl>
                                          <p:spTgt spid="17"/>
                                        </p:tgtEl>
                                        <p:attrNameLst>
                                          <p:attrName>ppt_w</p:attrName>
                                        </p:attrNameLst>
                                      </p:cBhvr>
                                      <p:tavLst>
                                        <p:tav tm="0">
                                          <p:val>
                                            <p:strVal val="#ppt_w+.3"/>
                                          </p:val>
                                        </p:tav>
                                        <p:tav tm="100000">
                                          <p:val>
                                            <p:strVal val="#ppt_w"/>
                                          </p:val>
                                        </p:tav>
                                      </p:tavLst>
                                    </p:anim>
                                    <p:anim calcmode="lin" valueType="num">
                                      <p:cBhvr>
                                        <p:cTn id="57" dur="1000" fill="hold"/>
                                        <p:tgtEl>
                                          <p:spTgt spid="17"/>
                                        </p:tgtEl>
                                        <p:attrNameLst>
                                          <p:attrName>ppt_h</p:attrName>
                                        </p:attrNameLst>
                                      </p:cBhvr>
                                      <p:tavLst>
                                        <p:tav tm="0">
                                          <p:val>
                                            <p:strVal val="#ppt_h"/>
                                          </p:val>
                                        </p:tav>
                                        <p:tav tm="100000">
                                          <p:val>
                                            <p:strVal val="#ppt_h"/>
                                          </p:val>
                                        </p:tav>
                                      </p:tavLst>
                                    </p:anim>
                                    <p:animEffect transition="in" filter="fade">
                                      <p:cBhvr>
                                        <p:cTn id="5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p:cNvPicPr>
            <a:picLocks noChangeAspect="1"/>
          </p:cNvPicPr>
          <p:nvPr/>
        </p:nvPicPr>
        <p:blipFill>
          <a:blip r:embed="rId1">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pic>
        <p:nvPicPr>
          <p:cNvPr id="16" name="图片 4"/>
          <p:cNvPicPr>
            <a:picLocks noChangeAspect="1"/>
          </p:cNvPicPr>
          <p:nvPr/>
        </p:nvPicPr>
        <p:blipFill>
          <a:blip r:embed="rId1">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10651757" y="251516"/>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5" name="Google Shape;464;p7"/>
          <p:cNvPicPr preferRelativeResize="0"/>
          <p:nvPr/>
        </p:nvPicPr>
        <p:blipFill rotWithShape="1">
          <a:blip r:embed="rId4"/>
          <a:srcRect/>
          <a:stretch>
            <a:fillRect/>
          </a:stretch>
        </p:blipFill>
        <p:spPr>
          <a:xfrm>
            <a:off x="1338139" y="5475802"/>
            <a:ext cx="861629" cy="976159"/>
          </a:xfrm>
          <a:prstGeom prst="rect">
            <a:avLst/>
          </a:prstGeom>
          <a:noFill/>
          <a:ln>
            <a:noFill/>
          </a:ln>
        </p:spPr>
      </p:pic>
      <p:sp>
        <p:nvSpPr>
          <p:cNvPr id="15" name="TextBox 14"/>
          <p:cNvSpPr txBox="1"/>
          <p:nvPr/>
        </p:nvSpPr>
        <p:spPr>
          <a:xfrm>
            <a:off x="3068053" y="922926"/>
            <a:ext cx="6112042" cy="769441"/>
          </a:xfrm>
          <a:prstGeom prst="rect">
            <a:avLst/>
          </a:prstGeom>
          <a:noFill/>
        </p:spPr>
        <p:txBody>
          <a:bodyPr wrap="square" rtlCol="0">
            <a:spAutoFit/>
          </a:bodyPr>
          <a:lstStyle/>
          <a:p>
            <a:pPr algn="ctr"/>
            <a:r>
              <a:rPr lang="en-US" sz="4400" b="1" smtClean="0">
                <a:solidFill>
                  <a:srgbClr val="FF0000"/>
                </a:solidFill>
              </a:rPr>
              <a:t>YÊU CẦU CẦN ĐẠT</a:t>
            </a:r>
            <a:endParaRPr lang="en-US" sz="4400" b="1">
              <a:solidFill>
                <a:srgbClr val="FF0000"/>
              </a:solidFill>
            </a:endParaRPr>
          </a:p>
        </p:txBody>
      </p:sp>
      <p:sp>
        <p:nvSpPr>
          <p:cNvPr id="19" name="Rectangle 18"/>
          <p:cNvSpPr/>
          <p:nvPr/>
        </p:nvSpPr>
        <p:spPr>
          <a:xfrm>
            <a:off x="938463" y="1820735"/>
            <a:ext cx="10189060" cy="3244158"/>
          </a:xfrm>
          <a:prstGeom prst="rect">
            <a:avLst/>
          </a:prstGeom>
        </p:spPr>
        <p:txBody>
          <a:bodyPr wrap="square">
            <a:spAutoFit/>
          </a:bodyPr>
          <a:lstStyle/>
          <a:p>
            <a:pPr algn="just">
              <a:lnSpc>
                <a:spcPct val="150000"/>
              </a:lnSpc>
            </a:pPr>
            <a:r>
              <a:rPr lang="vi-VN" sz="2800"/>
              <a:t>- Kể được một số biểu hiện tôn trọng sự khác biệt (vế đặc điểm cá nhân; giới tính, hoàn cảnh, dân tộc,...) của người khác.</a:t>
            </a:r>
            <a:endParaRPr lang="vi-VN" sz="2800"/>
          </a:p>
          <a:p>
            <a:pPr algn="just">
              <a:lnSpc>
                <a:spcPct val="150000"/>
              </a:lnSpc>
            </a:pPr>
            <a:r>
              <a:rPr lang="vi-VN" sz="2800"/>
              <a:t>- Biết vì sao phải tôn trọng sự khác biệt giữa mọi người.</a:t>
            </a:r>
            <a:endParaRPr lang="vi-VN" sz="2800"/>
          </a:p>
          <a:p>
            <a:pPr algn="just">
              <a:lnSpc>
                <a:spcPct val="150000"/>
              </a:lnSpc>
            </a:pPr>
            <a:r>
              <a:rPr lang="vi-VN" sz="2800"/>
              <a:t>- Thể hiện được bằng lời nói, hành động, thái độ tôn trọng sự khác biệt của người </a:t>
            </a:r>
            <a:r>
              <a:rPr lang="vi-VN" sz="2800"/>
              <a:t>khác</a:t>
            </a:r>
            <a:r>
              <a:rPr lang="vi-VN" sz="2800" smtClean="0"/>
              <a:t>.</a:t>
            </a:r>
            <a:endParaRPr lang="vi-VN"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30"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800" decel="100000"/>
                                        <p:tgtEl>
                                          <p:spTgt spid="25"/>
                                        </p:tgtEl>
                                      </p:cBhvr>
                                    </p:animEffect>
                                    <p:anim calcmode="lin" valueType="num">
                                      <p:cBhvr>
                                        <p:cTn id="12" dur="800" decel="100000" fill="hold"/>
                                        <p:tgtEl>
                                          <p:spTgt spid="25"/>
                                        </p:tgtEl>
                                        <p:attrNameLst>
                                          <p:attrName>style.rotation</p:attrName>
                                        </p:attrNameLst>
                                      </p:cBhvr>
                                      <p:tavLst>
                                        <p:tav tm="0">
                                          <p:val>
                                            <p:fltVal val="-90"/>
                                          </p:val>
                                        </p:tav>
                                        <p:tav tm="100000">
                                          <p:val>
                                            <p:fltVal val="0"/>
                                          </p:val>
                                        </p:tav>
                                      </p:tavLst>
                                    </p:anim>
                                    <p:anim calcmode="lin" valueType="num">
                                      <p:cBhvr>
                                        <p:cTn id="13" dur="800" decel="100000" fill="hold"/>
                                        <p:tgtEl>
                                          <p:spTgt spid="25"/>
                                        </p:tgtEl>
                                        <p:attrNameLst>
                                          <p:attrName>ppt_x</p:attrName>
                                        </p:attrNameLst>
                                      </p:cBhvr>
                                      <p:tavLst>
                                        <p:tav tm="0">
                                          <p:val>
                                            <p:strVal val="#ppt_x+0.4"/>
                                          </p:val>
                                        </p:tav>
                                        <p:tav tm="100000">
                                          <p:val>
                                            <p:strVal val="#ppt_x-0.05"/>
                                          </p:val>
                                        </p:tav>
                                      </p:tavLst>
                                    </p:anim>
                                    <p:anim calcmode="lin" valueType="num">
                                      <p:cBhvr>
                                        <p:cTn id="14" dur="800" decel="100000" fill="hold"/>
                                        <p:tgtEl>
                                          <p:spTgt spid="25"/>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17" presetID="2" presetClass="entr" presetSubtype="2" fill="hold" nodeType="withEffect">
                                  <p:stCondLst>
                                    <p:cond delay="25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1+#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55920" y="1121558"/>
            <a:ext cx="11080160" cy="5579678"/>
          </a:xfrm>
          <a:prstGeom prst="rect">
            <a:avLst/>
          </a:prstGeom>
        </p:spPr>
      </p:pic>
      <p:pic>
        <p:nvPicPr>
          <p:cNvPr id="2" name="Picture 1"/>
          <p:cNvPicPr>
            <a:picLocks noChangeAspect="1"/>
          </p:cNvPicPr>
          <p:nvPr/>
        </p:nvPicPr>
        <p:blipFill>
          <a:blip r:embed="rId3"/>
          <a:stretch>
            <a:fillRect/>
          </a:stretch>
        </p:blipFill>
        <p:spPr>
          <a:xfrm>
            <a:off x="2938365" y="3906691"/>
            <a:ext cx="6639119" cy="19021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502298" y="168952"/>
            <a:ext cx="7946627" cy="964524"/>
            <a:chOff x="121048" y="0"/>
            <a:chExt cx="12070952" cy="3259015"/>
          </a:xfrm>
        </p:grpSpPr>
        <p:sp>
          <p:nvSpPr>
            <p:cNvPr id="5" name="任意多边形: 形状 2"/>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p:cNvSpPr txBox="1"/>
            <p:nvPr/>
          </p:nvSpPr>
          <p:spPr>
            <a:xfrm>
              <a:off x="304800" y="377371"/>
              <a:ext cx="11658599" cy="2131880"/>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4.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Xử</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lý</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huống</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3" name="Picture 2"/>
          <p:cNvPicPr>
            <a:picLocks noChangeAspect="1"/>
          </p:cNvPicPr>
          <p:nvPr/>
        </p:nvPicPr>
        <p:blipFill>
          <a:blip r:embed="rId1"/>
          <a:stretch>
            <a:fillRect/>
          </a:stretch>
        </p:blipFill>
        <p:spPr>
          <a:xfrm>
            <a:off x="2967037" y="1414462"/>
            <a:ext cx="6738938" cy="52860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 name="Group 3"/>
          <p:cNvGrpSpPr/>
          <p:nvPr/>
        </p:nvGrpSpPr>
        <p:grpSpPr>
          <a:xfrm>
            <a:off x="511354" y="4501389"/>
            <a:ext cx="4278451" cy="2175001"/>
            <a:chOff x="892354" y="3758439"/>
            <a:chExt cx="4278451" cy="2175001"/>
          </a:xfrm>
        </p:grpSpPr>
        <p:pic>
          <p:nvPicPr>
            <p:cNvPr id="8"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endParaRPr lang="en-US" sz="2400" b="1" dirty="0">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p:cNvPicPr>
            <a:picLocks noChangeAspect="1"/>
          </p:cNvPicPr>
          <p:nvPr/>
        </p:nvPicPr>
        <p:blipFill>
          <a:blip r:embed="rId1"/>
          <a:stretch>
            <a:fillRect/>
          </a:stretch>
        </p:blipFill>
        <p:spPr>
          <a:xfrm>
            <a:off x="2564648" y="354666"/>
            <a:ext cx="5614903" cy="1024217"/>
          </a:xfrm>
          <a:prstGeom prst="rect">
            <a:avLst/>
          </a:prstGeom>
        </p:spPr>
      </p:pic>
      <p:grpSp>
        <p:nvGrpSpPr>
          <p:cNvPr id="8" name="Group 7"/>
          <p:cNvGrpSpPr/>
          <p:nvPr/>
        </p:nvGrpSpPr>
        <p:grpSpPr>
          <a:xfrm>
            <a:off x="6877050" y="733426"/>
            <a:ext cx="4991100" cy="5905500"/>
            <a:chOff x="442193" y="1257300"/>
            <a:chExt cx="4495800" cy="5372481"/>
          </a:xfrm>
        </p:grpSpPr>
        <p:pic>
          <p:nvPicPr>
            <p:cNvPr id="9" name="Picture 8" descr="A picture containing text&#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p:cNvSpPr txBox="1"/>
            <p:nvPr/>
          </p:nvSpPr>
          <p:spPr>
            <a:xfrm>
              <a:off x="465208" y="4077026"/>
              <a:ext cx="4342360" cy="1763982"/>
            </a:xfrm>
            <a:prstGeom prst="rect">
              <a:avLst/>
            </a:prstGeom>
            <a:noFill/>
          </p:spPr>
          <p:txBody>
            <a:bodyPr wrap="square" rtlCol="0">
              <a:spAutoFit/>
            </a:bodyPr>
            <a:lstStyle/>
            <a:p>
              <a:pPr marL="0" marR="0" algn="just">
                <a:spcBef>
                  <a:spcPts val="0"/>
                </a:spcBef>
                <a:spcAft>
                  <a:spcPts val="0"/>
                </a:spcAft>
              </a:pPr>
              <a:r>
                <a:rPr lang="vi-VN" sz="4000" b="1" i="0" u="none" strike="noStrike" dirty="0">
                  <a:solidFill>
                    <a:srgbClr val="FF0000"/>
                  </a:solidFill>
                  <a:effectLst/>
                  <a:latin typeface="Calibri" panose="020F0502020204030204" pitchFamily="34" charset="0"/>
                  <a:cs typeface="Calibri" panose="020F0502020204030204" pitchFamily="34" charset="0"/>
                </a:rPr>
                <a:t>Em sẽ nói chuyện với Ba, để bạn hiểu và tôn trọng sở thích của mình.</a:t>
              </a:r>
              <a:endParaRPr lang="vi-VN" sz="4000" b="1" i="0" u="none" strike="noStrike" dirty="0">
                <a:solidFill>
                  <a:srgbClr val="FF0000"/>
                </a:solidFill>
                <a:effectLst/>
                <a:latin typeface="Calibri" panose="020F0502020204030204" pitchFamily="34" charset="0"/>
                <a:cs typeface="Calibri" panose="020F0502020204030204" pitchFamily="34" charset="0"/>
              </a:endParaRPr>
            </a:p>
          </p:txBody>
        </p:sp>
      </p:grpSp>
      <p:pic>
        <p:nvPicPr>
          <p:cNvPr id="3" name="Picture 2"/>
          <p:cNvPicPr>
            <a:picLocks noChangeAspect="1"/>
          </p:cNvPicPr>
          <p:nvPr/>
        </p:nvPicPr>
        <p:blipFill>
          <a:blip r:embed="rId3"/>
          <a:stretch>
            <a:fillRect/>
          </a:stretch>
        </p:blipFill>
        <p:spPr>
          <a:xfrm>
            <a:off x="670282" y="2724150"/>
            <a:ext cx="5863868" cy="178117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MH" val="20171009181032"/>
  <p:tag name="MH_LIBRARY" val="GRAPHIC"/>
  <p:tag name="MH_TYPE" val="Other"/>
  <p:tag name="MH_ORDER" val="1"/>
</p:tagLst>
</file>

<file path=ppt/tags/tag2.xml><?xml version="1.0" encoding="utf-8"?>
<p:tagLst xmlns:p="http://schemas.openxmlformats.org/presentationml/2006/main">
  <p:tag name="MH" val="20171009181032"/>
  <p:tag name="MH_LIBRARY" val="GRAPHIC"/>
  <p:tag name="MH_TYPE" val="Other"/>
  <p:tag name="MH_ORDER" val="2"/>
</p:tagLst>
</file>

<file path=ppt/tags/tag3.xml><?xml version="1.0" encoding="utf-8"?>
<p:tagLst xmlns:p="http://schemas.openxmlformats.org/presentationml/2006/main">
  <p:tag name="MH" val="20171009181032"/>
  <p:tag name="MH_LIBRARY" val="GRAPHIC"/>
  <p:tag name="MH_TYPE" val="Other"/>
  <p:tag name="MH_ORDER" val="3"/>
</p:tagLst>
</file>

<file path=ppt/tags/tag4.xml><?xml version="1.0" encoding="utf-8"?>
<p:tagLst xmlns:p="http://schemas.openxmlformats.org/presentationml/2006/main">
  <p:tag name="MH" val="20171009181032"/>
  <p:tag name="MH_LIBRARY" val="GRAPHIC"/>
  <p:tag name="MH_TYPE" val="Other"/>
  <p:tag name="MH_ORDER" val="4"/>
</p:tagLst>
</file>

<file path=ppt/tags/tag5.xml><?xml version="1.0" encoding="utf-8"?>
<p:tagLst xmlns:p="http://schemas.openxmlformats.org/presentationml/2006/main">
  <p:tag name="MH" val="20171009181032"/>
  <p:tag name="MH_LIBRARY" val="GRAPHIC"/>
  <p:tag name="MH_TYPE" val="Other"/>
  <p:tag name="MH_ORDER" val="5"/>
</p:tagLst>
</file>

<file path=ppt/tags/tag6.xml><?xml version="1.0" encoding="utf-8"?>
<p:tagLst xmlns:p="http://schemas.openxmlformats.org/presentationml/2006/main">
  <p:tag name="MH" val="20171009181032"/>
  <p:tag name="MH_LIBRARY" val="GRAPHIC"/>
  <p:tag name="MH_TYPE" val="SubTitle"/>
  <p:tag name="MH_ORDER" val="1"/>
</p:tagLst>
</file>

<file path=ppt/tags/tag7.xml><?xml version="1.0" encoding="utf-8"?>
<p:tagLst xmlns:p="http://schemas.openxmlformats.org/presentationml/2006/main">
  <p:tag name="MH" val="20171009181032"/>
  <p:tag name="MH_LIBRARY" val="GRAPHIC"/>
  <p:tag name="MH_TYPE" val="Other"/>
  <p:tag name="MH_ORDER" val="6"/>
</p:tagLst>
</file>

<file path=ppt/tags/tag8.xml><?xml version="1.0" encoding="utf-8"?>
<p:tagLst xmlns:p="http://schemas.openxmlformats.org/presentationml/2006/main">
  <p:tag name="MH" val="20171009181032"/>
  <p:tag name="MH_LIBRARY" val="GRAPHIC"/>
  <p:tag name="MH_TYPE" val="Other"/>
  <p:tag name="MH_ORDER" val="7"/>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2197</Words>
  <Application>WPS Presentation</Application>
  <PresentationFormat>Custom</PresentationFormat>
  <Paragraphs>39</Paragraphs>
  <Slides>19</Slides>
  <Notes>2</Notes>
  <HiddenSlides>0</HiddenSlides>
  <MMClips>1</MMClips>
  <ScaleCrop>false</ScaleCrop>
  <HeadingPairs>
    <vt:vector size="6" baseType="variant">
      <vt:variant>
        <vt:lpstr>已用的字体</vt:lpstr>
      </vt:variant>
      <vt:variant>
        <vt:i4>20</vt:i4>
      </vt:variant>
      <vt:variant>
        <vt:lpstr>主题</vt:lpstr>
      </vt:variant>
      <vt:variant>
        <vt:i4>3</vt:i4>
      </vt:variant>
      <vt:variant>
        <vt:lpstr>幻灯片标题</vt:lpstr>
      </vt:variant>
      <vt:variant>
        <vt:i4>19</vt:i4>
      </vt:variant>
    </vt:vector>
  </HeadingPairs>
  <TitlesOfParts>
    <vt:vector size="42" baseType="lpstr">
      <vt:lpstr>Arial</vt:lpstr>
      <vt:lpstr>SimSun</vt:lpstr>
      <vt:lpstr>Wingdings</vt:lpstr>
      <vt:lpstr>Calibri</vt:lpstr>
      <vt:lpstr>Quicksand</vt:lpstr>
      <vt:lpstr>Segoe Print</vt:lpstr>
      <vt:lpstr>Poppins Light</vt:lpstr>
      <vt:lpstr>SVN-Newton</vt:lpstr>
      <vt:lpstr>Times New Roman</vt:lpstr>
      <vt:lpstr>#9Slide07 HoneyCream</vt:lpstr>
      <vt:lpstr>#9Slide05 Bodega Script</vt:lpstr>
      <vt:lpstr>Arial</vt:lpstr>
      <vt:lpstr>UTM Avo</vt:lpstr>
      <vt:lpstr>UTM Aquarelle</vt:lpstr>
      <vt:lpstr>Cambria</vt:lpstr>
      <vt:lpstr>字魂59号-创粗黑</vt:lpstr>
      <vt:lpstr>等线</vt:lpstr>
      <vt:lpstr>Calibri</vt:lpstr>
      <vt:lpstr>Microsoft YaHei</vt:lpstr>
      <vt:lpstr>Arial Unicode MS</vt:lpstr>
      <vt:lpstr>1_Office Theme</vt:lpstr>
      <vt:lpstr>2_Office Theme</vt:lpstr>
      <vt:lpstr>PPTMON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Bích Đào Cao Thị</cp:lastModifiedBy>
  <cp:revision>22</cp:revision>
  <dcterms:created xsi:type="dcterms:W3CDTF">2024-07-24T07:23:00Z</dcterms:created>
  <dcterms:modified xsi:type="dcterms:W3CDTF">2024-10-16T06:37:42Z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96DBC7309DCD4A33B6C81EFF66050C4E_12</vt:lpwstr>
  </property>
  <property fmtid="{D5CDD505-2E9C-101B-9397-08002B2CF9AE}" pid="3" name="KSOProductBuildVer">
    <vt:lpwstr>1033-12.2.0.18586</vt:lpwstr>
  </property>
</Properties>
</file>