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0" r:id="rId3"/>
    <p:sldId id="256" r:id="rId4"/>
    <p:sldId id="271" r:id="rId5"/>
    <p:sldId id="279" r:id="rId6"/>
    <p:sldId id="265" r:id="rId7"/>
    <p:sldId id="276" r:id="rId8"/>
    <p:sldId id="277" r:id="rId9"/>
    <p:sldId id="282" r:id="rId10"/>
    <p:sldId id="278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181" autoAdjust="0"/>
  </p:normalViewPr>
  <p:slideViewPr>
    <p:cSldViewPr snapToGrid="0">
      <p:cViewPr varScale="1">
        <p:scale>
          <a:sx n="83" d="100"/>
          <a:sy n="83" d="100"/>
        </p:scale>
        <p:origin x="58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7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6B8E4-5746-4E3C-A4E1-C25F9B82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73FC-DB48-4D45-9E1D-0E7C2E3736E2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3B87-12B8-437B-A7D8-C6B826B9D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079B-C9BF-4869-B708-3EEA9EB7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6EAEC-08E7-4370-BA11-6B5BB0D5E1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91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E6D95-9E4A-4E5E-84B6-5185D924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DE140-D20C-417D-A021-946C52F23D6A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956FF-58D2-4E8E-8CDD-1CFBA601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D32EC-1C03-418F-A0B2-A4048325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13AE-1443-4216-BB37-28D3C911C3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607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38A96-5017-450A-96A5-A90C2FAA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CBF56-742F-4670-A2FC-493ED90A13E7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335FC-7EBB-4C6C-BF49-9F04754F4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3C961-18EC-4435-806F-7E95D6A3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05CA-1655-4969-88A5-5A7DBA9568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551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C199E2-99D6-4EC9-8D29-44CAFB21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5BC8D-DB47-449B-92B9-FA9CFC24116B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4317F2-E31A-443D-844F-5AE597AB0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5DF4FA-1CFA-4B76-8868-82514080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B87B2-89E8-40D8-9CB9-C99A5B6C2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953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578FC9-A65E-4BB4-A439-984DFB839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2A7A6-A1F6-4126-B3EE-CA40426DA69D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1EDE19-2BD6-4F40-ACD0-8C1222EE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10C7D8-C523-4322-9865-81B0DCB8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C3FF-29B5-41C2-BED7-ACC9923F9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249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0C020AA-1808-483E-9486-154F6B0C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6F5-7C9C-44AF-B2A7-F8AB1ECCC345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7E92AA-48FB-48DC-9B30-4680ED2B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C4FD00-5F74-4628-8CF1-F9868FE3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AF4F-5DF2-471F-BB8C-6F97BA30ED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122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746DAA-2E48-45F7-98E1-46DBA777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BDB7-02E8-4285-BB74-69D1E1E46DB2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5F5BEE-C5A7-4089-AD04-8E35997F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68DA01-7309-4320-BBC0-30C7433A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1AD3-F71A-41DC-811A-563CB4D17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116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C94707-B294-4FBF-8C1C-BB1FDE75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E01B1-34F5-4CA9-A21A-B4E35BC2DDA7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46F1D4-7BA3-4BE2-9705-414953811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B13EB2-2D4D-4B00-AA2A-581AEB28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1BA7-7CA6-422C-968D-F5CF79CCD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79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1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847604-A27C-44F4-B68E-6461886D0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3190-FD84-4E31-B78F-65D6C6B69327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288E80-0D3B-48CC-BBC6-61C0B7F8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982B58-0C3D-4AB9-83DD-2949735A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8E73-D459-4F99-A060-01FE76C0A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511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FCDA3-0D65-46C6-9B47-00401292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3E69-DAED-4530-9AEE-389F44D96B4B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F5B1D-4088-4478-9DCF-C62BB564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0A30E-F6ED-47A0-8357-85912EB5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FD462-BF5A-4713-A8C9-2A55613F8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044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C95F8-4FAC-47A7-B9FE-B38BF873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7B99D-1F95-45E5-9DA1-8BFF36A5B084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0779-66B2-4391-A614-D225BD5C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25338-39FC-49C4-AD92-2E467662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3929B-6A7A-476A-99CC-8276F8BAA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53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9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6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EA2388D-9145-4FD2-B606-3559678DBA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D114C393-7A7C-426E-84AE-010BC1AB68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1EC4B-1EA7-49DF-8A31-7A2AA05AE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AE572E-DD17-4A35-8807-2570BC9362C6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B990F-7A30-49E3-913A-08D9066A7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767EF-DB50-476D-8BB8-2F33B3CFF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E5C8033-A510-476E-A790-6900ADD55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6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3D4005-0B24-483B-BA33-9C0480B11A69}"/>
              </a:ext>
            </a:extLst>
          </p:cNvPr>
          <p:cNvSpPr/>
          <p:nvPr/>
        </p:nvSpPr>
        <p:spPr>
          <a:xfrm>
            <a:off x="2766781" y="2967335"/>
            <a:ext cx="665849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all" spc="0" normalizeH="0" baseline="0" noProof="0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CHÍNH TẢ </a:t>
            </a:r>
            <a:r>
              <a:rPr kumimoji="0" lang="en-US" sz="4800" b="1" i="0" u="none" strike="noStrike" kern="1200" cap="all" spc="0" normalizeH="0" baseline="0" noProof="0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all" spc="0" normalizeH="0" baseline="0" noProof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NGHE – </a:t>
            </a:r>
            <a:r>
              <a:rPr kumimoji="0" lang="en-US" sz="4800" b="1" i="0" u="none" strike="noStrike" kern="1200" cap="all" spc="0" normalizeH="0" baseline="0" noProof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vi-VN" sz="4800" b="1" i="0" u="none" strike="noStrike" kern="1200" cap="all" spc="0" normalizeH="0" baseline="0" noProof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: HÀ NỘI</a:t>
            </a:r>
            <a:endParaRPr kumimoji="0" lang="en-US" sz="4400" b="1" i="0" u="none" strike="noStrike" kern="1200" cap="all" spc="0" normalizeH="0" baseline="0" noProof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123" name="Picture 12">
            <a:extLst>
              <a:ext uri="{FF2B5EF4-FFF2-40B4-BE49-F238E27FC236}">
                <a16:creationId xmlns:a16="http://schemas.microsoft.com/office/drawing/2014/main" id="{C6D68463-C633-4086-B05B-ED22EBC9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187451"/>
            <a:ext cx="114776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3">
            <a:extLst>
              <a:ext uri="{FF2B5EF4-FFF2-40B4-BE49-F238E27FC236}">
                <a16:creationId xmlns:a16="http://schemas.microsoft.com/office/drawing/2014/main" id="{C6D4AD71-D213-4127-9527-2CA1C32A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95276"/>
            <a:ext cx="5867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</p:spTree>
  </p:cSld>
  <p:clrMapOvr>
    <a:masterClrMapping/>
  </p:clrMapOvr>
  <p:transition spd="slow" advTm="75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490" y="21034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EM!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9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732"/>
            <a:ext cx="12192000" cy="6868732"/>
          </a:xfrm>
          <a:prstGeom prst="rect">
            <a:avLst/>
          </a:prstGeom>
          <a:noFill/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323" y="5519210"/>
            <a:ext cx="12190677" cy="1338792"/>
            <a:chOff x="1" y="4172"/>
            <a:chExt cx="9215" cy="1012"/>
          </a:xfrm>
        </p:grpSpPr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8560882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123" y="1481979"/>
            <a:ext cx="3484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3200" dirty="0" err="1">
                <a:latin typeface="VNI-Times" pitchFamily="2" charset="0"/>
                <a:ea typeface="Times New Roman" panose="02020603050405020304" pitchFamily="18" charset="0"/>
              </a:rPr>
              <a:t>Kieåm</a:t>
            </a:r>
            <a:r>
              <a:rPr lang="en-US" sz="3200" dirty="0">
                <a:latin typeface="VNI-Times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VNI-Times" pitchFamily="2" charset="0"/>
                <a:ea typeface="Times New Roman" panose="02020603050405020304" pitchFamily="18" charset="0"/>
              </a:rPr>
              <a:t>tra</a:t>
            </a:r>
            <a:r>
              <a:rPr lang="en-US" sz="3200" dirty="0">
                <a:latin typeface="VNI-Times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VNI-Times" pitchFamily="2" charset="0"/>
                <a:ea typeface="Times New Roman" panose="02020603050405020304" pitchFamily="18" charset="0"/>
              </a:rPr>
              <a:t>baøi</a:t>
            </a:r>
            <a:r>
              <a:rPr lang="en-US" sz="3200" dirty="0">
                <a:latin typeface="VNI-Times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VNI-Times" pitchFamily="2" charset="0"/>
                <a:ea typeface="Times New Roman" panose="02020603050405020304" pitchFamily="18" charset="0"/>
              </a:rPr>
              <a:t>cuõ</a:t>
            </a:r>
            <a:endParaRPr lang="en-US" sz="3200" dirty="0">
              <a:latin typeface="VNI-Times" pitchFamily="2" charset="0"/>
              <a:ea typeface="Times New Roman" panose="02020603050405020304" pitchFamily="18" charset="0"/>
            </a:endParaRPr>
          </a:p>
          <a:p>
            <a:pPr algn="just">
              <a:tabLst>
                <a:tab pos="5486400" algn="l"/>
              </a:tabLst>
            </a:pPr>
            <a:r>
              <a:rPr lang="en-US" sz="3200" dirty="0" err="1">
                <a:latin typeface="VNI-Times" pitchFamily="2" charset="0"/>
                <a:ea typeface="Times New Roman" panose="02020603050405020304" pitchFamily="18" charset="0"/>
              </a:rPr>
              <a:t>Vieát</a:t>
            </a:r>
            <a:r>
              <a:rPr lang="en-US" sz="3200" dirty="0">
                <a:latin typeface="VNI-Times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VNI-Times" pitchFamily="2" charset="0"/>
                <a:ea typeface="Times New Roman" panose="02020603050405020304" pitchFamily="18" charset="0"/>
              </a:rPr>
              <a:t>vaøo</a:t>
            </a:r>
            <a:r>
              <a:rPr lang="en-US" sz="3200" dirty="0">
                <a:latin typeface="VNI-Times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VNI-Times" pitchFamily="2" charset="0"/>
                <a:ea typeface="Times New Roman" panose="02020603050405020304" pitchFamily="18" charset="0"/>
              </a:rPr>
              <a:t>baûng</a:t>
            </a:r>
            <a:r>
              <a:rPr lang="en-US" sz="3200" dirty="0">
                <a:latin typeface="VNI-Times" pitchFamily="2" charset="0"/>
                <a:ea typeface="Times New Roman" panose="02020603050405020304" pitchFamily="18" charset="0"/>
              </a:rPr>
              <a:t> con: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37874" y="1979685"/>
            <a:ext cx="2406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cữu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8165" y="1979596"/>
            <a:ext cx="2438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Kết quả hình ảnh cho hình ảnh hồ gươ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969"/>
            <a:ext cx="12191999" cy="6949440"/>
          </a:xfrm>
          <a:prstGeom prst="rect">
            <a:avLst/>
          </a:prstGeom>
          <a:noFill/>
        </p:spPr>
      </p:pic>
      <p:pic>
        <p:nvPicPr>
          <p:cNvPr id="8196" name="Picture 4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4601" y="30969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17595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3" grpId="1"/>
      <p:bldP spid="3" grpId="2"/>
      <p:bldP spid="10" grpId="0"/>
      <p:bldP spid="10" grpId="1"/>
      <p:bldP spid="1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Kết quả hình ảnh cho hình ảnh ba d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193" y="-322607"/>
            <a:ext cx="12191999" cy="6858001"/>
          </a:xfrm>
          <a:prstGeom prst="rect">
            <a:avLst/>
          </a:prstGeom>
          <a:noFill/>
        </p:spPr>
      </p:pic>
      <p:pic>
        <p:nvPicPr>
          <p:cNvPr id="8204" name="Picture 12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85" y="102209"/>
            <a:ext cx="12191999" cy="6858000"/>
          </a:xfrm>
          <a:prstGeom prst="rect">
            <a:avLst/>
          </a:prstGeom>
          <a:noFill/>
        </p:spPr>
      </p:pic>
      <p:pic>
        <p:nvPicPr>
          <p:cNvPr id="8206" name="Picture 14" descr="Kết quả hình ảnh cho hình ảnh chua mot c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4193" y="102209"/>
            <a:ext cx="1225619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17595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93357" y="176813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tả</a:t>
            </a:r>
            <a:r>
              <a:rPr lang="en-US" altLang="en-US" sz="2800" b="1" dirty="0">
                <a:latin typeface="Times New Roman" panose="02020603050405020304" pitchFamily="18" charset="0"/>
              </a:rPr>
              <a:t>( Nghe –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78076" y="1452476"/>
            <a:ext cx="46786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78076" y="1960088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878076" y="2473560"/>
            <a:ext cx="47067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864007" y="2987032"/>
            <a:ext cx="4819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878076" y="3918068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6234372" y="1649428"/>
            <a:ext cx="0" cy="419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600"/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78076" y="4431320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864008" y="4930724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892144" y="5430348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879152" y="1452476"/>
            <a:ext cx="51628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879152" y="1946240"/>
            <a:ext cx="4965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6907288" y="2459712"/>
            <a:ext cx="5148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921356" y="2958896"/>
            <a:ext cx="47321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bay,…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8928316" y="3779568"/>
            <a:ext cx="3263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00FF"/>
                </a:solidFill>
                <a:latin typeface="Times New Roman" pitchFamily="18" charset="0"/>
              </a:rPr>
              <a:t>TRẦN ĐĂNG KHOA</a:t>
            </a:r>
          </a:p>
        </p:txBody>
      </p:sp>
    </p:spTree>
    <p:extLst>
      <p:ext uri="{BB962C8B-B14F-4D97-AF65-F5344CB8AC3E}">
        <p14:creationId xmlns:p14="http://schemas.microsoft.com/office/powerpoint/2010/main" val="353339417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79497" y="2316108"/>
            <a:ext cx="552160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 LÀ TÊN NGƯỜI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749008" y="3086800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749008" y="3528451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5335330" y="2445701"/>
            <a:ext cx="2369" cy="157675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25433" y="1005611"/>
            <a:ext cx="259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335330" y="2335682"/>
            <a:ext cx="70411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 LÀ TÊN ĐỊA LÍ VIỆT NAM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094153" y="4846024"/>
            <a:ext cx="10185009" cy="14478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</a:p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0" y="4138134"/>
            <a:ext cx="121380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 VIẾT HOA TÊN NGƯỜI, TÊN ĐỊA LÍ VIỆT NAM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020833" y="3027692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</a:t>
            </a:r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211833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390826" y="1385412"/>
            <a:ext cx="259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529970" y="2369071"/>
            <a:ext cx="9052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29970" y="2953846"/>
            <a:ext cx="9192044" cy="34317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Tx/>
              <a:buAutoNum type="alphaLcParenR"/>
            </a:pP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</a:pP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3211833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0201" y="374671"/>
            <a:ext cx="11049000" cy="623863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Tx/>
              <a:buAutoNum type="alphaLcParenR"/>
            </a:pP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,......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:Kim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</a:pP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Lô,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,....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,...…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3200" b="1" dirty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,....…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,....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,...…</a:t>
            </a:r>
          </a:p>
        </p:txBody>
      </p:sp>
    </p:spTree>
    <p:extLst>
      <p:ext uri="{BB962C8B-B14F-4D97-AF65-F5344CB8AC3E}">
        <p14:creationId xmlns:p14="http://schemas.microsoft.com/office/powerpoint/2010/main" val="27333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41205" y="1044657"/>
            <a:ext cx="11524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715" y="2476760"/>
            <a:ext cx="102820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1833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424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VNI-Times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Tên người: Tên một bạn nam và một bạn nữ trong lớp: Nguyễn Thành Lộc, Nguyễn Ngọc Hân, Nguyễn Kim Cương,...... Tên một anh hùng nhỏ tuổi trong lịch sử nước ta:Kim Đồng, Nguyễn Bá Ngọc, Lê Văn Tám. b) Tên địa lí: Tên một dòng sông (hoặc hồ, núi, đèo): + Sông: Hồng, Lô, Đà, Cửu Long, Đà Rằng,.... + Hồ : Hoàn Kiếm, Trúc Bạch,...… + Đèo: Ngang, Hải Vân,....… Tên một xã (hoặc phường): Xã Nguyễn Huệ, Việt Dân, Bình Dương, Thủy An, Đức Chính,.... Quận: Hoàng Mai, Hoàn Kiếm, Thanh Xuân,...…</vt:lpstr>
      <vt:lpstr>PowerPoint Presentation</vt:lpstr>
      <vt:lpstr>XIN CHÀO VÀ HẸN GẶP LẠI CÁC EM!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Đặng Thị Tuyết Nhung</cp:lastModifiedBy>
  <cp:revision>107</cp:revision>
  <dcterms:created xsi:type="dcterms:W3CDTF">2017-11-24T09:12:01Z</dcterms:created>
  <dcterms:modified xsi:type="dcterms:W3CDTF">2023-01-17T07:10:59Z</dcterms:modified>
</cp:coreProperties>
</file>