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8" r:id="rId4"/>
    <p:sldId id="259" r:id="rId5"/>
    <p:sldId id="261" r:id="rId6"/>
    <p:sldId id="257" r:id="rId7"/>
    <p:sldId id="262" r:id="rId8"/>
    <p:sldId id="280" r:id="rId9"/>
    <p:sldId id="263" r:id="rId10"/>
    <p:sldId id="264" r:id="rId11"/>
    <p:sldId id="266" r:id="rId12"/>
    <p:sldId id="268" r:id="rId13"/>
    <p:sldId id="269" r:id="rId14"/>
    <p:sldId id="270" r:id="rId15"/>
    <p:sldId id="271" r:id="rId16"/>
    <p:sldId id="267" r:id="rId17"/>
    <p:sldId id="273" r:id="rId18"/>
    <p:sldId id="274" r:id="rId19"/>
    <p:sldId id="275" r:id="rId20"/>
    <p:sldId id="276" r:id="rId21"/>
    <p:sldId id="272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4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8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4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9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9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5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7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41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0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64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2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7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AC967-82EE-4344-BD13-2AB89311128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6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microsoft.com/office/2007/relationships/hdphoto" Target="../media/hdphoto2.wdp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92154" y="682205"/>
            <a:ext cx="25789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THUẬT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5922" y="2718938"/>
            <a:ext cx="667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LẮP MÁY BAY TRỰC THĂNG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9" t="4537" r="9991" b="1349"/>
          <a:stretch/>
        </p:blipFill>
        <p:spPr>
          <a:xfrm rot="16200000">
            <a:off x="7540873" y="3259033"/>
            <a:ext cx="2549474" cy="3630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47C9B1-D49B-4AA6-A8DD-01DC1D871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528" y="682205"/>
            <a:ext cx="1246908" cy="12469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6705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4599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721" t="25899" r="30850" b="38728"/>
          <a:stretch/>
        </p:blipFill>
        <p:spPr>
          <a:xfrm>
            <a:off x="7331650" y="301924"/>
            <a:ext cx="4791337" cy="2769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loud Callout 4"/>
          <p:cNvSpPr/>
          <p:nvPr/>
        </p:nvSpPr>
        <p:spPr>
          <a:xfrm rot="21349365" flipH="1">
            <a:off x="861684" y="923843"/>
            <a:ext cx="5602749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7283" t="62166" r="17873" b="14034"/>
          <a:stretch/>
        </p:blipFill>
        <p:spPr>
          <a:xfrm>
            <a:off x="6861824" y="3320988"/>
            <a:ext cx="5132304" cy="2765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15864" y="6245954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383" y="4399295"/>
            <a:ext cx="60126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90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432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21349365" flipH="1">
            <a:off x="861684" y="923843"/>
            <a:ext cx="5602749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2951" y="6340845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551" t="45910" r="27372" b="17441"/>
          <a:stretch/>
        </p:blipFill>
        <p:spPr>
          <a:xfrm>
            <a:off x="7893170" y="232913"/>
            <a:ext cx="3769449" cy="3870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6675" t="68809" r="18083" b="13945"/>
          <a:stretch/>
        </p:blipFill>
        <p:spPr>
          <a:xfrm>
            <a:off x="6966591" y="4209632"/>
            <a:ext cx="4923762" cy="20249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3026" y="5055079"/>
            <a:ext cx="5236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66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219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8883" y="5961282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1616" t="30496" r="29670" b="43075"/>
          <a:stretch/>
        </p:blipFill>
        <p:spPr>
          <a:xfrm>
            <a:off x="568800" y="796447"/>
            <a:ext cx="6472004" cy="2485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2273" y="3425635"/>
            <a:ext cx="184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Hình</a:t>
            </a:r>
            <a:r>
              <a:rPr lang="en-US" dirty="0" smtClean="0"/>
              <a:t> 4. </a:t>
            </a:r>
            <a:r>
              <a:rPr lang="en-US" dirty="0" err="1" smtClean="0"/>
              <a:t>Lắp</a:t>
            </a:r>
            <a:r>
              <a:rPr lang="en-US" dirty="0" smtClean="0"/>
              <a:t> ca bin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6330" t="66090" r="15167" b="9848"/>
          <a:stretch/>
        </p:blipFill>
        <p:spPr>
          <a:xfrm>
            <a:off x="6654780" y="3610301"/>
            <a:ext cx="4615133" cy="219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21349365" flipH="1">
            <a:off x="861684" y="923843"/>
            <a:ext cx="5602749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036" t="33155" r="27117" b="22081"/>
          <a:stretch/>
        </p:blipFill>
        <p:spPr>
          <a:xfrm>
            <a:off x="7789652" y="215625"/>
            <a:ext cx="2562045" cy="3422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0781" t="57414" r="16122" b="12393"/>
          <a:stretch/>
        </p:blipFill>
        <p:spPr>
          <a:xfrm>
            <a:off x="7367912" y="3670741"/>
            <a:ext cx="3631403" cy="26701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24491" y="295942"/>
            <a:ext cx="301924" cy="33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6123" y="5331123"/>
            <a:ext cx="6240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89652" y="6245955"/>
            <a:ext cx="330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91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8663" t="13997" r="25058" b="39694"/>
          <a:stretch/>
        </p:blipFill>
        <p:spPr>
          <a:xfrm>
            <a:off x="1261916" y="1857675"/>
            <a:ext cx="4742068" cy="4700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649" y="129396"/>
            <a:ext cx="3377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4716" y="6230970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1518885" y="652616"/>
            <a:ext cx="9402792" cy="1492370"/>
          </a:xfrm>
          <a:prstGeom prst="horizontalScroll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7191" t="52217" r="51297" b="20572"/>
          <a:stretch/>
        </p:blipFill>
        <p:spPr>
          <a:xfrm>
            <a:off x="7297947" y="2953271"/>
            <a:ext cx="4606506" cy="327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669" y="1276710"/>
            <a:ext cx="5581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LẮP RÁP CÁC BỘ PHẬN  CỦA MÁY BAY TRỰC THĂNG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60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721" t="25899" r="30850" b="38728"/>
          <a:stretch/>
        </p:blipFill>
        <p:spPr>
          <a:xfrm>
            <a:off x="1828800" y="1328470"/>
            <a:ext cx="4989275" cy="288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551" t="45910" r="27372" b="21820"/>
          <a:stretch/>
        </p:blipFill>
        <p:spPr>
          <a:xfrm>
            <a:off x="7349706" y="993461"/>
            <a:ext cx="3467523" cy="3135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8944" t="53240" r="21722" b="7211"/>
          <a:stretch/>
        </p:blipFill>
        <p:spPr>
          <a:xfrm>
            <a:off x="3769744" y="4211944"/>
            <a:ext cx="5601062" cy="252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5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60101" t="20957" r="20971" b="47769"/>
          <a:stretch/>
        </p:blipFill>
        <p:spPr>
          <a:xfrm>
            <a:off x="7480955" y="986793"/>
            <a:ext cx="3302064" cy="3068887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24185" t="20957" r="52002" b="43119"/>
          <a:stretch/>
        </p:blipFill>
        <p:spPr>
          <a:xfrm>
            <a:off x="1286768" y="1256055"/>
            <a:ext cx="3307251" cy="28065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33846" t="53390" r="28212" b="1768"/>
          <a:stretch/>
        </p:blipFill>
        <p:spPr>
          <a:xfrm>
            <a:off x="2940393" y="3347049"/>
            <a:ext cx="4866512" cy="33771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7770580" y="1354347"/>
            <a:ext cx="390009" cy="3450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30594" y="897147"/>
            <a:ext cx="1700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0101" t="20957" r="20971" b="47769"/>
          <a:stretch/>
        </p:blipFill>
        <p:spPr>
          <a:xfrm>
            <a:off x="1061049" y="897147"/>
            <a:ext cx="3302064" cy="3068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8944" t="53240" r="21722" b="7211"/>
          <a:stretch/>
        </p:blipFill>
        <p:spPr>
          <a:xfrm>
            <a:off x="6297285" y="1267024"/>
            <a:ext cx="5601062" cy="2525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016" t="57404" r="25713" b="1558"/>
          <a:stretch/>
        </p:blipFill>
        <p:spPr>
          <a:xfrm>
            <a:off x="3881886" y="3853087"/>
            <a:ext cx="5407553" cy="281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5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16" t="57404" r="25713" b="1558"/>
          <a:stretch/>
        </p:blipFill>
        <p:spPr>
          <a:xfrm>
            <a:off x="672861" y="1022231"/>
            <a:ext cx="5616366" cy="2928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707" t="61063" r="65390" b="16679"/>
          <a:stretch/>
        </p:blipFill>
        <p:spPr>
          <a:xfrm>
            <a:off x="7815531" y="1246517"/>
            <a:ext cx="2605179" cy="1560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4071" t="51610" r="28525" b="2051"/>
          <a:stretch/>
        </p:blipFill>
        <p:spPr>
          <a:xfrm>
            <a:off x="5913166" y="3717986"/>
            <a:ext cx="4628314" cy="30390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36734" y="2806910"/>
            <a:ext cx="2162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8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3925" y="66152"/>
            <a:ext cx="174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823455"/>
            <a:ext cx="116715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SGK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9081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16" t="57404" r="25713" b="1558"/>
          <a:stretch/>
        </p:blipFill>
        <p:spPr>
          <a:xfrm>
            <a:off x="1262178" y="1222522"/>
            <a:ext cx="4569847" cy="2382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01322" y="3374646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216" t="53230" r="32131" b="2195"/>
          <a:stretch/>
        </p:blipFill>
        <p:spPr>
          <a:xfrm>
            <a:off x="3869044" y="3930854"/>
            <a:ext cx="4645228" cy="2796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6783" t="17069" r="17267" b="55584"/>
          <a:stretch/>
        </p:blipFill>
        <p:spPr>
          <a:xfrm>
            <a:off x="6689881" y="1101752"/>
            <a:ext cx="4019912" cy="23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4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216" t="53230" r="32131" b="2195"/>
          <a:stretch/>
        </p:blipFill>
        <p:spPr>
          <a:xfrm>
            <a:off x="547875" y="2199736"/>
            <a:ext cx="6076096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1698" y="820853"/>
            <a:ext cx="4018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HOÀN THÀNH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692" y="1376563"/>
            <a:ext cx="626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 HÌNH LẮP GHÉP MÁY BAY TRỰC THĂNG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Vertical Scroll 4"/>
          <p:cNvSpPr/>
          <p:nvPr/>
        </p:nvSpPr>
        <p:spPr>
          <a:xfrm>
            <a:off x="7099540" y="931653"/>
            <a:ext cx="4986067" cy="5273731"/>
          </a:xfrm>
          <a:prstGeom prst="verticalScroll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04299" y="1838228"/>
            <a:ext cx="3239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910280"/>
              </p:ext>
            </p:extLst>
          </p:nvPr>
        </p:nvGraphicFramePr>
        <p:xfrm>
          <a:off x="7858665" y="2470769"/>
          <a:ext cx="3569834" cy="33649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71382"/>
                <a:gridCol w="898452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Tiêu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chí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Điểm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Lăp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ráp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đầy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đúng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vị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bộ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phận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Sản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phẩm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chắc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chắn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không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xộc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xệch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Máy báy giữ được thăng bằng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97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lắp ghép mô hình kĩ thuật lớp 4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220" y="1406404"/>
            <a:ext cx="5451594" cy="545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 flipH="1">
            <a:off x="327804" y="232913"/>
            <a:ext cx="5503653" cy="4399471"/>
          </a:xfrm>
          <a:prstGeom prst="wedgeEllipseCallout">
            <a:avLst>
              <a:gd name="adj1" fmla="val -50456"/>
              <a:gd name="adj2" fmla="val 3857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tháo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rời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4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l="-7000" t="-1000" r="-4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9522" y="1010369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3600" b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2825" y="1656700"/>
            <a:ext cx="59694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bin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3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78" y="249716"/>
            <a:ext cx="8860554" cy="4943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635012" y="5684808"/>
            <a:ext cx="9518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3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269" y="4110306"/>
            <a:ext cx="3398809" cy="2372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02" y="4110306"/>
            <a:ext cx="3821501" cy="2372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3"/>
          <a:stretch/>
        </p:blipFill>
        <p:spPr>
          <a:xfrm>
            <a:off x="4432567" y="643056"/>
            <a:ext cx="3769743" cy="2432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1" y="4110306"/>
            <a:ext cx="3519575" cy="2346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Máy Bay Trực Thăng Phun Thuốc Sâ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20" y="735177"/>
            <a:ext cx="3723906" cy="2340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à Nội &quot;chưa bàn đến&quot; việc mua trực thăng cứu hỏ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80" y="689473"/>
            <a:ext cx="3768846" cy="2363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23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65" r="17542"/>
          <a:stretch/>
        </p:blipFill>
        <p:spPr>
          <a:xfrm>
            <a:off x="-120770" y="181155"/>
            <a:ext cx="8376249" cy="6569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4830" y="1147314"/>
            <a:ext cx="511832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đuôi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</a:t>
            </a:r>
          </a:p>
          <a:p>
            <a:pPr marL="285750" indent="-285750">
              <a:buFontTx/>
              <a:buChar char="-"/>
            </a:pP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bin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endParaRPr lang="en-US" sz="35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 bin </a:t>
            </a:r>
          </a:p>
          <a:p>
            <a:pPr marL="285750" indent="-285750">
              <a:buFontTx/>
              <a:buChar char="-"/>
            </a:pP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quạt</a:t>
            </a:r>
            <a:endParaRPr lang="en-US" sz="35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</a:t>
            </a:r>
            <a:endParaRPr 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43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1284" y="388189"/>
            <a:ext cx="4828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TIẾT VÀ DỤNG CỤ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033704"/>
              </p:ext>
            </p:extLst>
          </p:nvPr>
        </p:nvGraphicFramePr>
        <p:xfrm>
          <a:off x="1092423" y="1107854"/>
          <a:ext cx="4781033" cy="50292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182881"/>
                <a:gridCol w="15981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gọi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Số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lượng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nhỏ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chữ</a:t>
                      </a:r>
                      <a:r>
                        <a:rPr lang="en-US" sz="2400" baseline="0" dirty="0" smtClean="0"/>
                        <a:t> L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Hai </a:t>
                      </a:r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chữ</a:t>
                      </a:r>
                      <a:r>
                        <a:rPr lang="en-US" sz="2400" baseline="0" dirty="0" smtClean="0"/>
                        <a:t> 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sau</a:t>
                      </a:r>
                      <a:r>
                        <a:rPr lang="en-US" sz="2400" baseline="0" dirty="0" smtClean="0"/>
                        <a:t> ca bin </a:t>
                      </a:r>
                      <a:r>
                        <a:rPr lang="en-US" sz="2400" baseline="0" dirty="0" err="1" smtClean="0"/>
                        <a:t>máy</a:t>
                      </a:r>
                      <a:r>
                        <a:rPr lang="en-US" sz="2400" baseline="0" dirty="0" smtClean="0"/>
                        <a:t> bay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mặt</a:t>
                      </a:r>
                      <a:r>
                        <a:rPr lang="en-US" sz="2400" baseline="0" dirty="0" smtClean="0"/>
                        <a:t> ca bin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tam </a:t>
                      </a:r>
                      <a:r>
                        <a:rPr lang="en-US" sz="2400" baseline="0" dirty="0" err="1" smtClean="0"/>
                        <a:t>giác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thẳng</a:t>
                      </a:r>
                      <a:r>
                        <a:rPr lang="en-US" sz="2400" baseline="0" dirty="0" smtClean="0"/>
                        <a:t> 11 </a:t>
                      </a:r>
                      <a:r>
                        <a:rPr lang="en-US" sz="2400" baseline="0" dirty="0" err="1" smtClean="0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thẳng</a:t>
                      </a:r>
                      <a:r>
                        <a:rPr lang="en-US" sz="2400" baseline="0" dirty="0" smtClean="0"/>
                        <a:t> 9 </a:t>
                      </a:r>
                      <a:r>
                        <a:rPr lang="en-US" sz="2400" baseline="0" dirty="0" err="1" smtClean="0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thẳng</a:t>
                      </a:r>
                      <a:r>
                        <a:rPr lang="en-US" sz="2400" baseline="0" dirty="0" smtClean="0"/>
                        <a:t> 6 </a:t>
                      </a:r>
                      <a:r>
                        <a:rPr lang="en-US" sz="2400" baseline="0" dirty="0" err="1" smtClean="0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thẳng</a:t>
                      </a:r>
                      <a:r>
                        <a:rPr lang="en-US" sz="2400" baseline="0" dirty="0" smtClean="0"/>
                        <a:t> 5 </a:t>
                      </a:r>
                      <a:r>
                        <a:rPr lang="en-US" sz="2400" baseline="0" dirty="0" err="1" smtClean="0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610939"/>
              </p:ext>
            </p:extLst>
          </p:nvPr>
        </p:nvGraphicFramePr>
        <p:xfrm>
          <a:off x="6635150" y="1118260"/>
          <a:ext cx="4092755" cy="50292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505494"/>
                <a:gridCol w="1587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gọi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Số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lượng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thẳng</a:t>
                      </a:r>
                      <a:r>
                        <a:rPr lang="en-US" sz="2400" baseline="0" dirty="0" smtClean="0"/>
                        <a:t> 3 </a:t>
                      </a:r>
                      <a:r>
                        <a:rPr lang="en-US" sz="2400" baseline="0" dirty="0" err="1" smtClean="0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chữ</a:t>
                      </a:r>
                      <a:r>
                        <a:rPr lang="en-US" sz="2400" baseline="0" dirty="0" smtClean="0"/>
                        <a:t> U </a:t>
                      </a:r>
                      <a:r>
                        <a:rPr lang="en-US" sz="2400" baseline="0" dirty="0" err="1" smtClean="0"/>
                        <a:t>dài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chữ</a:t>
                      </a:r>
                      <a:r>
                        <a:rPr lang="en-US" sz="2400" baseline="0" dirty="0" smtClean="0"/>
                        <a:t> U </a:t>
                      </a:r>
                      <a:r>
                        <a:rPr lang="en-US" sz="2400" baseline="0" dirty="0" err="1" smtClean="0"/>
                        <a:t>ngắn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chữ</a:t>
                      </a:r>
                      <a:r>
                        <a:rPr lang="en-US" sz="2400" baseline="0" dirty="0" smtClean="0"/>
                        <a:t> L </a:t>
                      </a:r>
                      <a:r>
                        <a:rPr lang="en-US" sz="2400" baseline="0" dirty="0" err="1" smtClean="0"/>
                        <a:t>dài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Bánh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đai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Trục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ngắn</a:t>
                      </a:r>
                      <a:r>
                        <a:rPr lang="en-US" sz="2400" baseline="0" dirty="0" smtClean="0"/>
                        <a:t> 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Vòng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hãm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Ốc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31 </a:t>
                      </a:r>
                      <a:r>
                        <a:rPr lang="en-US" sz="2400" dirty="0" err="1" smtClean="0"/>
                        <a:t>bộ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Cờ</a:t>
                      </a:r>
                      <a:r>
                        <a:rPr lang="en-US" sz="2400" baseline="0" dirty="0" smtClean="0"/>
                        <a:t>-ê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Tua-vít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41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19" r="12589"/>
          <a:stretch/>
        </p:blipFill>
        <p:spPr>
          <a:xfrm>
            <a:off x="198407" y="0"/>
            <a:ext cx="5926347" cy="44571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829" r="13041"/>
          <a:stretch/>
        </p:blipFill>
        <p:spPr>
          <a:xfrm>
            <a:off x="6288656" y="138023"/>
            <a:ext cx="5564039" cy="4007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042" r="13142" b="61408"/>
          <a:stretch/>
        </p:blipFill>
        <p:spPr>
          <a:xfrm>
            <a:off x="198407" y="4720576"/>
            <a:ext cx="6011339" cy="1792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357" t="39151" r="12803" b="-682"/>
          <a:stretch/>
        </p:blipFill>
        <p:spPr>
          <a:xfrm>
            <a:off x="6124754" y="4206111"/>
            <a:ext cx="5408763" cy="257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3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327" y="1104182"/>
            <a:ext cx="5857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TRÌNH THỰC HIỆN 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 MÁY BAY TRỰC THĂNG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0072" y="2637429"/>
            <a:ext cx="71254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1: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071" t="51610" r="28525" b="2051"/>
          <a:stretch/>
        </p:blipFill>
        <p:spPr>
          <a:xfrm>
            <a:off x="98185" y="0"/>
            <a:ext cx="2903432" cy="1906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00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1879" y="1233578"/>
            <a:ext cx="5112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LẮP TỪNG BỘ PHẬN CỦA 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 BAY TRỰC THĂNG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22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820</Words>
  <Application>Microsoft Office PowerPoint</Application>
  <PresentationFormat>Widescreen</PresentationFormat>
  <Paragraphs>127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45</cp:revision>
  <dcterms:created xsi:type="dcterms:W3CDTF">2020-12-13T04:37:49Z</dcterms:created>
  <dcterms:modified xsi:type="dcterms:W3CDTF">2024-03-15T06:06:15Z</dcterms:modified>
</cp:coreProperties>
</file>