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1480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6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2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3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" name="Picture 4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Picture 4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Picture 4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4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4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4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4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8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4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5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6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07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2145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6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7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08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Picture 6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3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2142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3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4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14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Picture 7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7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7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8" name="Picture 7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" name="Picture 7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0" name="Picture 8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1" name="Picture 8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2" name="Picture 8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3" name="Picture 8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4" name="Picture 8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8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8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0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1" name="Picture 9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5" name="Picture 9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" name="WordArt 101"/>
          <p:cNvSpPr>
            <a:spLocks noChangeArrowheads="1" noChangeShapeType="1" noTextEdit="1"/>
          </p:cNvSpPr>
          <p:nvPr/>
        </p:nvSpPr>
        <p:spPr bwMode="auto">
          <a:xfrm>
            <a:off x="501650" y="3040087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</a:p>
        </p:txBody>
      </p:sp>
      <p:sp>
        <p:nvSpPr>
          <p:cNvPr id="2141" name="Text Box 102"/>
          <p:cNvSpPr txBox="1">
            <a:spLocks noChangeArrowheads="1"/>
          </p:cNvSpPr>
          <p:nvPr/>
        </p:nvSpPr>
        <p:spPr bwMode="auto">
          <a:xfrm>
            <a:off x="1766887" y="3498932"/>
            <a:ext cx="6407150" cy="584200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MÔN: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xmlns="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89937" y="222852"/>
            <a:ext cx="1171576" cy="11715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96191050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42900" y="6096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43000" y="3616911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76800" y="3527855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314700" y="5180850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14700" y="5180849"/>
            <a:ext cx="25146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</p:spTree>
    <p:extLst>
      <p:ext uri="{BB962C8B-B14F-4D97-AF65-F5344CB8AC3E}">
        <p14:creationId xmlns:p14="http://schemas.microsoft.com/office/powerpoint/2010/main" val="20274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610600" cy="2590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kăng-gu-ru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33800" y="2363337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79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0"/>
            <a:ext cx="68580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Ôn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>
                <a:latin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gian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95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oa t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2296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6"/>
          <p:cNvSpPr>
            <a:spLocks noChangeArrowheads="1" noChangeShapeType="1" noTextEdit="1"/>
          </p:cNvSpPr>
          <p:nvPr/>
        </p:nvSpPr>
        <p:spPr bwMode="auto">
          <a:xfrm>
            <a:off x="2133600" y="2362200"/>
            <a:ext cx="51054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38209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82090"/>
                    </a:gs>
                    <a:gs pos="100000">
                      <a:srgbClr val="0066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CHÀO TẠM BIỆT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82090"/>
                    </a:gs>
                    <a:gs pos="100000">
                      <a:srgbClr val="0066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QUÝ THẦY CÔ GIÁO</a:t>
            </a:r>
          </a:p>
        </p:txBody>
      </p:sp>
    </p:spTree>
    <p:extLst>
      <p:ext uri="{BB962C8B-B14F-4D97-AF65-F5344CB8AC3E}">
        <p14:creationId xmlns:p14="http://schemas.microsoft.com/office/powerpoint/2010/main" val="329462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58200" cy="12192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dirty="0" err="1">
                <a:latin typeface="Times New Roman" pitchFamily="18" charset="0"/>
              </a:rPr>
              <a:t>Muốn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3505200"/>
            <a:ext cx="861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Muốn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x  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838200"/>
            <a:ext cx="374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6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765412" y="22098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172200" y="57150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</p:spTree>
    <p:extLst>
      <p:ext uri="{BB962C8B-B14F-4D97-AF65-F5344CB8AC3E}">
        <p14:creationId xmlns:p14="http://schemas.microsoft.com/office/powerpoint/2010/main" val="15940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00100"/>
            <a:ext cx="7696200" cy="114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6339"/>
              </p:ext>
            </p:extLst>
          </p:nvPr>
        </p:nvGraphicFramePr>
        <p:xfrm>
          <a:off x="152400" y="3733800"/>
          <a:ext cx="8686800" cy="192087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6159500" y="5029200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238500" y="5029200"/>
            <a:ext cx="292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631825" y="502920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</p:spTree>
    <p:extLst>
      <p:ext uri="{BB962C8B-B14F-4D97-AF65-F5344CB8AC3E}">
        <p14:creationId xmlns:p14="http://schemas.microsoft.com/office/powerpoint/2010/main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47244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80699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91400" y="448071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0866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48768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29400" y="4953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048000" y="4876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29100" y="1790700"/>
            <a:ext cx="228600" cy="56388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62300" y="3750018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03213" y="1981200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7giờ 30phút,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9066213" y="541338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9066213" y="541338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283691" y="1504950"/>
            <a:ext cx="342900" cy="59817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20738" y="1752600"/>
            <a:ext cx="67992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820738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7620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92138" y="111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413009" y="10927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33400" y="1905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508750" y="19812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55950" y="19050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79750" y="117475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?km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73475" y="256063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048919" y="-1874043"/>
            <a:ext cx="342900" cy="6799262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9600" y="976856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8km/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15phút.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76400" y="5003981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5156381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8km/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 =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3937181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629150" y="1670231"/>
            <a:ext cx="342900" cy="62484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9144000" cy="3124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2km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1676400" y="2576513"/>
            <a:ext cx="6375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819400" y="2819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 = 8km/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t = 15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650776" y="1795179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92650" y="-820737"/>
            <a:ext cx="342900" cy="637540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25CB93E-D4B0-E464-DE67-CACA7E33ECC8}"/>
              </a:ext>
            </a:extLst>
          </p:cNvPr>
          <p:cNvSpPr txBox="1"/>
          <p:nvPr/>
        </p:nvSpPr>
        <p:spPr>
          <a:xfrm>
            <a:off x="2286000" y="324058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err="1">
                <a:latin typeface="Times New Roman" pitchFamily="18" charset="0"/>
              </a:rPr>
              <a:t>Trò</a:t>
            </a:r>
            <a:r>
              <a:rPr lang="en-US" sz="6000" b="1" dirty="0">
                <a:latin typeface="Times New Roman" pitchFamily="18" charset="0"/>
              </a:rPr>
              <a:t> </a:t>
            </a:r>
            <a:r>
              <a:rPr lang="en-US" sz="6000" b="1" dirty="0" err="1">
                <a:latin typeface="Times New Roman" pitchFamily="18" charset="0"/>
              </a:rPr>
              <a:t>chơi</a:t>
            </a:r>
            <a:endParaRPr lang="en-US" sz="6000" b="1" dirty="0">
              <a:latin typeface="Times New Roman" pitchFamily="18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77724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nhanh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nhất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FFFF00"/>
                  </a:gs>
                  <a:gs pos="100000">
                    <a:srgbClr val="FF00FF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0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9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 - &amp;quot;Trò chơi&amp;quot;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 - &amp;quot;Dặn dò&amp;quot;&quot;/&gt;&lt;property id=&quot;20307&quot; value=&quot;268&quot;/&gt;&lt;/object&gt;&lt;/object&gt;&lt;object type=&quot;8&quot; unique_id=&quot;10028&quot;&gt;&lt;/object&gt;&lt;/object&gt;&lt;/database&gt;"/>
  <p:tag name="ISPRING_RESOURCE_PATHS_HASH_PRESENTER" val="c35216cf9e489ea2ee48e3a4a57a1d87c1281c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290</Words>
  <Application>Microsoft Office PowerPoint</Application>
  <PresentationFormat>On-screen Show (4:3)</PresentationFormat>
  <Paragraphs>72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Dặn dò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Microsoft account</cp:lastModifiedBy>
  <cp:revision>17</cp:revision>
  <dcterms:created xsi:type="dcterms:W3CDTF">2016-02-25T15:40:36Z</dcterms:created>
  <dcterms:modified xsi:type="dcterms:W3CDTF">2024-03-15T08:44:32Z</dcterms:modified>
</cp:coreProperties>
</file>