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notesMasterIdLst>
    <p:notesMasterId r:id="rId19"/>
  </p:notesMasterIdLst>
  <p:sldIdLst>
    <p:sldId id="260" r:id="rId3"/>
    <p:sldId id="261" r:id="rId4"/>
    <p:sldId id="295" r:id="rId5"/>
    <p:sldId id="302" r:id="rId6"/>
    <p:sldId id="336" r:id="rId7"/>
    <p:sldId id="292" r:id="rId8"/>
    <p:sldId id="337" r:id="rId9"/>
    <p:sldId id="323" r:id="rId10"/>
    <p:sldId id="324" r:id="rId11"/>
    <p:sldId id="339" r:id="rId12"/>
    <p:sldId id="328" r:id="rId13"/>
    <p:sldId id="300" r:id="rId14"/>
    <p:sldId id="340" r:id="rId15"/>
    <p:sldId id="320" r:id="rId16"/>
    <p:sldId id="341" r:id="rId17"/>
    <p:sldId id="34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827D"/>
    <a:srgbClr val="FF0066"/>
    <a:srgbClr val="FFFFD5"/>
    <a:srgbClr val="41AD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9" d="100"/>
          <a:sy n="69" d="100"/>
        </p:scale>
        <p:origin x="41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F594D-53DB-4D57-84B5-24F07AF4F4C1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625FC5-152E-41D8-9850-B8FF576C1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199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4147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9191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08364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1669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29650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351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365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9469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6524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588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9093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973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5727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5212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86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10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-21771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884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-21771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09" y="212272"/>
            <a:ext cx="604520" cy="935568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153886" y="420431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sz="2000" b="1" dirty="0">
                <a:latin typeface="汉仪帅线体简" panose="00020600040101010101" pitchFamily="18" charset="-122"/>
                <a:ea typeface="汉仪帅线体简" panose="00020600040101010101" pitchFamily="18" charset="-122"/>
              </a:rPr>
              <a:t>输入你的标题</a:t>
            </a:r>
          </a:p>
        </p:txBody>
      </p:sp>
    </p:spTree>
    <p:extLst>
      <p:ext uri="{BB962C8B-B14F-4D97-AF65-F5344CB8AC3E}">
        <p14:creationId xmlns:p14="http://schemas.microsoft.com/office/powerpoint/2010/main" val="180016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-21771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43" y="187464"/>
            <a:ext cx="609600" cy="964018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1153886" y="420431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sz="2000" b="1" dirty="0">
                <a:latin typeface="汉仪帅线体简" panose="00020600040101010101" pitchFamily="18" charset="-122"/>
                <a:ea typeface="汉仪帅线体简" panose="00020600040101010101" pitchFamily="18" charset="-122"/>
              </a:rPr>
              <a:t>输入你的标题</a:t>
            </a:r>
          </a:p>
        </p:txBody>
      </p:sp>
    </p:spTree>
    <p:extLst>
      <p:ext uri="{BB962C8B-B14F-4D97-AF65-F5344CB8AC3E}">
        <p14:creationId xmlns:p14="http://schemas.microsoft.com/office/powerpoint/2010/main" val="401360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15" y="193622"/>
            <a:ext cx="642256" cy="992574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1153886" y="420431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sz="2000" b="1" dirty="0">
                <a:latin typeface="汉仪帅线体简" panose="00020600040101010101" pitchFamily="18" charset="-122"/>
                <a:ea typeface="汉仪帅线体简" panose="00020600040101010101" pitchFamily="18" charset="-122"/>
              </a:rPr>
              <a:t>输入你的标题</a:t>
            </a:r>
          </a:p>
        </p:txBody>
      </p:sp>
    </p:spTree>
    <p:extLst>
      <p:ext uri="{BB962C8B-B14F-4D97-AF65-F5344CB8AC3E}">
        <p14:creationId xmlns:p14="http://schemas.microsoft.com/office/powerpoint/2010/main" val="343208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277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91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-21771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635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-21771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846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-21771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686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589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6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067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2599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844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37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38.pn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9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5.png"/><Relationship Id="rId10" Type="http://schemas.openxmlformats.org/officeDocument/2006/relationships/image" Target="../media/image46.png"/><Relationship Id="rId4" Type="http://schemas.openxmlformats.org/officeDocument/2006/relationships/image" Target="../media/image44.png"/><Relationship Id="rId9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9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2.png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6.png"/><Relationship Id="rId12" Type="http://schemas.openxmlformats.org/officeDocument/2006/relationships/image" Target="../media/image30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3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32.png"/><Relationship Id="rId5" Type="http://schemas.openxmlformats.org/officeDocument/2006/relationships/image" Target="../media/image17.emf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8102" y="1272684"/>
            <a:ext cx="2248412" cy="5131969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3" t="22962" r="50390" b="21927"/>
          <a:stretch/>
        </p:blipFill>
        <p:spPr>
          <a:xfrm>
            <a:off x="2927989" y="3145534"/>
            <a:ext cx="2304288" cy="2985381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92589" y="4337879"/>
            <a:ext cx="12283440" cy="2505456"/>
            <a:chOff x="-91440" y="4352544"/>
            <a:chExt cx="12283440" cy="250545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91440" y="4352544"/>
              <a:ext cx="4185322" cy="250545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1579" r="69386" b="10955"/>
          <a:stretch/>
        </p:blipFill>
        <p:spPr>
          <a:xfrm>
            <a:off x="-260378" y="130627"/>
            <a:ext cx="1399739" cy="325526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5" t="65100" r="9338" b="10955"/>
          <a:stretch/>
        </p:blipFill>
        <p:spPr>
          <a:xfrm>
            <a:off x="-155206" y="171646"/>
            <a:ext cx="1536192" cy="164217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041" flipH="1">
            <a:off x="9774427" y="29334"/>
            <a:ext cx="2731607" cy="89663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3582" flipH="1">
            <a:off x="9138654" y="-239109"/>
            <a:ext cx="3241356" cy="1057285"/>
          </a:xfrm>
          <a:prstGeom prst="rect">
            <a:avLst/>
          </a:prstGeom>
        </p:spPr>
      </p:pic>
      <p:pic>
        <p:nvPicPr>
          <p:cNvPr id="19" name="图片 9">
            <a:extLst>
              <a:ext uri="{FF2B5EF4-FFF2-40B4-BE49-F238E27FC236}">
                <a16:creationId xmlns:a16="http://schemas.microsoft.com/office/drawing/2014/main" xmlns="" id="{11B4AB59-85A4-46AA-A497-557DD9417A8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7" t="41579" r="49060" b="10955"/>
          <a:stretch/>
        </p:blipFill>
        <p:spPr>
          <a:xfrm>
            <a:off x="1911677" y="532096"/>
            <a:ext cx="1126764" cy="3255264"/>
          </a:xfrm>
          <a:prstGeom prst="rect">
            <a:avLst/>
          </a:prstGeom>
        </p:spPr>
      </p:pic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56007847-3421-441F-8B4E-6FE6E07B6E1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9" t="-1449" r="13667" b="17914"/>
          <a:stretch/>
        </p:blipFill>
        <p:spPr>
          <a:xfrm>
            <a:off x="3464290" y="873116"/>
            <a:ext cx="5928763" cy="211252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9E769CC-AA19-4A83-9AC8-F6CBE120C51F}"/>
              </a:ext>
            </a:extLst>
          </p:cNvPr>
          <p:cNvSpPr txBox="1"/>
          <p:nvPr/>
        </p:nvSpPr>
        <p:spPr>
          <a:xfrm>
            <a:off x="5798643" y="226785"/>
            <a:ext cx="17710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B43DA40-B8A5-4850-8EF9-705F792304C3}"/>
              </a:ext>
            </a:extLst>
          </p:cNvPr>
          <p:cNvSpPr txBox="1"/>
          <p:nvPr/>
        </p:nvSpPr>
        <p:spPr>
          <a:xfrm>
            <a:off x="7110357" y="2853146"/>
            <a:ext cx="2407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#9Slide07 IcielPony" panose="02000000000000000000" pitchFamily="2" charset="77"/>
              </a:rPr>
              <a:t>Trang 13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#9Slide07 IcielPony" panose="02000000000000000000" pitchFamily="2" charset="77"/>
              </a:rPr>
              <a:t>9</a:t>
            </a:r>
            <a:endParaRPr lang="x-none" sz="3200" dirty="0">
              <a:solidFill>
                <a:schemeClr val="accent1">
                  <a:lumMod val="60000"/>
                  <a:lumOff val="40000"/>
                </a:schemeClr>
              </a:solidFill>
              <a:latin typeface="#9Slide07 IcielPony" panose="02000000000000000000" pitchFamily="2" charset="77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7B47C9B1-D49B-4AA6-A8DD-01DC1D871A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05585" y="86127"/>
            <a:ext cx="1168459" cy="116845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66552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9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3">
            <a:extLst>
              <a:ext uri="{FF2B5EF4-FFF2-40B4-BE49-F238E27FC236}">
                <a16:creationId xmlns:a16="http://schemas.microsoft.com/office/drawing/2014/main" xmlns="" id="{7AF087F8-AE40-4796-9625-3B01BF7B0F30}"/>
              </a:ext>
            </a:extLst>
          </p:cNvPr>
          <p:cNvGrpSpPr/>
          <p:nvPr/>
        </p:nvGrpSpPr>
        <p:grpSpPr>
          <a:xfrm>
            <a:off x="9477122" y="2934426"/>
            <a:ext cx="3566848" cy="3923574"/>
            <a:chOff x="8586522" y="2927265"/>
            <a:chExt cx="3566848" cy="3923574"/>
          </a:xfrm>
        </p:grpSpPr>
        <p:pic>
          <p:nvPicPr>
            <p:cNvPr id="3" name="图片 14">
              <a:extLst>
                <a:ext uri="{FF2B5EF4-FFF2-40B4-BE49-F238E27FC236}">
                  <a16:creationId xmlns:a16="http://schemas.microsoft.com/office/drawing/2014/main" xmlns="" id="{712258B7-6288-4F2F-BEE3-FF6149761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6522" y="2927265"/>
              <a:ext cx="1797892" cy="3923574"/>
            </a:xfrm>
            <a:prstGeom prst="rect">
              <a:avLst/>
            </a:prstGeom>
          </p:spPr>
        </p:pic>
        <p:pic>
          <p:nvPicPr>
            <p:cNvPr id="4" name="图片 15">
              <a:extLst>
                <a:ext uri="{FF2B5EF4-FFF2-40B4-BE49-F238E27FC236}">
                  <a16:creationId xmlns:a16="http://schemas.microsoft.com/office/drawing/2014/main" xmlns="" id="{805A2CB7-9B8C-48DD-8653-25ED9A5D0A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9374" y="2927265"/>
              <a:ext cx="1797892" cy="3923574"/>
            </a:xfrm>
            <a:prstGeom prst="rect">
              <a:avLst/>
            </a:prstGeom>
          </p:spPr>
        </p:pic>
        <p:pic>
          <p:nvPicPr>
            <p:cNvPr id="5" name="图片 16">
              <a:extLst>
                <a:ext uri="{FF2B5EF4-FFF2-40B4-BE49-F238E27FC236}">
                  <a16:creationId xmlns:a16="http://schemas.microsoft.com/office/drawing/2014/main" xmlns="" id="{05804FD3-7F9C-41D6-9219-47AE859A4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2426" y="2927265"/>
              <a:ext cx="1797892" cy="3923574"/>
            </a:xfrm>
            <a:prstGeom prst="rect">
              <a:avLst/>
            </a:prstGeom>
          </p:spPr>
        </p:pic>
        <p:pic>
          <p:nvPicPr>
            <p:cNvPr id="6" name="图片 17">
              <a:extLst>
                <a:ext uri="{FF2B5EF4-FFF2-40B4-BE49-F238E27FC236}">
                  <a16:creationId xmlns:a16="http://schemas.microsoft.com/office/drawing/2014/main" xmlns="" id="{475C19C2-FEEC-4632-98F5-101F3FD152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5478" y="2927265"/>
              <a:ext cx="1797892" cy="3923574"/>
            </a:xfrm>
            <a:prstGeom prst="rect">
              <a:avLst/>
            </a:prstGeom>
          </p:spPr>
        </p:pic>
      </p:grpSp>
      <p:grpSp>
        <p:nvGrpSpPr>
          <p:cNvPr id="7" name="组合 18">
            <a:extLst>
              <a:ext uri="{FF2B5EF4-FFF2-40B4-BE49-F238E27FC236}">
                <a16:creationId xmlns:a16="http://schemas.microsoft.com/office/drawing/2014/main" xmlns="" id="{94774158-A99A-45C1-BF43-202F4A8DEDF1}"/>
              </a:ext>
            </a:extLst>
          </p:cNvPr>
          <p:cNvGrpSpPr/>
          <p:nvPr/>
        </p:nvGrpSpPr>
        <p:grpSpPr>
          <a:xfrm>
            <a:off x="0" y="5734638"/>
            <a:ext cx="12203723" cy="1123362"/>
            <a:chOff x="-17585" y="5729324"/>
            <a:chExt cx="12203723" cy="1123362"/>
          </a:xfrm>
        </p:grpSpPr>
        <p:pic>
          <p:nvPicPr>
            <p:cNvPr id="8" name="图片 19">
              <a:extLst>
                <a:ext uri="{FF2B5EF4-FFF2-40B4-BE49-F238E27FC236}">
                  <a16:creationId xmlns:a16="http://schemas.microsoft.com/office/drawing/2014/main" xmlns="" id="{EBB9B795-BB50-472B-B870-17086D43E1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9" name="图片 20">
              <a:extLst>
                <a:ext uri="{FF2B5EF4-FFF2-40B4-BE49-F238E27FC236}">
                  <a16:creationId xmlns:a16="http://schemas.microsoft.com/office/drawing/2014/main" xmlns="" id="{A00C0D2B-C95C-4DA8-8EE2-98E6FBD1BA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10" name="图片 13">
            <a:extLst>
              <a:ext uri="{FF2B5EF4-FFF2-40B4-BE49-F238E27FC236}">
                <a16:creationId xmlns:a16="http://schemas.microsoft.com/office/drawing/2014/main" xmlns="" id="{990F2ABA-EFBF-4FE4-A86E-7F1D8042A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476" y="1840357"/>
            <a:ext cx="2299224" cy="5017643"/>
          </a:xfrm>
          <a:prstGeom prst="rect">
            <a:avLst/>
          </a:prstGeom>
        </p:spPr>
      </p:pic>
      <p:pic>
        <p:nvPicPr>
          <p:cNvPr id="11" name="图片 22">
            <a:extLst>
              <a:ext uri="{FF2B5EF4-FFF2-40B4-BE49-F238E27FC236}">
                <a16:creationId xmlns:a16="http://schemas.microsoft.com/office/drawing/2014/main" xmlns="" id="{E17B5148-7E3F-43BD-A811-6AC2DC70BB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44" t="-4245" b="82582"/>
          <a:stretch/>
        </p:blipFill>
        <p:spPr>
          <a:xfrm>
            <a:off x="7556998" y="147484"/>
            <a:ext cx="705504" cy="915622"/>
          </a:xfrm>
          <a:prstGeom prst="rect">
            <a:avLst/>
          </a:prstGeom>
        </p:spPr>
      </p:pic>
      <p:sp>
        <p:nvSpPr>
          <p:cNvPr id="12" name="Text Box 56">
            <a:extLst>
              <a:ext uri="{FF2B5EF4-FFF2-40B4-BE49-F238E27FC236}">
                <a16:creationId xmlns:a16="http://schemas.microsoft.com/office/drawing/2014/main" xmlns="" id="{3122930D-5713-417B-89BA-B36D037F9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722" y="1244384"/>
            <a:ext cx="66030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accent5">
                    <a:lumMod val="50000"/>
                  </a:schemeClr>
                </a:solidFill>
                <a:ea typeface="SimSun" panose="02010600030101010101" pitchFamily="2" charset="-122"/>
              </a:rPr>
              <a:t>Quãng đường người ấy đi ô tô là:</a:t>
            </a:r>
          </a:p>
        </p:txBody>
      </p:sp>
      <p:sp>
        <p:nvSpPr>
          <p:cNvPr id="13" name="Text Box 57">
            <a:extLst>
              <a:ext uri="{FF2B5EF4-FFF2-40B4-BE49-F238E27FC236}">
                <a16:creationId xmlns:a16="http://schemas.microsoft.com/office/drawing/2014/main" xmlns="" id="{B627A0DC-FEBD-4CC9-8615-39A731038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7182" y="1890715"/>
            <a:ext cx="31309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accent5">
                    <a:lumMod val="50000"/>
                  </a:schemeClr>
                </a:solidFill>
                <a:ea typeface="SimSun" panose="02010600030101010101" pitchFamily="2" charset="-122"/>
              </a:rPr>
              <a:t>25 - 5 = 20 (km)</a:t>
            </a:r>
          </a:p>
        </p:txBody>
      </p:sp>
      <p:sp>
        <p:nvSpPr>
          <p:cNvPr id="14" name="Text Box 58">
            <a:extLst>
              <a:ext uri="{FF2B5EF4-FFF2-40B4-BE49-F238E27FC236}">
                <a16:creationId xmlns:a16="http://schemas.microsoft.com/office/drawing/2014/main" xmlns="" id="{24531ABA-E785-477E-925D-C18346D96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7073" y="2387755"/>
            <a:ext cx="38179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accent5">
                    <a:lumMod val="50000"/>
                  </a:schemeClr>
                </a:solidFill>
                <a:ea typeface="SimSun" panose="02010600030101010101" pitchFamily="2" charset="-122"/>
              </a:rPr>
              <a:t>Vận tốc của ô tô là:</a:t>
            </a:r>
          </a:p>
        </p:txBody>
      </p:sp>
      <p:sp>
        <p:nvSpPr>
          <p:cNvPr id="15" name="Text Box 59">
            <a:extLst>
              <a:ext uri="{FF2B5EF4-FFF2-40B4-BE49-F238E27FC236}">
                <a16:creationId xmlns:a16="http://schemas.microsoft.com/office/drawing/2014/main" xmlns="" id="{D3F057C4-965C-42B8-9531-8AB5BF43A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2751" y="2976670"/>
            <a:ext cx="42830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chemeClr val="accent5">
                    <a:lumMod val="50000"/>
                  </a:schemeClr>
                </a:solidFill>
                <a:ea typeface="SimSun" panose="02010600030101010101" pitchFamily="2" charset="-122"/>
              </a:rPr>
              <a:t>20 : 0,5 = 40 (km/giờ)</a:t>
            </a:r>
          </a:p>
        </p:txBody>
      </p:sp>
      <p:sp>
        <p:nvSpPr>
          <p:cNvPr id="16" name="Text Box 60">
            <a:extLst>
              <a:ext uri="{FF2B5EF4-FFF2-40B4-BE49-F238E27FC236}">
                <a16:creationId xmlns:a16="http://schemas.microsoft.com/office/drawing/2014/main" xmlns="" id="{BD59A9B8-0B78-4B9B-80AE-D96EA5573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3156" y="3680286"/>
            <a:ext cx="38101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accent5">
                    <a:lumMod val="50000"/>
                  </a:schemeClr>
                </a:solidFill>
                <a:ea typeface="SimSun" panose="02010600030101010101" pitchFamily="2" charset="-122"/>
              </a:rPr>
              <a:t>Đáp số: 40 km/giờ</a:t>
            </a:r>
          </a:p>
        </p:txBody>
      </p:sp>
      <p:sp>
        <p:nvSpPr>
          <p:cNvPr id="17" name="Text Box 56">
            <a:extLst>
              <a:ext uri="{FF2B5EF4-FFF2-40B4-BE49-F238E27FC236}">
                <a16:creationId xmlns:a16="http://schemas.microsoft.com/office/drawing/2014/main" xmlns="" id="{561F915E-BB65-40D4-8A7A-01833381E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644" y="439515"/>
            <a:ext cx="15632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C00000"/>
                </a:solidFill>
                <a:ea typeface="SimSun" panose="02010600030101010101" pitchFamily="2" charset="-122"/>
              </a:rPr>
              <a:t>Bài giải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3CF787B1-6E48-44A2-B6D9-DB9CD3A86F24}"/>
              </a:ext>
            </a:extLst>
          </p:cNvPr>
          <p:cNvSpPr/>
          <p:nvPr/>
        </p:nvSpPr>
        <p:spPr>
          <a:xfrm>
            <a:off x="275303" y="265471"/>
            <a:ext cx="7539316" cy="4611329"/>
          </a:xfrm>
          <a:custGeom>
            <a:avLst/>
            <a:gdLst>
              <a:gd name="connsiteX0" fmla="*/ 0 w 7539316"/>
              <a:gd name="connsiteY0" fmla="*/ 768570 h 4611329"/>
              <a:gd name="connsiteX1" fmla="*/ 768570 w 7539316"/>
              <a:gd name="connsiteY1" fmla="*/ 0 h 4611329"/>
              <a:gd name="connsiteX2" fmla="*/ 1314222 w 7539316"/>
              <a:gd name="connsiteY2" fmla="*/ 0 h 4611329"/>
              <a:gd name="connsiteX3" fmla="*/ 1739831 w 7539316"/>
              <a:gd name="connsiteY3" fmla="*/ 0 h 4611329"/>
              <a:gd name="connsiteX4" fmla="*/ 2405527 w 7539316"/>
              <a:gd name="connsiteY4" fmla="*/ 0 h 4611329"/>
              <a:gd name="connsiteX5" fmla="*/ 2831136 w 7539316"/>
              <a:gd name="connsiteY5" fmla="*/ 0 h 4611329"/>
              <a:gd name="connsiteX6" fmla="*/ 3256745 w 7539316"/>
              <a:gd name="connsiteY6" fmla="*/ 0 h 4611329"/>
              <a:gd name="connsiteX7" fmla="*/ 3922441 w 7539316"/>
              <a:gd name="connsiteY7" fmla="*/ 0 h 4611329"/>
              <a:gd name="connsiteX8" fmla="*/ 4468093 w 7539316"/>
              <a:gd name="connsiteY8" fmla="*/ 0 h 4611329"/>
              <a:gd name="connsiteX9" fmla="*/ 5013745 w 7539316"/>
              <a:gd name="connsiteY9" fmla="*/ 0 h 4611329"/>
              <a:gd name="connsiteX10" fmla="*/ 5559398 w 7539316"/>
              <a:gd name="connsiteY10" fmla="*/ 0 h 4611329"/>
              <a:gd name="connsiteX11" fmla="*/ 6165072 w 7539316"/>
              <a:gd name="connsiteY11" fmla="*/ 0 h 4611329"/>
              <a:gd name="connsiteX12" fmla="*/ 6770746 w 7539316"/>
              <a:gd name="connsiteY12" fmla="*/ 0 h 4611329"/>
              <a:gd name="connsiteX13" fmla="*/ 7539316 w 7539316"/>
              <a:gd name="connsiteY13" fmla="*/ 768570 h 4611329"/>
              <a:gd name="connsiteX14" fmla="*/ 7539316 w 7539316"/>
              <a:gd name="connsiteY14" fmla="*/ 1280935 h 4611329"/>
              <a:gd name="connsiteX15" fmla="*/ 7539316 w 7539316"/>
              <a:gd name="connsiteY15" fmla="*/ 1701074 h 4611329"/>
              <a:gd name="connsiteX16" fmla="*/ 7539316 w 7539316"/>
              <a:gd name="connsiteY16" fmla="*/ 2182697 h 4611329"/>
              <a:gd name="connsiteX17" fmla="*/ 7539316 w 7539316"/>
              <a:gd name="connsiteY17" fmla="*/ 2695062 h 4611329"/>
              <a:gd name="connsiteX18" fmla="*/ 7539316 w 7539316"/>
              <a:gd name="connsiteY18" fmla="*/ 3145943 h 4611329"/>
              <a:gd name="connsiteX19" fmla="*/ 7539316 w 7539316"/>
              <a:gd name="connsiteY19" fmla="*/ 3842759 h 4611329"/>
              <a:gd name="connsiteX20" fmla="*/ 6770746 w 7539316"/>
              <a:gd name="connsiteY20" fmla="*/ 4611329 h 4611329"/>
              <a:gd name="connsiteX21" fmla="*/ 6285115 w 7539316"/>
              <a:gd name="connsiteY21" fmla="*/ 4611329 h 4611329"/>
              <a:gd name="connsiteX22" fmla="*/ 5679441 w 7539316"/>
              <a:gd name="connsiteY22" fmla="*/ 4611329 h 4611329"/>
              <a:gd name="connsiteX23" fmla="*/ 5133789 w 7539316"/>
              <a:gd name="connsiteY23" fmla="*/ 4611329 h 4611329"/>
              <a:gd name="connsiteX24" fmla="*/ 4528115 w 7539316"/>
              <a:gd name="connsiteY24" fmla="*/ 4611329 h 4611329"/>
              <a:gd name="connsiteX25" fmla="*/ 3922441 w 7539316"/>
              <a:gd name="connsiteY25" fmla="*/ 4611329 h 4611329"/>
              <a:gd name="connsiteX26" fmla="*/ 3376788 w 7539316"/>
              <a:gd name="connsiteY26" fmla="*/ 4611329 h 4611329"/>
              <a:gd name="connsiteX27" fmla="*/ 3011201 w 7539316"/>
              <a:gd name="connsiteY27" fmla="*/ 4611329 h 4611329"/>
              <a:gd name="connsiteX28" fmla="*/ 2345505 w 7539316"/>
              <a:gd name="connsiteY28" fmla="*/ 4611329 h 4611329"/>
              <a:gd name="connsiteX29" fmla="*/ 1799853 w 7539316"/>
              <a:gd name="connsiteY29" fmla="*/ 4611329 h 4611329"/>
              <a:gd name="connsiteX30" fmla="*/ 768570 w 7539316"/>
              <a:gd name="connsiteY30" fmla="*/ 4611329 h 4611329"/>
              <a:gd name="connsiteX31" fmla="*/ 0 w 7539316"/>
              <a:gd name="connsiteY31" fmla="*/ 3842759 h 4611329"/>
              <a:gd name="connsiteX32" fmla="*/ 0 w 7539316"/>
              <a:gd name="connsiteY32" fmla="*/ 3299652 h 4611329"/>
              <a:gd name="connsiteX33" fmla="*/ 0 w 7539316"/>
              <a:gd name="connsiteY33" fmla="*/ 2818029 h 4611329"/>
              <a:gd name="connsiteX34" fmla="*/ 0 w 7539316"/>
              <a:gd name="connsiteY34" fmla="*/ 2274923 h 4611329"/>
              <a:gd name="connsiteX35" fmla="*/ 0 w 7539316"/>
              <a:gd name="connsiteY35" fmla="*/ 1854783 h 4611329"/>
              <a:gd name="connsiteX36" fmla="*/ 0 w 7539316"/>
              <a:gd name="connsiteY36" fmla="*/ 1373161 h 4611329"/>
              <a:gd name="connsiteX37" fmla="*/ 0 w 7539316"/>
              <a:gd name="connsiteY37" fmla="*/ 768570 h 4611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539316" h="4611329" extrusionOk="0">
                <a:moveTo>
                  <a:pt x="0" y="768570"/>
                </a:moveTo>
                <a:cubicBezTo>
                  <a:pt x="92141" y="281083"/>
                  <a:pt x="313259" y="87214"/>
                  <a:pt x="768570" y="0"/>
                </a:cubicBezTo>
                <a:cubicBezTo>
                  <a:pt x="921477" y="-54258"/>
                  <a:pt x="1091600" y="31666"/>
                  <a:pt x="1314222" y="0"/>
                </a:cubicBezTo>
                <a:cubicBezTo>
                  <a:pt x="1536844" y="-31666"/>
                  <a:pt x="1528011" y="30988"/>
                  <a:pt x="1739831" y="0"/>
                </a:cubicBezTo>
                <a:cubicBezTo>
                  <a:pt x="1951651" y="-30988"/>
                  <a:pt x="2096041" y="25268"/>
                  <a:pt x="2405527" y="0"/>
                </a:cubicBezTo>
                <a:cubicBezTo>
                  <a:pt x="2715013" y="-25268"/>
                  <a:pt x="2730103" y="32044"/>
                  <a:pt x="2831136" y="0"/>
                </a:cubicBezTo>
                <a:cubicBezTo>
                  <a:pt x="2932169" y="-32044"/>
                  <a:pt x="3066028" y="39988"/>
                  <a:pt x="3256745" y="0"/>
                </a:cubicBezTo>
                <a:cubicBezTo>
                  <a:pt x="3447462" y="-39988"/>
                  <a:pt x="3645876" y="34233"/>
                  <a:pt x="3922441" y="0"/>
                </a:cubicBezTo>
                <a:cubicBezTo>
                  <a:pt x="4199006" y="-34233"/>
                  <a:pt x="4226927" y="4119"/>
                  <a:pt x="4468093" y="0"/>
                </a:cubicBezTo>
                <a:cubicBezTo>
                  <a:pt x="4709259" y="-4119"/>
                  <a:pt x="4741499" y="56939"/>
                  <a:pt x="5013745" y="0"/>
                </a:cubicBezTo>
                <a:cubicBezTo>
                  <a:pt x="5285991" y="-56939"/>
                  <a:pt x="5332214" y="42213"/>
                  <a:pt x="5559398" y="0"/>
                </a:cubicBezTo>
                <a:cubicBezTo>
                  <a:pt x="5786582" y="-42213"/>
                  <a:pt x="5903870" y="72480"/>
                  <a:pt x="6165072" y="0"/>
                </a:cubicBezTo>
                <a:cubicBezTo>
                  <a:pt x="6426274" y="-72480"/>
                  <a:pt x="6519631" y="53216"/>
                  <a:pt x="6770746" y="0"/>
                </a:cubicBezTo>
                <a:cubicBezTo>
                  <a:pt x="7266300" y="13353"/>
                  <a:pt x="7433436" y="400952"/>
                  <a:pt x="7539316" y="768570"/>
                </a:cubicBezTo>
                <a:cubicBezTo>
                  <a:pt x="7584082" y="953233"/>
                  <a:pt x="7493389" y="1025462"/>
                  <a:pt x="7539316" y="1280935"/>
                </a:cubicBezTo>
                <a:cubicBezTo>
                  <a:pt x="7585243" y="1536409"/>
                  <a:pt x="7519902" y="1564495"/>
                  <a:pt x="7539316" y="1701074"/>
                </a:cubicBezTo>
                <a:cubicBezTo>
                  <a:pt x="7558730" y="1837653"/>
                  <a:pt x="7521943" y="1948029"/>
                  <a:pt x="7539316" y="2182697"/>
                </a:cubicBezTo>
                <a:cubicBezTo>
                  <a:pt x="7556689" y="2417365"/>
                  <a:pt x="7480136" y="2448415"/>
                  <a:pt x="7539316" y="2695062"/>
                </a:cubicBezTo>
                <a:cubicBezTo>
                  <a:pt x="7598496" y="2941709"/>
                  <a:pt x="7501367" y="2923581"/>
                  <a:pt x="7539316" y="3145943"/>
                </a:cubicBezTo>
                <a:cubicBezTo>
                  <a:pt x="7577265" y="3368305"/>
                  <a:pt x="7470996" y="3581365"/>
                  <a:pt x="7539316" y="3842759"/>
                </a:cubicBezTo>
                <a:cubicBezTo>
                  <a:pt x="7619117" y="4206594"/>
                  <a:pt x="7087748" y="4667044"/>
                  <a:pt x="6770746" y="4611329"/>
                </a:cubicBezTo>
                <a:cubicBezTo>
                  <a:pt x="6649373" y="4626961"/>
                  <a:pt x="6504600" y="4554491"/>
                  <a:pt x="6285115" y="4611329"/>
                </a:cubicBezTo>
                <a:cubicBezTo>
                  <a:pt x="6065630" y="4668167"/>
                  <a:pt x="5967583" y="4594306"/>
                  <a:pt x="5679441" y="4611329"/>
                </a:cubicBezTo>
                <a:cubicBezTo>
                  <a:pt x="5391299" y="4628352"/>
                  <a:pt x="5267289" y="4590725"/>
                  <a:pt x="5133789" y="4611329"/>
                </a:cubicBezTo>
                <a:cubicBezTo>
                  <a:pt x="5000289" y="4631933"/>
                  <a:pt x="4753641" y="4592742"/>
                  <a:pt x="4528115" y="4611329"/>
                </a:cubicBezTo>
                <a:cubicBezTo>
                  <a:pt x="4302589" y="4629916"/>
                  <a:pt x="4068813" y="4609972"/>
                  <a:pt x="3922441" y="4611329"/>
                </a:cubicBezTo>
                <a:cubicBezTo>
                  <a:pt x="3776069" y="4612686"/>
                  <a:pt x="3585930" y="4596114"/>
                  <a:pt x="3376788" y="4611329"/>
                </a:cubicBezTo>
                <a:cubicBezTo>
                  <a:pt x="3167646" y="4626544"/>
                  <a:pt x="3144386" y="4602562"/>
                  <a:pt x="3011201" y="4611329"/>
                </a:cubicBezTo>
                <a:cubicBezTo>
                  <a:pt x="2878016" y="4620096"/>
                  <a:pt x="2659502" y="4601540"/>
                  <a:pt x="2345505" y="4611329"/>
                </a:cubicBezTo>
                <a:cubicBezTo>
                  <a:pt x="2031508" y="4621118"/>
                  <a:pt x="2023575" y="4604177"/>
                  <a:pt x="1799853" y="4611329"/>
                </a:cubicBezTo>
                <a:cubicBezTo>
                  <a:pt x="1576131" y="4618481"/>
                  <a:pt x="1260986" y="4498666"/>
                  <a:pt x="768570" y="4611329"/>
                </a:cubicBezTo>
                <a:cubicBezTo>
                  <a:pt x="268863" y="4628029"/>
                  <a:pt x="12989" y="4268167"/>
                  <a:pt x="0" y="3842759"/>
                </a:cubicBezTo>
                <a:cubicBezTo>
                  <a:pt x="-53151" y="3613718"/>
                  <a:pt x="47137" y="3526799"/>
                  <a:pt x="0" y="3299652"/>
                </a:cubicBezTo>
                <a:cubicBezTo>
                  <a:pt x="-47137" y="3072505"/>
                  <a:pt x="51127" y="2978551"/>
                  <a:pt x="0" y="2818029"/>
                </a:cubicBezTo>
                <a:cubicBezTo>
                  <a:pt x="-51127" y="2657507"/>
                  <a:pt x="42554" y="2458948"/>
                  <a:pt x="0" y="2274923"/>
                </a:cubicBezTo>
                <a:cubicBezTo>
                  <a:pt x="-42554" y="2090898"/>
                  <a:pt x="22500" y="2032498"/>
                  <a:pt x="0" y="1854783"/>
                </a:cubicBezTo>
                <a:cubicBezTo>
                  <a:pt x="-22500" y="1677068"/>
                  <a:pt x="39361" y="1487528"/>
                  <a:pt x="0" y="1373161"/>
                </a:cubicBezTo>
                <a:cubicBezTo>
                  <a:pt x="-39361" y="1258794"/>
                  <a:pt x="52054" y="1058723"/>
                  <a:pt x="0" y="768570"/>
                </a:cubicBezTo>
                <a:close/>
              </a:path>
            </a:pathLst>
          </a:custGeom>
          <a:noFill/>
          <a:ln w="28575">
            <a:solidFill>
              <a:srgbClr val="FF0066"/>
            </a:solidFill>
            <a:prstDash val="dashDot"/>
            <a:extLst>
              <a:ext uri="{C807C97D-BFC1-408E-A445-0C87EB9F89A2}">
                <ask:lineSketchStyleProps xmlns:ask="http://schemas.microsoft.com/office/drawing/2018/sketchyshapes" xmlns="" sd="126012857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6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" y="4367581"/>
            <a:ext cx="12192000" cy="2505456"/>
            <a:chOff x="-175847" y="4352544"/>
            <a:chExt cx="12367847" cy="2505456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175847" y="4352544"/>
              <a:ext cx="4185322" cy="2505456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C11FAA3-868E-4CE2-9FC1-AFC7D6012840}"/>
              </a:ext>
            </a:extLst>
          </p:cNvPr>
          <p:cNvSpPr txBox="1"/>
          <p:nvPr/>
        </p:nvSpPr>
        <p:spPr>
          <a:xfrm>
            <a:off x="383715" y="2382072"/>
            <a:ext cx="749217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ea typeface="SimSun" panose="02010600030101010101" pitchFamily="2" charset="-122"/>
              </a:rPr>
              <a:t>Một ca nô đi từ 6 giờ 30 phút đến 7 giờ 45 phút được quãng đường 30 km.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xmlns="" id="{84FB8C95-19D0-4BF5-A5C4-2CBBA08274EC}"/>
              </a:ext>
            </a:extLst>
          </p:cNvPr>
          <p:cNvSpPr/>
          <p:nvPr/>
        </p:nvSpPr>
        <p:spPr>
          <a:xfrm>
            <a:off x="315567" y="1019641"/>
            <a:ext cx="7373259" cy="2644877"/>
          </a:xfrm>
          <a:custGeom>
            <a:avLst/>
            <a:gdLst>
              <a:gd name="connsiteX0" fmla="*/ 0 w 7373259"/>
              <a:gd name="connsiteY0" fmla="*/ 440822 h 2644877"/>
              <a:gd name="connsiteX1" fmla="*/ 440822 w 7373259"/>
              <a:gd name="connsiteY1" fmla="*/ 0 h 2644877"/>
              <a:gd name="connsiteX2" fmla="*/ 1030888 w 7373259"/>
              <a:gd name="connsiteY2" fmla="*/ 0 h 2644877"/>
              <a:gd name="connsiteX3" fmla="*/ 1466545 w 7373259"/>
              <a:gd name="connsiteY3" fmla="*/ 0 h 2644877"/>
              <a:gd name="connsiteX4" fmla="*/ 1902201 w 7373259"/>
              <a:gd name="connsiteY4" fmla="*/ 0 h 2644877"/>
              <a:gd name="connsiteX5" fmla="*/ 2376460 w 7373259"/>
              <a:gd name="connsiteY5" fmla="*/ 0 h 2644877"/>
              <a:gd name="connsiteX6" fmla="*/ 2966526 w 7373259"/>
              <a:gd name="connsiteY6" fmla="*/ 0 h 2644877"/>
              <a:gd name="connsiteX7" fmla="*/ 3517990 w 7373259"/>
              <a:gd name="connsiteY7" fmla="*/ 0 h 2644877"/>
              <a:gd name="connsiteX8" fmla="*/ 4301068 w 7373259"/>
              <a:gd name="connsiteY8" fmla="*/ 0 h 2644877"/>
              <a:gd name="connsiteX9" fmla="*/ 4301068 w 7373259"/>
              <a:gd name="connsiteY9" fmla="*/ 0 h 2644877"/>
              <a:gd name="connsiteX10" fmla="*/ 4761897 w 7373259"/>
              <a:gd name="connsiteY10" fmla="*/ 0 h 2644877"/>
              <a:gd name="connsiteX11" fmla="*/ 5185859 w 7373259"/>
              <a:gd name="connsiteY11" fmla="*/ 0 h 2644877"/>
              <a:gd name="connsiteX12" fmla="*/ 5646688 w 7373259"/>
              <a:gd name="connsiteY12" fmla="*/ 0 h 2644877"/>
              <a:gd name="connsiteX13" fmla="*/ 6144383 w 7373259"/>
              <a:gd name="connsiteY13" fmla="*/ 0 h 2644877"/>
              <a:gd name="connsiteX14" fmla="*/ 6554171 w 7373259"/>
              <a:gd name="connsiteY14" fmla="*/ 0 h 2644877"/>
              <a:gd name="connsiteX15" fmla="*/ 6932437 w 7373259"/>
              <a:gd name="connsiteY15" fmla="*/ 0 h 2644877"/>
              <a:gd name="connsiteX16" fmla="*/ 7373259 w 7373259"/>
              <a:gd name="connsiteY16" fmla="*/ 440822 h 2644877"/>
              <a:gd name="connsiteX17" fmla="*/ 7373259 w 7373259"/>
              <a:gd name="connsiteY17" fmla="*/ 1013874 h 2644877"/>
              <a:gd name="connsiteX18" fmla="*/ 7373259 w 7373259"/>
              <a:gd name="connsiteY18" fmla="*/ 1542845 h 2644877"/>
              <a:gd name="connsiteX19" fmla="*/ 7373259 w 7373259"/>
              <a:gd name="connsiteY19" fmla="*/ 1542845 h 2644877"/>
              <a:gd name="connsiteX20" fmla="*/ 7373259 w 7373259"/>
              <a:gd name="connsiteY20" fmla="*/ 1886679 h 2644877"/>
              <a:gd name="connsiteX21" fmla="*/ 7373259 w 7373259"/>
              <a:gd name="connsiteY21" fmla="*/ 2204064 h 2644877"/>
              <a:gd name="connsiteX22" fmla="*/ 7373259 w 7373259"/>
              <a:gd name="connsiteY22" fmla="*/ 2204055 h 2644877"/>
              <a:gd name="connsiteX23" fmla="*/ 6932437 w 7373259"/>
              <a:gd name="connsiteY23" fmla="*/ 2644877 h 2644877"/>
              <a:gd name="connsiteX24" fmla="*/ 6530529 w 7373259"/>
              <a:gd name="connsiteY24" fmla="*/ 2644877 h 2644877"/>
              <a:gd name="connsiteX25" fmla="*/ 6144383 w 7373259"/>
              <a:gd name="connsiteY25" fmla="*/ 2644877 h 2644877"/>
              <a:gd name="connsiteX26" fmla="*/ 6420826 w 7373259"/>
              <a:gd name="connsiteY26" fmla="*/ 2974308 h 2644877"/>
              <a:gd name="connsiteX27" fmla="*/ 6705819 w 7373259"/>
              <a:gd name="connsiteY27" fmla="*/ 3313928 h 2644877"/>
              <a:gd name="connsiteX28" fmla="*/ 6999361 w 7373259"/>
              <a:gd name="connsiteY28" fmla="*/ 3663737 h 2644877"/>
              <a:gd name="connsiteX29" fmla="*/ 6459702 w 7373259"/>
              <a:gd name="connsiteY29" fmla="*/ 3459965 h 2644877"/>
              <a:gd name="connsiteX30" fmla="*/ 5866078 w 7373259"/>
              <a:gd name="connsiteY30" fmla="*/ 3235816 h 2644877"/>
              <a:gd name="connsiteX31" fmla="*/ 5272453 w 7373259"/>
              <a:gd name="connsiteY31" fmla="*/ 3011667 h 2644877"/>
              <a:gd name="connsiteX32" fmla="*/ 4301068 w 7373259"/>
              <a:gd name="connsiteY32" fmla="*/ 2644877 h 2644877"/>
              <a:gd name="connsiteX33" fmla="*/ 3711002 w 7373259"/>
              <a:gd name="connsiteY33" fmla="*/ 2644877 h 2644877"/>
              <a:gd name="connsiteX34" fmla="*/ 3082333 w 7373259"/>
              <a:gd name="connsiteY34" fmla="*/ 2644877 h 2644877"/>
              <a:gd name="connsiteX35" fmla="*/ 2608074 w 7373259"/>
              <a:gd name="connsiteY35" fmla="*/ 2644877 h 2644877"/>
              <a:gd name="connsiteX36" fmla="*/ 2095213 w 7373259"/>
              <a:gd name="connsiteY36" fmla="*/ 2644877 h 2644877"/>
              <a:gd name="connsiteX37" fmla="*/ 1620954 w 7373259"/>
              <a:gd name="connsiteY37" fmla="*/ 2644877 h 2644877"/>
              <a:gd name="connsiteX38" fmla="*/ 1146696 w 7373259"/>
              <a:gd name="connsiteY38" fmla="*/ 2644877 h 2644877"/>
              <a:gd name="connsiteX39" fmla="*/ 440822 w 7373259"/>
              <a:gd name="connsiteY39" fmla="*/ 2644877 h 2644877"/>
              <a:gd name="connsiteX40" fmla="*/ 0 w 7373259"/>
              <a:gd name="connsiteY40" fmla="*/ 2204055 h 2644877"/>
              <a:gd name="connsiteX41" fmla="*/ 0 w 7373259"/>
              <a:gd name="connsiteY41" fmla="*/ 2204064 h 2644877"/>
              <a:gd name="connsiteX42" fmla="*/ 0 w 7373259"/>
              <a:gd name="connsiteY42" fmla="*/ 1873455 h 2644877"/>
              <a:gd name="connsiteX43" fmla="*/ 0 w 7373259"/>
              <a:gd name="connsiteY43" fmla="*/ 1542845 h 2644877"/>
              <a:gd name="connsiteX44" fmla="*/ 0 w 7373259"/>
              <a:gd name="connsiteY44" fmla="*/ 1542845 h 2644877"/>
              <a:gd name="connsiteX45" fmla="*/ 0 w 7373259"/>
              <a:gd name="connsiteY45" fmla="*/ 1002854 h 2644877"/>
              <a:gd name="connsiteX46" fmla="*/ 0 w 7373259"/>
              <a:gd name="connsiteY46" fmla="*/ 440822 h 264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7373259" h="2644877" extrusionOk="0">
                <a:moveTo>
                  <a:pt x="0" y="440822"/>
                </a:moveTo>
                <a:cubicBezTo>
                  <a:pt x="54834" y="150073"/>
                  <a:pt x="188640" y="49411"/>
                  <a:pt x="440822" y="0"/>
                </a:cubicBezTo>
                <a:cubicBezTo>
                  <a:pt x="559581" y="-59793"/>
                  <a:pt x="850256" y="64972"/>
                  <a:pt x="1030888" y="0"/>
                </a:cubicBezTo>
                <a:cubicBezTo>
                  <a:pt x="1211520" y="-64972"/>
                  <a:pt x="1344449" y="5496"/>
                  <a:pt x="1466545" y="0"/>
                </a:cubicBezTo>
                <a:cubicBezTo>
                  <a:pt x="1588641" y="-5496"/>
                  <a:pt x="1749863" y="12469"/>
                  <a:pt x="1902201" y="0"/>
                </a:cubicBezTo>
                <a:cubicBezTo>
                  <a:pt x="2054539" y="-12469"/>
                  <a:pt x="2198264" y="368"/>
                  <a:pt x="2376460" y="0"/>
                </a:cubicBezTo>
                <a:cubicBezTo>
                  <a:pt x="2554656" y="-368"/>
                  <a:pt x="2704770" y="68983"/>
                  <a:pt x="2966526" y="0"/>
                </a:cubicBezTo>
                <a:cubicBezTo>
                  <a:pt x="3228282" y="-68983"/>
                  <a:pt x="3394229" y="11323"/>
                  <a:pt x="3517990" y="0"/>
                </a:cubicBezTo>
                <a:cubicBezTo>
                  <a:pt x="3641751" y="-11323"/>
                  <a:pt x="4019851" y="40084"/>
                  <a:pt x="4301068" y="0"/>
                </a:cubicBezTo>
                <a:lnTo>
                  <a:pt x="4301068" y="0"/>
                </a:lnTo>
                <a:cubicBezTo>
                  <a:pt x="4513950" y="-2891"/>
                  <a:pt x="4607600" y="48704"/>
                  <a:pt x="4761897" y="0"/>
                </a:cubicBezTo>
                <a:cubicBezTo>
                  <a:pt x="4916194" y="-48704"/>
                  <a:pt x="5091595" y="20499"/>
                  <a:pt x="5185859" y="0"/>
                </a:cubicBezTo>
                <a:cubicBezTo>
                  <a:pt x="5280123" y="-20499"/>
                  <a:pt x="5465230" y="11822"/>
                  <a:pt x="5646688" y="0"/>
                </a:cubicBezTo>
                <a:cubicBezTo>
                  <a:pt x="5828146" y="-11822"/>
                  <a:pt x="5900567" y="49327"/>
                  <a:pt x="6144383" y="0"/>
                </a:cubicBezTo>
                <a:cubicBezTo>
                  <a:pt x="6229047" y="-41531"/>
                  <a:pt x="6406164" y="7601"/>
                  <a:pt x="6554171" y="0"/>
                </a:cubicBezTo>
                <a:cubicBezTo>
                  <a:pt x="6702178" y="-7601"/>
                  <a:pt x="6847276" y="35241"/>
                  <a:pt x="6932437" y="0"/>
                </a:cubicBezTo>
                <a:cubicBezTo>
                  <a:pt x="7224036" y="-10905"/>
                  <a:pt x="7365030" y="226019"/>
                  <a:pt x="7373259" y="440822"/>
                </a:cubicBezTo>
                <a:cubicBezTo>
                  <a:pt x="7386214" y="640051"/>
                  <a:pt x="7370497" y="811670"/>
                  <a:pt x="7373259" y="1013874"/>
                </a:cubicBezTo>
                <a:cubicBezTo>
                  <a:pt x="7376021" y="1216078"/>
                  <a:pt x="7355993" y="1417840"/>
                  <a:pt x="7373259" y="1542845"/>
                </a:cubicBezTo>
                <a:lnTo>
                  <a:pt x="7373259" y="1542845"/>
                </a:lnTo>
                <a:cubicBezTo>
                  <a:pt x="7394506" y="1668430"/>
                  <a:pt x="7338432" y="1736078"/>
                  <a:pt x="7373259" y="1886679"/>
                </a:cubicBezTo>
                <a:cubicBezTo>
                  <a:pt x="7408086" y="2037280"/>
                  <a:pt x="7360180" y="2060598"/>
                  <a:pt x="7373259" y="2204064"/>
                </a:cubicBezTo>
                <a:lnTo>
                  <a:pt x="7373259" y="2204055"/>
                </a:lnTo>
                <a:cubicBezTo>
                  <a:pt x="7397650" y="2403602"/>
                  <a:pt x="7232880" y="2622787"/>
                  <a:pt x="6932437" y="2644877"/>
                </a:cubicBezTo>
                <a:cubicBezTo>
                  <a:pt x="6785394" y="2655123"/>
                  <a:pt x="6728076" y="2622832"/>
                  <a:pt x="6530529" y="2644877"/>
                </a:cubicBezTo>
                <a:cubicBezTo>
                  <a:pt x="6332982" y="2666922"/>
                  <a:pt x="6223460" y="2643509"/>
                  <a:pt x="6144383" y="2644877"/>
                </a:cubicBezTo>
                <a:cubicBezTo>
                  <a:pt x="6296464" y="2767708"/>
                  <a:pt x="6295439" y="2847846"/>
                  <a:pt x="6420826" y="2974308"/>
                </a:cubicBezTo>
                <a:cubicBezTo>
                  <a:pt x="6546213" y="3100770"/>
                  <a:pt x="6598069" y="3220413"/>
                  <a:pt x="6705819" y="3313928"/>
                </a:cubicBezTo>
                <a:cubicBezTo>
                  <a:pt x="6813569" y="3407443"/>
                  <a:pt x="6927705" y="3595342"/>
                  <a:pt x="6999361" y="3663737"/>
                </a:cubicBezTo>
                <a:cubicBezTo>
                  <a:pt x="6833846" y="3661056"/>
                  <a:pt x="6678549" y="3535843"/>
                  <a:pt x="6459702" y="3459965"/>
                </a:cubicBezTo>
                <a:cubicBezTo>
                  <a:pt x="6240855" y="3384087"/>
                  <a:pt x="6032612" y="3270115"/>
                  <a:pt x="5866078" y="3235816"/>
                </a:cubicBezTo>
                <a:cubicBezTo>
                  <a:pt x="5699544" y="3201517"/>
                  <a:pt x="5411997" y="3007217"/>
                  <a:pt x="5272453" y="3011667"/>
                </a:cubicBezTo>
                <a:cubicBezTo>
                  <a:pt x="5132909" y="3016117"/>
                  <a:pt x="4744019" y="2757186"/>
                  <a:pt x="4301068" y="2644877"/>
                </a:cubicBezTo>
                <a:cubicBezTo>
                  <a:pt x="4075789" y="2694732"/>
                  <a:pt x="3869890" y="2630916"/>
                  <a:pt x="3711002" y="2644877"/>
                </a:cubicBezTo>
                <a:cubicBezTo>
                  <a:pt x="3552114" y="2658838"/>
                  <a:pt x="3300713" y="2570173"/>
                  <a:pt x="3082333" y="2644877"/>
                </a:cubicBezTo>
                <a:cubicBezTo>
                  <a:pt x="2863953" y="2719581"/>
                  <a:pt x="2726934" y="2596830"/>
                  <a:pt x="2608074" y="2644877"/>
                </a:cubicBezTo>
                <a:cubicBezTo>
                  <a:pt x="2489214" y="2692924"/>
                  <a:pt x="2313822" y="2637717"/>
                  <a:pt x="2095213" y="2644877"/>
                </a:cubicBezTo>
                <a:cubicBezTo>
                  <a:pt x="1876604" y="2652037"/>
                  <a:pt x="1815817" y="2614980"/>
                  <a:pt x="1620954" y="2644877"/>
                </a:cubicBezTo>
                <a:cubicBezTo>
                  <a:pt x="1426091" y="2674774"/>
                  <a:pt x="1274785" y="2622259"/>
                  <a:pt x="1146696" y="2644877"/>
                </a:cubicBezTo>
                <a:cubicBezTo>
                  <a:pt x="1018607" y="2667495"/>
                  <a:pt x="676550" y="2575528"/>
                  <a:pt x="440822" y="2644877"/>
                </a:cubicBezTo>
                <a:cubicBezTo>
                  <a:pt x="231518" y="2676242"/>
                  <a:pt x="35978" y="2407041"/>
                  <a:pt x="0" y="2204055"/>
                </a:cubicBezTo>
                <a:lnTo>
                  <a:pt x="0" y="2204064"/>
                </a:lnTo>
                <a:cubicBezTo>
                  <a:pt x="-36847" y="2070560"/>
                  <a:pt x="10941" y="2020370"/>
                  <a:pt x="0" y="1873455"/>
                </a:cubicBezTo>
                <a:cubicBezTo>
                  <a:pt x="-10941" y="1726540"/>
                  <a:pt x="4477" y="1672515"/>
                  <a:pt x="0" y="1542845"/>
                </a:cubicBezTo>
                <a:lnTo>
                  <a:pt x="0" y="1542845"/>
                </a:lnTo>
                <a:cubicBezTo>
                  <a:pt x="-61366" y="1338116"/>
                  <a:pt x="7582" y="1251547"/>
                  <a:pt x="0" y="1002854"/>
                </a:cubicBezTo>
                <a:cubicBezTo>
                  <a:pt x="-7582" y="754161"/>
                  <a:pt x="57238" y="643568"/>
                  <a:pt x="0" y="440822"/>
                </a:cubicBezTo>
                <a:close/>
              </a:path>
            </a:pathLst>
          </a:custGeom>
          <a:noFill/>
          <a:ln w="57150">
            <a:solidFill>
              <a:schemeClr val="accent6">
                <a:lumMod val="7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63377474">
                  <a:prstGeom prst="wedgeRoundRectCallout">
                    <a:avLst>
                      <a:gd name="adj1" fmla="val 44929"/>
                      <a:gd name="adj2" fmla="val 88522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4BCA070-173D-4A02-978B-170B3AD1CF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6076" y="639972"/>
            <a:ext cx="3372209" cy="1905538"/>
          </a:xfrm>
          <a:prstGeom prst="rect">
            <a:avLst/>
          </a:prstGeom>
        </p:spPr>
      </p:pic>
      <p:grpSp>
        <p:nvGrpSpPr>
          <p:cNvPr id="16" name="淘宝网Chenying0907出品 448">
            <a:extLst>
              <a:ext uri="{FF2B5EF4-FFF2-40B4-BE49-F238E27FC236}">
                <a16:creationId xmlns:a16="http://schemas.microsoft.com/office/drawing/2014/main" xmlns="" id="{2CBD233D-7E81-4BEB-B27B-844D5874AFF2}"/>
              </a:ext>
            </a:extLst>
          </p:cNvPr>
          <p:cNvGrpSpPr/>
          <p:nvPr/>
        </p:nvGrpSpPr>
        <p:grpSpPr>
          <a:xfrm rot="9562036" flipH="1">
            <a:off x="6596267" y="1508121"/>
            <a:ext cx="2185114" cy="404652"/>
            <a:chOff x="4811714" y="3189288"/>
            <a:chExt cx="2571750" cy="476251"/>
          </a:xfrm>
          <a:solidFill>
            <a:srgbClr val="F06B2C"/>
          </a:solidFill>
        </p:grpSpPr>
        <p:sp>
          <p:nvSpPr>
            <p:cNvPr id="17" name="淘宝网Chenying0907出品 5">
              <a:extLst>
                <a:ext uri="{FF2B5EF4-FFF2-40B4-BE49-F238E27FC236}">
                  <a16:creationId xmlns:a16="http://schemas.microsoft.com/office/drawing/2014/main" xmlns="" id="{89B5FD27-B21C-42FF-B3F6-8AA69A5A8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0238" y="3281363"/>
              <a:ext cx="61913" cy="33338"/>
            </a:xfrm>
            <a:custGeom>
              <a:avLst/>
              <a:gdLst>
                <a:gd name="T0" fmla="*/ 3 w 19"/>
                <a:gd name="T1" fmla="*/ 8 h 10"/>
                <a:gd name="T2" fmla="*/ 13 w 19"/>
                <a:gd name="T3" fmla="*/ 5 h 10"/>
                <a:gd name="T4" fmla="*/ 13 w 19"/>
                <a:gd name="T5" fmla="*/ 9 h 10"/>
                <a:gd name="T6" fmla="*/ 15 w 19"/>
                <a:gd name="T7" fmla="*/ 4 h 10"/>
                <a:gd name="T8" fmla="*/ 19 w 19"/>
                <a:gd name="T9" fmla="*/ 2 h 10"/>
                <a:gd name="T10" fmla="*/ 18 w 19"/>
                <a:gd name="T11" fmla="*/ 0 h 10"/>
                <a:gd name="T12" fmla="*/ 14 w 19"/>
                <a:gd name="T13" fmla="*/ 0 h 10"/>
                <a:gd name="T14" fmla="*/ 8 w 19"/>
                <a:gd name="T15" fmla="*/ 0 h 10"/>
                <a:gd name="T16" fmla="*/ 3 w 19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0">
                  <a:moveTo>
                    <a:pt x="3" y="8"/>
                  </a:moveTo>
                  <a:cubicBezTo>
                    <a:pt x="7" y="10"/>
                    <a:pt x="9" y="2"/>
                    <a:pt x="13" y="5"/>
                  </a:cubicBezTo>
                  <a:cubicBezTo>
                    <a:pt x="14" y="6"/>
                    <a:pt x="11" y="7"/>
                    <a:pt x="13" y="9"/>
                  </a:cubicBezTo>
                  <a:cubicBezTo>
                    <a:pt x="16" y="9"/>
                    <a:pt x="15" y="5"/>
                    <a:pt x="15" y="4"/>
                  </a:cubicBezTo>
                  <a:cubicBezTo>
                    <a:pt x="16" y="3"/>
                    <a:pt x="18" y="4"/>
                    <a:pt x="19" y="2"/>
                  </a:cubicBezTo>
                  <a:cubicBezTo>
                    <a:pt x="18" y="1"/>
                    <a:pt x="19" y="1"/>
                    <a:pt x="18" y="0"/>
                  </a:cubicBezTo>
                  <a:cubicBezTo>
                    <a:pt x="17" y="1"/>
                    <a:pt x="16" y="1"/>
                    <a:pt x="14" y="0"/>
                  </a:cubicBezTo>
                  <a:cubicBezTo>
                    <a:pt x="13" y="2"/>
                    <a:pt x="11" y="3"/>
                    <a:pt x="8" y="0"/>
                  </a:cubicBezTo>
                  <a:cubicBezTo>
                    <a:pt x="5" y="1"/>
                    <a:pt x="0" y="5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淘宝网Chenying0907出品 6">
              <a:extLst>
                <a:ext uri="{FF2B5EF4-FFF2-40B4-BE49-F238E27FC236}">
                  <a16:creationId xmlns:a16="http://schemas.microsoft.com/office/drawing/2014/main" xmlns="" id="{0F45B60C-ACB1-4A0A-8E8F-158867357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0238" y="3271838"/>
              <a:ext cx="12700" cy="12700"/>
            </a:xfrm>
            <a:custGeom>
              <a:avLst/>
              <a:gdLst>
                <a:gd name="T0" fmla="*/ 3 w 4"/>
                <a:gd name="T1" fmla="*/ 1 h 4"/>
                <a:gd name="T2" fmla="*/ 0 w 4"/>
                <a:gd name="T3" fmla="*/ 2 h 4"/>
                <a:gd name="T4" fmla="*/ 3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2" y="3"/>
                    <a:pt x="1" y="0"/>
                    <a:pt x="0" y="2"/>
                  </a:cubicBezTo>
                  <a:cubicBezTo>
                    <a:pt x="1" y="4"/>
                    <a:pt x="4" y="3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淘宝网Chenying0907出品 7">
              <a:extLst>
                <a:ext uri="{FF2B5EF4-FFF2-40B4-BE49-F238E27FC236}">
                  <a16:creationId xmlns:a16="http://schemas.microsoft.com/office/drawing/2014/main" xmlns="" id="{0B46229F-38DC-4E95-80A8-368A50363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8013" y="3271838"/>
              <a:ext cx="19050" cy="33338"/>
            </a:xfrm>
            <a:custGeom>
              <a:avLst/>
              <a:gdLst>
                <a:gd name="T0" fmla="*/ 5 w 6"/>
                <a:gd name="T1" fmla="*/ 9 h 10"/>
                <a:gd name="T2" fmla="*/ 6 w 6"/>
                <a:gd name="T3" fmla="*/ 2 h 10"/>
                <a:gd name="T4" fmla="*/ 3 w 6"/>
                <a:gd name="T5" fmla="*/ 1 h 10"/>
                <a:gd name="T6" fmla="*/ 0 w 6"/>
                <a:gd name="T7" fmla="*/ 8 h 10"/>
                <a:gd name="T8" fmla="*/ 5 w 6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5" y="9"/>
                  </a:moveTo>
                  <a:cubicBezTo>
                    <a:pt x="5" y="7"/>
                    <a:pt x="6" y="5"/>
                    <a:pt x="6" y="2"/>
                  </a:cubicBezTo>
                  <a:cubicBezTo>
                    <a:pt x="5" y="1"/>
                    <a:pt x="4" y="0"/>
                    <a:pt x="3" y="1"/>
                  </a:cubicBezTo>
                  <a:cubicBezTo>
                    <a:pt x="0" y="3"/>
                    <a:pt x="3" y="7"/>
                    <a:pt x="0" y="8"/>
                  </a:cubicBezTo>
                  <a:cubicBezTo>
                    <a:pt x="2" y="10"/>
                    <a:pt x="3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淘宝网Chenying0907出品 8">
              <a:extLst>
                <a:ext uri="{FF2B5EF4-FFF2-40B4-BE49-F238E27FC236}">
                  <a16:creationId xmlns:a16="http://schemas.microsoft.com/office/drawing/2014/main" xmlns="" id="{4036DB4E-ED0D-4585-AEF0-25648EB29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7851" y="3262313"/>
              <a:ext cx="36513" cy="33338"/>
            </a:xfrm>
            <a:custGeom>
              <a:avLst/>
              <a:gdLst>
                <a:gd name="T0" fmla="*/ 4 w 11"/>
                <a:gd name="T1" fmla="*/ 3 h 10"/>
                <a:gd name="T2" fmla="*/ 3 w 11"/>
                <a:gd name="T3" fmla="*/ 10 h 10"/>
                <a:gd name="T4" fmla="*/ 4 w 11"/>
                <a:gd name="T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0">
                  <a:moveTo>
                    <a:pt x="4" y="3"/>
                  </a:moveTo>
                  <a:cubicBezTo>
                    <a:pt x="4" y="5"/>
                    <a:pt x="0" y="8"/>
                    <a:pt x="3" y="10"/>
                  </a:cubicBezTo>
                  <a:cubicBezTo>
                    <a:pt x="7" y="8"/>
                    <a:pt x="11" y="0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淘宝网Chenying0907出品 9">
              <a:extLst>
                <a:ext uri="{FF2B5EF4-FFF2-40B4-BE49-F238E27FC236}">
                  <a16:creationId xmlns:a16="http://schemas.microsoft.com/office/drawing/2014/main" xmlns="" id="{D4CED4A7-DC88-462F-B7D0-2B6D0A4F8B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0238" y="3338513"/>
              <a:ext cx="65088" cy="61913"/>
            </a:xfrm>
            <a:custGeom>
              <a:avLst/>
              <a:gdLst>
                <a:gd name="T0" fmla="*/ 5 w 20"/>
                <a:gd name="T1" fmla="*/ 14 h 19"/>
                <a:gd name="T2" fmla="*/ 0 w 20"/>
                <a:gd name="T3" fmla="*/ 18 h 19"/>
                <a:gd name="T4" fmla="*/ 15 w 20"/>
                <a:gd name="T5" fmla="*/ 16 h 19"/>
                <a:gd name="T6" fmla="*/ 12 w 20"/>
                <a:gd name="T7" fmla="*/ 14 h 19"/>
                <a:gd name="T8" fmla="*/ 10 w 20"/>
                <a:gd name="T9" fmla="*/ 16 h 19"/>
                <a:gd name="T10" fmla="*/ 13 w 20"/>
                <a:gd name="T11" fmla="*/ 7 h 19"/>
                <a:gd name="T12" fmla="*/ 14 w 20"/>
                <a:gd name="T13" fmla="*/ 13 h 19"/>
                <a:gd name="T14" fmla="*/ 20 w 20"/>
                <a:gd name="T15" fmla="*/ 6 h 19"/>
                <a:gd name="T16" fmla="*/ 17 w 20"/>
                <a:gd name="T17" fmla="*/ 1 h 19"/>
                <a:gd name="T18" fmla="*/ 7 w 20"/>
                <a:gd name="T19" fmla="*/ 4 h 19"/>
                <a:gd name="T20" fmla="*/ 3 w 20"/>
                <a:gd name="T21" fmla="*/ 0 h 19"/>
                <a:gd name="T22" fmla="*/ 2 w 20"/>
                <a:gd name="T23" fmla="*/ 4 h 19"/>
                <a:gd name="T24" fmla="*/ 5 w 20"/>
                <a:gd name="T25" fmla="*/ 14 h 19"/>
                <a:gd name="T26" fmla="*/ 11 w 20"/>
                <a:gd name="T27" fmla="*/ 3 h 19"/>
                <a:gd name="T28" fmla="*/ 12 w 20"/>
                <a:gd name="T29" fmla="*/ 3 h 19"/>
                <a:gd name="T30" fmla="*/ 11 w 20"/>
                <a:gd name="T31" fmla="*/ 5 h 19"/>
                <a:gd name="T32" fmla="*/ 11 w 20"/>
                <a:gd name="T3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9">
                  <a:moveTo>
                    <a:pt x="5" y="14"/>
                  </a:moveTo>
                  <a:cubicBezTo>
                    <a:pt x="3" y="15"/>
                    <a:pt x="0" y="15"/>
                    <a:pt x="0" y="18"/>
                  </a:cubicBezTo>
                  <a:cubicBezTo>
                    <a:pt x="5" y="16"/>
                    <a:pt x="10" y="19"/>
                    <a:pt x="15" y="16"/>
                  </a:cubicBezTo>
                  <a:cubicBezTo>
                    <a:pt x="14" y="15"/>
                    <a:pt x="13" y="15"/>
                    <a:pt x="12" y="14"/>
                  </a:cubicBezTo>
                  <a:cubicBezTo>
                    <a:pt x="12" y="15"/>
                    <a:pt x="11" y="16"/>
                    <a:pt x="10" y="16"/>
                  </a:cubicBezTo>
                  <a:cubicBezTo>
                    <a:pt x="6" y="13"/>
                    <a:pt x="9" y="7"/>
                    <a:pt x="13" y="7"/>
                  </a:cubicBezTo>
                  <a:cubicBezTo>
                    <a:pt x="15" y="9"/>
                    <a:pt x="13" y="11"/>
                    <a:pt x="14" y="13"/>
                  </a:cubicBezTo>
                  <a:cubicBezTo>
                    <a:pt x="16" y="9"/>
                    <a:pt x="20" y="9"/>
                    <a:pt x="20" y="6"/>
                  </a:cubicBezTo>
                  <a:cubicBezTo>
                    <a:pt x="16" y="5"/>
                    <a:pt x="19" y="2"/>
                    <a:pt x="17" y="1"/>
                  </a:cubicBezTo>
                  <a:cubicBezTo>
                    <a:pt x="12" y="0"/>
                    <a:pt x="11" y="3"/>
                    <a:pt x="7" y="4"/>
                  </a:cubicBezTo>
                  <a:cubicBezTo>
                    <a:pt x="4" y="3"/>
                    <a:pt x="6" y="0"/>
                    <a:pt x="3" y="0"/>
                  </a:cubicBezTo>
                  <a:cubicBezTo>
                    <a:pt x="5" y="1"/>
                    <a:pt x="3" y="3"/>
                    <a:pt x="2" y="4"/>
                  </a:cubicBezTo>
                  <a:cubicBezTo>
                    <a:pt x="5" y="7"/>
                    <a:pt x="4" y="10"/>
                    <a:pt x="5" y="14"/>
                  </a:cubicBezTo>
                  <a:close/>
                  <a:moveTo>
                    <a:pt x="11" y="3"/>
                  </a:moveTo>
                  <a:cubicBezTo>
                    <a:pt x="11" y="3"/>
                    <a:pt x="12" y="4"/>
                    <a:pt x="12" y="3"/>
                  </a:cubicBezTo>
                  <a:cubicBezTo>
                    <a:pt x="13" y="3"/>
                    <a:pt x="13" y="6"/>
                    <a:pt x="11" y="5"/>
                  </a:cubicBezTo>
                  <a:cubicBezTo>
                    <a:pt x="10" y="5"/>
                    <a:pt x="11" y="4"/>
                    <a:pt x="1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淘宝网Chenying0907出品 10">
              <a:extLst>
                <a:ext uri="{FF2B5EF4-FFF2-40B4-BE49-F238E27FC236}">
                  <a16:creationId xmlns:a16="http://schemas.microsoft.com/office/drawing/2014/main" xmlns="" id="{43E6253A-E657-4E89-BAF3-796160F4A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8801" y="3271838"/>
              <a:ext cx="22225" cy="23813"/>
            </a:xfrm>
            <a:custGeom>
              <a:avLst/>
              <a:gdLst>
                <a:gd name="T0" fmla="*/ 0 w 7"/>
                <a:gd name="T1" fmla="*/ 5 h 7"/>
                <a:gd name="T2" fmla="*/ 2 w 7"/>
                <a:gd name="T3" fmla="*/ 7 h 7"/>
                <a:gd name="T4" fmla="*/ 6 w 7"/>
                <a:gd name="T5" fmla="*/ 0 h 7"/>
                <a:gd name="T6" fmla="*/ 3 w 7"/>
                <a:gd name="T7" fmla="*/ 1 h 7"/>
                <a:gd name="T8" fmla="*/ 0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cubicBezTo>
                    <a:pt x="1" y="7"/>
                    <a:pt x="0" y="7"/>
                    <a:pt x="2" y="7"/>
                  </a:cubicBezTo>
                  <a:cubicBezTo>
                    <a:pt x="5" y="5"/>
                    <a:pt x="7" y="3"/>
                    <a:pt x="6" y="0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1" y="2"/>
                    <a:pt x="2" y="4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淘宝网Chenying0907出品 11">
              <a:extLst>
                <a:ext uri="{FF2B5EF4-FFF2-40B4-BE49-F238E27FC236}">
                  <a16:creationId xmlns:a16="http://schemas.microsoft.com/office/drawing/2014/main" xmlns="" id="{8E50749E-5E10-4604-A130-C77CEE4F4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76" y="3259138"/>
              <a:ext cx="39688" cy="22225"/>
            </a:xfrm>
            <a:custGeom>
              <a:avLst/>
              <a:gdLst>
                <a:gd name="T0" fmla="*/ 9 w 12"/>
                <a:gd name="T1" fmla="*/ 4 h 7"/>
                <a:gd name="T2" fmla="*/ 12 w 12"/>
                <a:gd name="T3" fmla="*/ 0 h 7"/>
                <a:gd name="T4" fmla="*/ 8 w 12"/>
                <a:gd name="T5" fmla="*/ 0 h 7"/>
                <a:gd name="T6" fmla="*/ 5 w 12"/>
                <a:gd name="T7" fmla="*/ 5 h 7"/>
                <a:gd name="T8" fmla="*/ 0 w 12"/>
                <a:gd name="T9" fmla="*/ 6 h 7"/>
                <a:gd name="T10" fmla="*/ 11 w 12"/>
                <a:gd name="T11" fmla="*/ 7 h 7"/>
                <a:gd name="T12" fmla="*/ 9 w 12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">
                  <a:moveTo>
                    <a:pt x="9" y="4"/>
                  </a:moveTo>
                  <a:cubicBezTo>
                    <a:pt x="9" y="2"/>
                    <a:pt x="12" y="2"/>
                    <a:pt x="12" y="0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7" y="2"/>
                    <a:pt x="6" y="4"/>
                    <a:pt x="5" y="5"/>
                  </a:cubicBezTo>
                  <a:cubicBezTo>
                    <a:pt x="3" y="6"/>
                    <a:pt x="1" y="3"/>
                    <a:pt x="0" y="6"/>
                  </a:cubicBezTo>
                  <a:cubicBezTo>
                    <a:pt x="4" y="7"/>
                    <a:pt x="7" y="7"/>
                    <a:pt x="11" y="7"/>
                  </a:cubicBezTo>
                  <a:cubicBezTo>
                    <a:pt x="10" y="6"/>
                    <a:pt x="9" y="5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淘宝网Chenying0907出品 12">
              <a:extLst>
                <a:ext uri="{FF2B5EF4-FFF2-40B4-BE49-F238E27FC236}">
                  <a16:creationId xmlns:a16="http://schemas.microsoft.com/office/drawing/2014/main" xmlns="" id="{883935EE-110F-4C72-AD2E-4033C41D43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888" y="3244851"/>
              <a:ext cx="58738" cy="33338"/>
            </a:xfrm>
            <a:custGeom>
              <a:avLst/>
              <a:gdLst>
                <a:gd name="T0" fmla="*/ 0 w 18"/>
                <a:gd name="T1" fmla="*/ 8 h 10"/>
                <a:gd name="T2" fmla="*/ 18 w 18"/>
                <a:gd name="T3" fmla="*/ 1 h 10"/>
                <a:gd name="T4" fmla="*/ 5 w 18"/>
                <a:gd name="T5" fmla="*/ 0 h 10"/>
                <a:gd name="T6" fmla="*/ 0 w 18"/>
                <a:gd name="T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0">
                  <a:moveTo>
                    <a:pt x="0" y="8"/>
                  </a:moveTo>
                  <a:cubicBezTo>
                    <a:pt x="7" y="10"/>
                    <a:pt x="14" y="6"/>
                    <a:pt x="18" y="1"/>
                  </a:cubicBezTo>
                  <a:cubicBezTo>
                    <a:pt x="14" y="2"/>
                    <a:pt x="9" y="1"/>
                    <a:pt x="5" y="0"/>
                  </a:cubicBezTo>
                  <a:cubicBezTo>
                    <a:pt x="6" y="5"/>
                    <a:pt x="2" y="5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淘宝网Chenying0907出品 13">
              <a:extLst>
                <a:ext uri="{FF2B5EF4-FFF2-40B4-BE49-F238E27FC236}">
                  <a16:creationId xmlns:a16="http://schemas.microsoft.com/office/drawing/2014/main" xmlns="" id="{96DC6F52-D9B6-4502-96A4-AAD524D7E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8626" y="3255963"/>
              <a:ext cx="15875" cy="12700"/>
            </a:xfrm>
            <a:custGeom>
              <a:avLst/>
              <a:gdLst>
                <a:gd name="T0" fmla="*/ 2 w 5"/>
                <a:gd name="T1" fmla="*/ 4 h 4"/>
                <a:gd name="T2" fmla="*/ 5 w 5"/>
                <a:gd name="T3" fmla="*/ 3 h 4"/>
                <a:gd name="T4" fmla="*/ 3 w 5"/>
                <a:gd name="T5" fmla="*/ 0 h 4"/>
                <a:gd name="T6" fmla="*/ 2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ubicBezTo>
                    <a:pt x="2" y="2"/>
                    <a:pt x="0" y="3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淘宝网Chenying0907出品 14">
              <a:extLst>
                <a:ext uri="{FF2B5EF4-FFF2-40B4-BE49-F238E27FC236}">
                  <a16:creationId xmlns:a16="http://schemas.microsoft.com/office/drawing/2014/main" xmlns="" id="{E4A9BA0A-EB76-454A-B545-B7D086569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5438" y="3235326"/>
              <a:ext cx="47625" cy="33338"/>
            </a:xfrm>
            <a:custGeom>
              <a:avLst/>
              <a:gdLst>
                <a:gd name="T0" fmla="*/ 4 w 15"/>
                <a:gd name="T1" fmla="*/ 10 h 10"/>
                <a:gd name="T2" fmla="*/ 4 w 15"/>
                <a:gd name="T3" fmla="*/ 5 h 10"/>
                <a:gd name="T4" fmla="*/ 9 w 15"/>
                <a:gd name="T5" fmla="*/ 4 h 10"/>
                <a:gd name="T6" fmla="*/ 10 w 15"/>
                <a:gd name="T7" fmla="*/ 9 h 10"/>
                <a:gd name="T8" fmla="*/ 14 w 15"/>
                <a:gd name="T9" fmla="*/ 2 h 10"/>
                <a:gd name="T10" fmla="*/ 9 w 15"/>
                <a:gd name="T11" fmla="*/ 1 h 10"/>
                <a:gd name="T12" fmla="*/ 0 w 15"/>
                <a:gd name="T13" fmla="*/ 5 h 10"/>
                <a:gd name="T14" fmla="*/ 4 w 15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0">
                  <a:moveTo>
                    <a:pt x="4" y="10"/>
                  </a:moveTo>
                  <a:cubicBezTo>
                    <a:pt x="5" y="8"/>
                    <a:pt x="3" y="7"/>
                    <a:pt x="4" y="5"/>
                  </a:cubicBezTo>
                  <a:cubicBezTo>
                    <a:pt x="6" y="4"/>
                    <a:pt x="8" y="3"/>
                    <a:pt x="9" y="4"/>
                  </a:cubicBezTo>
                  <a:cubicBezTo>
                    <a:pt x="11" y="5"/>
                    <a:pt x="8" y="7"/>
                    <a:pt x="10" y="9"/>
                  </a:cubicBezTo>
                  <a:cubicBezTo>
                    <a:pt x="13" y="8"/>
                    <a:pt x="15" y="3"/>
                    <a:pt x="14" y="2"/>
                  </a:cubicBezTo>
                  <a:cubicBezTo>
                    <a:pt x="13" y="5"/>
                    <a:pt x="10" y="2"/>
                    <a:pt x="9" y="1"/>
                  </a:cubicBezTo>
                  <a:cubicBezTo>
                    <a:pt x="5" y="1"/>
                    <a:pt x="2" y="0"/>
                    <a:pt x="0" y="5"/>
                  </a:cubicBezTo>
                  <a:cubicBezTo>
                    <a:pt x="1" y="6"/>
                    <a:pt x="1" y="8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淘宝网Chenying0907出品 15">
              <a:extLst>
                <a:ext uri="{FF2B5EF4-FFF2-40B4-BE49-F238E27FC236}">
                  <a16:creationId xmlns:a16="http://schemas.microsoft.com/office/drawing/2014/main" xmlns="" id="{EB0669FE-E030-4846-B464-466443325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4188" y="3371851"/>
              <a:ext cx="19050" cy="9525"/>
            </a:xfrm>
            <a:custGeom>
              <a:avLst/>
              <a:gdLst>
                <a:gd name="T0" fmla="*/ 4 w 6"/>
                <a:gd name="T1" fmla="*/ 0 h 3"/>
                <a:gd name="T2" fmla="*/ 3 w 6"/>
                <a:gd name="T3" fmla="*/ 0 h 3"/>
                <a:gd name="T4" fmla="*/ 1 w 6"/>
                <a:gd name="T5" fmla="*/ 3 h 3"/>
                <a:gd name="T6" fmla="*/ 4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1"/>
                    <a:pt x="0" y="2"/>
                    <a:pt x="1" y="3"/>
                  </a:cubicBezTo>
                  <a:cubicBezTo>
                    <a:pt x="2" y="2"/>
                    <a:pt x="6" y="2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淘宝网Chenying0907出品 16">
              <a:extLst>
                <a:ext uri="{FF2B5EF4-FFF2-40B4-BE49-F238E27FC236}">
                  <a16:creationId xmlns:a16="http://schemas.microsoft.com/office/drawing/2014/main" xmlns="" id="{B385320B-33A0-4D4B-A081-39D80D38A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1626" y="3235326"/>
              <a:ext cx="17463" cy="9525"/>
            </a:xfrm>
            <a:custGeom>
              <a:avLst/>
              <a:gdLst>
                <a:gd name="T0" fmla="*/ 2 w 5"/>
                <a:gd name="T1" fmla="*/ 0 h 3"/>
                <a:gd name="T2" fmla="*/ 1 w 5"/>
                <a:gd name="T3" fmla="*/ 3 h 3"/>
                <a:gd name="T4" fmla="*/ 2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cubicBezTo>
                    <a:pt x="1" y="0"/>
                    <a:pt x="0" y="2"/>
                    <a:pt x="1" y="3"/>
                  </a:cubicBezTo>
                  <a:cubicBezTo>
                    <a:pt x="2" y="3"/>
                    <a:pt x="5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淘宝网Chenying0907出品 17">
              <a:extLst>
                <a:ext uri="{FF2B5EF4-FFF2-40B4-BE49-F238E27FC236}">
                  <a16:creationId xmlns:a16="http://schemas.microsoft.com/office/drawing/2014/main" xmlns="" id="{1FBA17C6-ED0A-4DF5-8A36-7EC3FAE54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3051" y="3232151"/>
              <a:ext cx="28575" cy="15875"/>
            </a:xfrm>
            <a:custGeom>
              <a:avLst/>
              <a:gdLst>
                <a:gd name="T0" fmla="*/ 7 w 9"/>
                <a:gd name="T1" fmla="*/ 0 h 5"/>
                <a:gd name="T2" fmla="*/ 3 w 9"/>
                <a:gd name="T3" fmla="*/ 0 h 5"/>
                <a:gd name="T4" fmla="*/ 0 w 9"/>
                <a:gd name="T5" fmla="*/ 4 h 5"/>
                <a:gd name="T6" fmla="*/ 5 w 9"/>
                <a:gd name="T7" fmla="*/ 5 h 5"/>
                <a:gd name="T8" fmla="*/ 7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7" y="0"/>
                  </a:moveTo>
                  <a:cubicBezTo>
                    <a:pt x="6" y="0"/>
                    <a:pt x="4" y="0"/>
                    <a:pt x="3" y="0"/>
                  </a:cubicBezTo>
                  <a:cubicBezTo>
                    <a:pt x="2" y="2"/>
                    <a:pt x="2" y="3"/>
                    <a:pt x="0" y="4"/>
                  </a:cubicBezTo>
                  <a:cubicBezTo>
                    <a:pt x="2" y="4"/>
                    <a:pt x="3" y="5"/>
                    <a:pt x="5" y="5"/>
                  </a:cubicBezTo>
                  <a:cubicBezTo>
                    <a:pt x="5" y="3"/>
                    <a:pt x="9" y="1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淘宝网Chenying0907出品 18">
              <a:extLst>
                <a:ext uri="{FF2B5EF4-FFF2-40B4-BE49-F238E27FC236}">
                  <a16:creationId xmlns:a16="http://schemas.microsoft.com/office/drawing/2014/main" xmlns="" id="{BA91BD29-E390-429E-AF5D-CC6A84C19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8788" y="3360738"/>
              <a:ext cx="19050" cy="26988"/>
            </a:xfrm>
            <a:custGeom>
              <a:avLst/>
              <a:gdLst>
                <a:gd name="T0" fmla="*/ 3 w 6"/>
                <a:gd name="T1" fmla="*/ 0 h 8"/>
                <a:gd name="T2" fmla="*/ 0 w 6"/>
                <a:gd name="T3" fmla="*/ 1 h 8"/>
                <a:gd name="T4" fmla="*/ 3 w 6"/>
                <a:gd name="T5" fmla="*/ 8 h 8"/>
                <a:gd name="T6" fmla="*/ 3 w 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4" y="3"/>
                    <a:pt x="3" y="5"/>
                    <a:pt x="3" y="8"/>
                  </a:cubicBezTo>
                  <a:cubicBezTo>
                    <a:pt x="6" y="6"/>
                    <a:pt x="5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淘宝网Chenying0907出品 19">
              <a:extLst>
                <a:ext uri="{FF2B5EF4-FFF2-40B4-BE49-F238E27FC236}">
                  <a16:creationId xmlns:a16="http://schemas.microsoft.com/office/drawing/2014/main" xmlns="" id="{D80FA124-0496-4CC2-A001-77FC13430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1151" y="3251201"/>
              <a:ext cx="11113" cy="11113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0 h 3"/>
                <a:gd name="T4" fmla="*/ 1 w 3"/>
                <a:gd name="T5" fmla="*/ 3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1" y="3"/>
                    <a:pt x="2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淘宝网Chenying0907出品 20">
              <a:extLst>
                <a:ext uri="{FF2B5EF4-FFF2-40B4-BE49-F238E27FC236}">
                  <a16:creationId xmlns:a16="http://schemas.microsoft.com/office/drawing/2014/main" xmlns="" id="{7ECBCF8E-1CA0-48C2-88D3-3D2DE66F3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4488" y="3360738"/>
              <a:ext cx="103188" cy="60325"/>
            </a:xfrm>
            <a:custGeom>
              <a:avLst/>
              <a:gdLst>
                <a:gd name="T0" fmla="*/ 27 w 32"/>
                <a:gd name="T1" fmla="*/ 1 h 18"/>
                <a:gd name="T2" fmla="*/ 26 w 32"/>
                <a:gd name="T3" fmla="*/ 9 h 18"/>
                <a:gd name="T4" fmla="*/ 20 w 32"/>
                <a:gd name="T5" fmla="*/ 10 h 18"/>
                <a:gd name="T6" fmla="*/ 18 w 32"/>
                <a:gd name="T7" fmla="*/ 9 h 18"/>
                <a:gd name="T8" fmla="*/ 21 w 32"/>
                <a:gd name="T9" fmla="*/ 2 h 18"/>
                <a:gd name="T10" fmla="*/ 17 w 32"/>
                <a:gd name="T11" fmla="*/ 1 h 18"/>
                <a:gd name="T12" fmla="*/ 17 w 32"/>
                <a:gd name="T13" fmla="*/ 10 h 18"/>
                <a:gd name="T14" fmla="*/ 14 w 32"/>
                <a:gd name="T15" fmla="*/ 10 h 18"/>
                <a:gd name="T16" fmla="*/ 6 w 32"/>
                <a:gd name="T17" fmla="*/ 8 h 18"/>
                <a:gd name="T18" fmla="*/ 0 w 32"/>
                <a:gd name="T19" fmla="*/ 7 h 18"/>
                <a:gd name="T20" fmla="*/ 5 w 32"/>
                <a:gd name="T21" fmla="*/ 14 h 18"/>
                <a:gd name="T22" fmla="*/ 11 w 32"/>
                <a:gd name="T23" fmla="*/ 12 h 18"/>
                <a:gd name="T24" fmla="*/ 28 w 32"/>
                <a:gd name="T25" fmla="*/ 14 h 18"/>
                <a:gd name="T26" fmla="*/ 30 w 32"/>
                <a:gd name="T27" fmla="*/ 2 h 18"/>
                <a:gd name="T28" fmla="*/ 27 w 32"/>
                <a:gd name="T2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18">
                  <a:moveTo>
                    <a:pt x="27" y="1"/>
                  </a:moveTo>
                  <a:cubicBezTo>
                    <a:pt x="24" y="4"/>
                    <a:pt x="26" y="6"/>
                    <a:pt x="26" y="9"/>
                  </a:cubicBezTo>
                  <a:cubicBezTo>
                    <a:pt x="23" y="7"/>
                    <a:pt x="22" y="8"/>
                    <a:pt x="20" y="10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9" y="6"/>
                    <a:pt x="19" y="3"/>
                    <a:pt x="21" y="2"/>
                  </a:cubicBezTo>
                  <a:cubicBezTo>
                    <a:pt x="19" y="0"/>
                    <a:pt x="18" y="1"/>
                    <a:pt x="17" y="1"/>
                  </a:cubicBezTo>
                  <a:cubicBezTo>
                    <a:pt x="14" y="4"/>
                    <a:pt x="17" y="7"/>
                    <a:pt x="17" y="10"/>
                  </a:cubicBezTo>
                  <a:cubicBezTo>
                    <a:pt x="16" y="11"/>
                    <a:pt x="15" y="11"/>
                    <a:pt x="14" y="10"/>
                  </a:cubicBezTo>
                  <a:cubicBezTo>
                    <a:pt x="13" y="6"/>
                    <a:pt x="9" y="7"/>
                    <a:pt x="6" y="8"/>
                  </a:cubicBezTo>
                  <a:cubicBezTo>
                    <a:pt x="5" y="6"/>
                    <a:pt x="2" y="4"/>
                    <a:pt x="0" y="7"/>
                  </a:cubicBezTo>
                  <a:cubicBezTo>
                    <a:pt x="4" y="9"/>
                    <a:pt x="3" y="12"/>
                    <a:pt x="5" y="14"/>
                  </a:cubicBezTo>
                  <a:cubicBezTo>
                    <a:pt x="7" y="14"/>
                    <a:pt x="9" y="11"/>
                    <a:pt x="11" y="12"/>
                  </a:cubicBezTo>
                  <a:cubicBezTo>
                    <a:pt x="17" y="18"/>
                    <a:pt x="22" y="11"/>
                    <a:pt x="28" y="14"/>
                  </a:cubicBezTo>
                  <a:cubicBezTo>
                    <a:pt x="28" y="10"/>
                    <a:pt x="32" y="6"/>
                    <a:pt x="30" y="2"/>
                  </a:cubicBezTo>
                  <a:cubicBezTo>
                    <a:pt x="29" y="3"/>
                    <a:pt x="28" y="1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淘宝网Chenying0907出品 21">
              <a:extLst>
                <a:ext uri="{FF2B5EF4-FFF2-40B4-BE49-F238E27FC236}">
                  <a16:creationId xmlns:a16="http://schemas.microsoft.com/office/drawing/2014/main" xmlns="" id="{B3BC1775-95FB-488F-98E0-5B91C0678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6538" y="3222626"/>
              <a:ext cx="17463" cy="25400"/>
            </a:xfrm>
            <a:custGeom>
              <a:avLst/>
              <a:gdLst>
                <a:gd name="T0" fmla="*/ 5 w 5"/>
                <a:gd name="T1" fmla="*/ 5 h 8"/>
                <a:gd name="T2" fmla="*/ 0 w 5"/>
                <a:gd name="T3" fmla="*/ 3 h 8"/>
                <a:gd name="T4" fmla="*/ 5 w 5"/>
                <a:gd name="T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2"/>
                    <a:pt x="2" y="0"/>
                    <a:pt x="0" y="3"/>
                  </a:cubicBezTo>
                  <a:cubicBezTo>
                    <a:pt x="0" y="4"/>
                    <a:pt x="4" y="8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淘宝网Chenying0907出品 22">
              <a:extLst>
                <a:ext uri="{FF2B5EF4-FFF2-40B4-BE49-F238E27FC236}">
                  <a16:creationId xmlns:a16="http://schemas.microsoft.com/office/drawing/2014/main" xmlns="" id="{097A7D55-B5C3-4576-973B-FCB09C5D4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7176" y="3244851"/>
              <a:ext cx="15875" cy="11113"/>
            </a:xfrm>
            <a:custGeom>
              <a:avLst/>
              <a:gdLst>
                <a:gd name="T0" fmla="*/ 3 w 5"/>
                <a:gd name="T1" fmla="*/ 3 h 3"/>
                <a:gd name="T2" fmla="*/ 5 w 5"/>
                <a:gd name="T3" fmla="*/ 0 h 3"/>
                <a:gd name="T4" fmla="*/ 2 w 5"/>
                <a:gd name="T5" fmla="*/ 0 h 3"/>
                <a:gd name="T6" fmla="*/ 0 w 5"/>
                <a:gd name="T7" fmla="*/ 1 h 3"/>
                <a:gd name="T8" fmla="*/ 3 w 5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4" y="1"/>
                    <a:pt x="5" y="2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3"/>
                    <a:pt x="2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淘宝网Chenying0907出品 23">
              <a:extLst>
                <a:ext uri="{FF2B5EF4-FFF2-40B4-BE49-F238E27FC236}">
                  <a16:creationId xmlns:a16="http://schemas.microsoft.com/office/drawing/2014/main" xmlns="" id="{4012AF50-2B03-4C47-A452-8BEDEA5C1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7488" y="3228976"/>
              <a:ext cx="15875" cy="12700"/>
            </a:xfrm>
            <a:custGeom>
              <a:avLst/>
              <a:gdLst>
                <a:gd name="T0" fmla="*/ 5 w 5"/>
                <a:gd name="T1" fmla="*/ 2 h 4"/>
                <a:gd name="T2" fmla="*/ 0 w 5"/>
                <a:gd name="T3" fmla="*/ 2 h 4"/>
                <a:gd name="T4" fmla="*/ 2 w 5"/>
                <a:gd name="T5" fmla="*/ 4 h 4"/>
                <a:gd name="T6" fmla="*/ 5 w 5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3" y="1"/>
                    <a:pt x="1" y="0"/>
                    <a:pt x="0" y="2"/>
                  </a:cubicBezTo>
                  <a:cubicBezTo>
                    <a:pt x="1" y="3"/>
                    <a:pt x="1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淘宝网Chenying0907出品 24">
              <a:extLst>
                <a:ext uri="{FF2B5EF4-FFF2-40B4-BE49-F238E27FC236}">
                  <a16:creationId xmlns:a16="http://schemas.microsoft.com/office/drawing/2014/main" xmlns="" id="{4947C0F7-3EBB-446A-BD43-62D2687146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8751" y="3228976"/>
              <a:ext cx="52388" cy="26988"/>
            </a:xfrm>
            <a:custGeom>
              <a:avLst/>
              <a:gdLst>
                <a:gd name="T0" fmla="*/ 9 w 16"/>
                <a:gd name="T1" fmla="*/ 8 h 8"/>
                <a:gd name="T2" fmla="*/ 11 w 16"/>
                <a:gd name="T3" fmla="*/ 4 h 8"/>
                <a:gd name="T4" fmla="*/ 16 w 16"/>
                <a:gd name="T5" fmla="*/ 3 h 8"/>
                <a:gd name="T6" fmla="*/ 15 w 16"/>
                <a:gd name="T7" fmla="*/ 1 h 8"/>
                <a:gd name="T8" fmla="*/ 8 w 16"/>
                <a:gd name="T9" fmla="*/ 1 h 8"/>
                <a:gd name="T10" fmla="*/ 0 w 16"/>
                <a:gd name="T11" fmla="*/ 7 h 8"/>
                <a:gd name="T12" fmla="*/ 9 w 16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8">
                  <a:moveTo>
                    <a:pt x="9" y="8"/>
                  </a:moveTo>
                  <a:cubicBezTo>
                    <a:pt x="11" y="7"/>
                    <a:pt x="9" y="5"/>
                    <a:pt x="11" y="4"/>
                  </a:cubicBezTo>
                  <a:cubicBezTo>
                    <a:pt x="13" y="6"/>
                    <a:pt x="15" y="4"/>
                    <a:pt x="16" y="3"/>
                  </a:cubicBezTo>
                  <a:cubicBezTo>
                    <a:pt x="15" y="2"/>
                    <a:pt x="16" y="1"/>
                    <a:pt x="15" y="1"/>
                  </a:cubicBezTo>
                  <a:cubicBezTo>
                    <a:pt x="12" y="0"/>
                    <a:pt x="11" y="4"/>
                    <a:pt x="8" y="1"/>
                  </a:cubicBezTo>
                  <a:cubicBezTo>
                    <a:pt x="6" y="4"/>
                    <a:pt x="3" y="4"/>
                    <a:pt x="0" y="7"/>
                  </a:cubicBezTo>
                  <a:cubicBezTo>
                    <a:pt x="3" y="8"/>
                    <a:pt x="6" y="8"/>
                    <a:pt x="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淘宝网Chenying0907出品 25">
              <a:extLst>
                <a:ext uri="{FF2B5EF4-FFF2-40B4-BE49-F238E27FC236}">
                  <a16:creationId xmlns:a16="http://schemas.microsoft.com/office/drawing/2014/main" xmlns="" id="{11AF022D-185C-4A4A-AEDF-22DAF00D5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9088" y="3363913"/>
              <a:ext cx="31750" cy="23813"/>
            </a:xfrm>
            <a:custGeom>
              <a:avLst/>
              <a:gdLst>
                <a:gd name="T0" fmla="*/ 9 w 10"/>
                <a:gd name="T1" fmla="*/ 0 h 7"/>
                <a:gd name="T2" fmla="*/ 0 w 10"/>
                <a:gd name="T3" fmla="*/ 3 h 7"/>
                <a:gd name="T4" fmla="*/ 3 w 10"/>
                <a:gd name="T5" fmla="*/ 7 h 7"/>
                <a:gd name="T6" fmla="*/ 10 w 10"/>
                <a:gd name="T7" fmla="*/ 2 h 7"/>
                <a:gd name="T8" fmla="*/ 9 w 1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9" y="0"/>
                  </a:moveTo>
                  <a:cubicBezTo>
                    <a:pt x="6" y="1"/>
                    <a:pt x="3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4" y="3"/>
                    <a:pt x="7" y="4"/>
                    <a:pt x="10" y="2"/>
                  </a:cubicBezTo>
                  <a:cubicBezTo>
                    <a:pt x="10" y="1"/>
                    <a:pt x="10" y="1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淘宝网Chenying0907出品 26">
              <a:extLst>
                <a:ext uri="{FF2B5EF4-FFF2-40B4-BE49-F238E27FC236}">
                  <a16:creationId xmlns:a16="http://schemas.microsoft.com/office/drawing/2014/main" xmlns="" id="{928164F4-BAFF-4721-9760-D22831C17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7001" y="3219451"/>
              <a:ext cx="34925" cy="36513"/>
            </a:xfrm>
            <a:custGeom>
              <a:avLst/>
              <a:gdLst>
                <a:gd name="T0" fmla="*/ 8 w 11"/>
                <a:gd name="T1" fmla="*/ 11 h 11"/>
                <a:gd name="T2" fmla="*/ 10 w 11"/>
                <a:gd name="T3" fmla="*/ 4 h 11"/>
                <a:gd name="T4" fmla="*/ 4 w 11"/>
                <a:gd name="T5" fmla="*/ 0 h 11"/>
                <a:gd name="T6" fmla="*/ 3 w 11"/>
                <a:gd name="T7" fmla="*/ 5 h 11"/>
                <a:gd name="T8" fmla="*/ 6 w 11"/>
                <a:gd name="T9" fmla="*/ 9 h 11"/>
                <a:gd name="T10" fmla="*/ 1 w 11"/>
                <a:gd name="T11" fmla="*/ 8 h 11"/>
                <a:gd name="T12" fmla="*/ 8 w 11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8" y="11"/>
                  </a:moveTo>
                  <a:cubicBezTo>
                    <a:pt x="9" y="8"/>
                    <a:pt x="11" y="6"/>
                    <a:pt x="10" y="4"/>
                  </a:cubicBezTo>
                  <a:cubicBezTo>
                    <a:pt x="8" y="3"/>
                    <a:pt x="6" y="0"/>
                    <a:pt x="4" y="0"/>
                  </a:cubicBezTo>
                  <a:cubicBezTo>
                    <a:pt x="1" y="1"/>
                    <a:pt x="6" y="3"/>
                    <a:pt x="3" y="5"/>
                  </a:cubicBezTo>
                  <a:cubicBezTo>
                    <a:pt x="5" y="6"/>
                    <a:pt x="7" y="7"/>
                    <a:pt x="6" y="9"/>
                  </a:cubicBezTo>
                  <a:cubicBezTo>
                    <a:pt x="3" y="11"/>
                    <a:pt x="2" y="6"/>
                    <a:pt x="1" y="8"/>
                  </a:cubicBezTo>
                  <a:cubicBezTo>
                    <a:pt x="0" y="11"/>
                    <a:pt x="6" y="9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淘宝网Chenying0907出品 27">
              <a:extLst>
                <a:ext uri="{FF2B5EF4-FFF2-40B4-BE49-F238E27FC236}">
                  <a16:creationId xmlns:a16="http://schemas.microsoft.com/office/drawing/2014/main" xmlns="" id="{E8E31746-5606-4152-B213-825609989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6363" y="3211513"/>
              <a:ext cx="23813" cy="39688"/>
            </a:xfrm>
            <a:custGeom>
              <a:avLst/>
              <a:gdLst>
                <a:gd name="T0" fmla="*/ 6 w 7"/>
                <a:gd name="T1" fmla="*/ 3 h 12"/>
                <a:gd name="T2" fmla="*/ 3 w 7"/>
                <a:gd name="T3" fmla="*/ 2 h 12"/>
                <a:gd name="T4" fmla="*/ 1 w 7"/>
                <a:gd name="T5" fmla="*/ 12 h 12"/>
                <a:gd name="T6" fmla="*/ 6 w 7"/>
                <a:gd name="T7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2">
                  <a:moveTo>
                    <a:pt x="6" y="3"/>
                  </a:moveTo>
                  <a:cubicBezTo>
                    <a:pt x="5" y="0"/>
                    <a:pt x="4" y="3"/>
                    <a:pt x="3" y="2"/>
                  </a:cubicBezTo>
                  <a:cubicBezTo>
                    <a:pt x="1" y="5"/>
                    <a:pt x="0" y="8"/>
                    <a:pt x="1" y="12"/>
                  </a:cubicBezTo>
                  <a:cubicBezTo>
                    <a:pt x="7" y="11"/>
                    <a:pt x="1" y="4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淘宝网Chenying0907出品 28">
              <a:extLst>
                <a:ext uri="{FF2B5EF4-FFF2-40B4-BE49-F238E27FC236}">
                  <a16:creationId xmlns:a16="http://schemas.microsoft.com/office/drawing/2014/main" xmlns="" id="{B8DD8B2B-E7EF-4A27-A1BB-F379EE423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5913" y="3394076"/>
              <a:ext cx="31750" cy="23813"/>
            </a:xfrm>
            <a:custGeom>
              <a:avLst/>
              <a:gdLst>
                <a:gd name="T0" fmla="*/ 10 w 10"/>
                <a:gd name="T1" fmla="*/ 5 h 7"/>
                <a:gd name="T2" fmla="*/ 6 w 10"/>
                <a:gd name="T3" fmla="*/ 0 h 7"/>
                <a:gd name="T4" fmla="*/ 0 w 10"/>
                <a:gd name="T5" fmla="*/ 7 h 7"/>
                <a:gd name="T6" fmla="*/ 10 w 10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10" y="5"/>
                  </a:moveTo>
                  <a:cubicBezTo>
                    <a:pt x="9" y="2"/>
                    <a:pt x="9" y="0"/>
                    <a:pt x="6" y="0"/>
                  </a:cubicBezTo>
                  <a:cubicBezTo>
                    <a:pt x="5" y="4"/>
                    <a:pt x="0" y="4"/>
                    <a:pt x="0" y="7"/>
                  </a:cubicBezTo>
                  <a:cubicBezTo>
                    <a:pt x="3" y="4"/>
                    <a:pt x="7" y="7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淘宝网Chenying0907出品 29">
              <a:extLst>
                <a:ext uri="{FF2B5EF4-FFF2-40B4-BE49-F238E27FC236}">
                  <a16:creationId xmlns:a16="http://schemas.microsoft.com/office/drawing/2014/main" xmlns="" id="{DB9864AE-1D89-45FA-97A5-9FD716855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4613" y="3216276"/>
              <a:ext cx="31750" cy="31750"/>
            </a:xfrm>
            <a:custGeom>
              <a:avLst/>
              <a:gdLst>
                <a:gd name="T0" fmla="*/ 7 w 10"/>
                <a:gd name="T1" fmla="*/ 8 h 10"/>
                <a:gd name="T2" fmla="*/ 0 w 10"/>
                <a:gd name="T3" fmla="*/ 8 h 10"/>
                <a:gd name="T4" fmla="*/ 7 w 10"/>
                <a:gd name="T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7" y="8"/>
                  </a:moveTo>
                  <a:cubicBezTo>
                    <a:pt x="10" y="0"/>
                    <a:pt x="0" y="0"/>
                    <a:pt x="0" y="8"/>
                  </a:cubicBezTo>
                  <a:cubicBezTo>
                    <a:pt x="3" y="10"/>
                    <a:pt x="5" y="10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淘宝网Chenying0907出品 30">
              <a:extLst>
                <a:ext uri="{FF2B5EF4-FFF2-40B4-BE49-F238E27FC236}">
                  <a16:creationId xmlns:a16="http://schemas.microsoft.com/office/drawing/2014/main" xmlns="" id="{D4FDF597-F214-4BED-A9F5-B78FDB261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1613" y="3367088"/>
              <a:ext cx="114300" cy="63500"/>
            </a:xfrm>
            <a:custGeom>
              <a:avLst/>
              <a:gdLst>
                <a:gd name="T0" fmla="*/ 10 w 35"/>
                <a:gd name="T1" fmla="*/ 7 h 19"/>
                <a:gd name="T2" fmla="*/ 7 w 35"/>
                <a:gd name="T3" fmla="*/ 13 h 19"/>
                <a:gd name="T4" fmla="*/ 4 w 35"/>
                <a:gd name="T5" fmla="*/ 11 h 19"/>
                <a:gd name="T6" fmla="*/ 0 w 35"/>
                <a:gd name="T7" fmla="*/ 17 h 19"/>
                <a:gd name="T8" fmla="*/ 10 w 35"/>
                <a:gd name="T9" fmla="*/ 15 h 19"/>
                <a:gd name="T10" fmla="*/ 15 w 35"/>
                <a:gd name="T11" fmla="*/ 8 h 19"/>
                <a:gd name="T12" fmla="*/ 12 w 35"/>
                <a:gd name="T13" fmla="*/ 13 h 19"/>
                <a:gd name="T14" fmla="*/ 17 w 35"/>
                <a:gd name="T15" fmla="*/ 15 h 19"/>
                <a:gd name="T16" fmla="*/ 23 w 35"/>
                <a:gd name="T17" fmla="*/ 4 h 19"/>
                <a:gd name="T18" fmla="*/ 23 w 35"/>
                <a:gd name="T19" fmla="*/ 11 h 19"/>
                <a:gd name="T20" fmla="*/ 29 w 35"/>
                <a:gd name="T21" fmla="*/ 10 h 19"/>
                <a:gd name="T22" fmla="*/ 30 w 35"/>
                <a:gd name="T23" fmla="*/ 13 h 19"/>
                <a:gd name="T24" fmla="*/ 35 w 35"/>
                <a:gd name="T25" fmla="*/ 8 h 19"/>
                <a:gd name="T26" fmla="*/ 32 w 35"/>
                <a:gd name="T27" fmla="*/ 3 h 19"/>
                <a:gd name="T28" fmla="*/ 27 w 35"/>
                <a:gd name="T29" fmla="*/ 6 h 19"/>
                <a:gd name="T30" fmla="*/ 25 w 35"/>
                <a:gd name="T31" fmla="*/ 3 h 19"/>
                <a:gd name="T32" fmla="*/ 28 w 35"/>
                <a:gd name="T33" fmla="*/ 1 h 19"/>
                <a:gd name="T34" fmla="*/ 22 w 35"/>
                <a:gd name="T35" fmla="*/ 0 h 19"/>
                <a:gd name="T36" fmla="*/ 21 w 35"/>
                <a:gd name="T37" fmla="*/ 4 h 19"/>
                <a:gd name="T38" fmla="*/ 13 w 35"/>
                <a:gd name="T39" fmla="*/ 8 h 19"/>
                <a:gd name="T40" fmla="*/ 10 w 35"/>
                <a:gd name="T41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19">
                  <a:moveTo>
                    <a:pt x="10" y="7"/>
                  </a:moveTo>
                  <a:cubicBezTo>
                    <a:pt x="8" y="9"/>
                    <a:pt x="9" y="11"/>
                    <a:pt x="7" y="13"/>
                  </a:cubicBezTo>
                  <a:cubicBezTo>
                    <a:pt x="5" y="12"/>
                    <a:pt x="5" y="13"/>
                    <a:pt x="4" y="11"/>
                  </a:cubicBezTo>
                  <a:cubicBezTo>
                    <a:pt x="3" y="14"/>
                    <a:pt x="0" y="15"/>
                    <a:pt x="0" y="17"/>
                  </a:cubicBezTo>
                  <a:cubicBezTo>
                    <a:pt x="4" y="19"/>
                    <a:pt x="6" y="12"/>
                    <a:pt x="10" y="15"/>
                  </a:cubicBezTo>
                  <a:cubicBezTo>
                    <a:pt x="11" y="13"/>
                    <a:pt x="12" y="9"/>
                    <a:pt x="15" y="8"/>
                  </a:cubicBezTo>
                  <a:cubicBezTo>
                    <a:pt x="15" y="10"/>
                    <a:pt x="14" y="11"/>
                    <a:pt x="12" y="13"/>
                  </a:cubicBezTo>
                  <a:cubicBezTo>
                    <a:pt x="14" y="14"/>
                    <a:pt x="16" y="16"/>
                    <a:pt x="17" y="15"/>
                  </a:cubicBezTo>
                  <a:cubicBezTo>
                    <a:pt x="12" y="11"/>
                    <a:pt x="21" y="7"/>
                    <a:pt x="23" y="4"/>
                  </a:cubicBezTo>
                  <a:cubicBezTo>
                    <a:pt x="26" y="6"/>
                    <a:pt x="21" y="9"/>
                    <a:pt x="23" y="11"/>
                  </a:cubicBezTo>
                  <a:cubicBezTo>
                    <a:pt x="25" y="12"/>
                    <a:pt x="27" y="9"/>
                    <a:pt x="29" y="10"/>
                  </a:cubicBezTo>
                  <a:cubicBezTo>
                    <a:pt x="29" y="11"/>
                    <a:pt x="28" y="12"/>
                    <a:pt x="30" y="13"/>
                  </a:cubicBezTo>
                  <a:cubicBezTo>
                    <a:pt x="31" y="10"/>
                    <a:pt x="33" y="10"/>
                    <a:pt x="35" y="8"/>
                  </a:cubicBezTo>
                  <a:cubicBezTo>
                    <a:pt x="34" y="6"/>
                    <a:pt x="34" y="4"/>
                    <a:pt x="32" y="3"/>
                  </a:cubicBezTo>
                  <a:cubicBezTo>
                    <a:pt x="30" y="2"/>
                    <a:pt x="29" y="7"/>
                    <a:pt x="27" y="6"/>
                  </a:cubicBezTo>
                  <a:cubicBezTo>
                    <a:pt x="26" y="5"/>
                    <a:pt x="25" y="4"/>
                    <a:pt x="25" y="3"/>
                  </a:cubicBezTo>
                  <a:cubicBezTo>
                    <a:pt x="26" y="3"/>
                    <a:pt x="27" y="2"/>
                    <a:pt x="28" y="1"/>
                  </a:cubicBezTo>
                  <a:cubicBezTo>
                    <a:pt x="26" y="0"/>
                    <a:pt x="24" y="0"/>
                    <a:pt x="22" y="0"/>
                  </a:cubicBezTo>
                  <a:cubicBezTo>
                    <a:pt x="24" y="1"/>
                    <a:pt x="22" y="3"/>
                    <a:pt x="21" y="4"/>
                  </a:cubicBezTo>
                  <a:cubicBezTo>
                    <a:pt x="17" y="2"/>
                    <a:pt x="15" y="4"/>
                    <a:pt x="13" y="8"/>
                  </a:cubicBezTo>
                  <a:cubicBezTo>
                    <a:pt x="12" y="7"/>
                    <a:pt x="11" y="7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淘宝网Chenying0907出品 31">
              <a:extLst>
                <a:ext uri="{FF2B5EF4-FFF2-40B4-BE49-F238E27FC236}">
                  <a16:creationId xmlns:a16="http://schemas.microsoft.com/office/drawing/2014/main" xmlns="" id="{19F03AD9-D6F7-4F22-A3DB-8724FFB3E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8576" y="3216276"/>
              <a:ext cx="36513" cy="19050"/>
            </a:xfrm>
            <a:custGeom>
              <a:avLst/>
              <a:gdLst>
                <a:gd name="T0" fmla="*/ 9 w 11"/>
                <a:gd name="T1" fmla="*/ 0 h 6"/>
                <a:gd name="T2" fmla="*/ 1 w 11"/>
                <a:gd name="T3" fmla="*/ 0 h 6"/>
                <a:gd name="T4" fmla="*/ 2 w 11"/>
                <a:gd name="T5" fmla="*/ 6 h 6"/>
                <a:gd name="T6" fmla="*/ 8 w 11"/>
                <a:gd name="T7" fmla="*/ 6 h 6"/>
                <a:gd name="T8" fmla="*/ 9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cubicBezTo>
                    <a:pt x="6" y="1"/>
                    <a:pt x="4" y="1"/>
                    <a:pt x="1" y="0"/>
                  </a:cubicBezTo>
                  <a:cubicBezTo>
                    <a:pt x="2" y="2"/>
                    <a:pt x="0" y="5"/>
                    <a:pt x="2" y="6"/>
                  </a:cubicBezTo>
                  <a:cubicBezTo>
                    <a:pt x="4" y="6"/>
                    <a:pt x="5" y="4"/>
                    <a:pt x="8" y="6"/>
                  </a:cubicBezTo>
                  <a:cubicBezTo>
                    <a:pt x="10" y="4"/>
                    <a:pt x="11" y="2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淘宝网Chenying0907出品 32">
              <a:extLst>
                <a:ext uri="{FF2B5EF4-FFF2-40B4-BE49-F238E27FC236}">
                  <a16:creationId xmlns:a16="http://schemas.microsoft.com/office/drawing/2014/main" xmlns="" id="{539EB6AC-B38A-4B2F-8762-BC40D8F7D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9526" y="3211513"/>
              <a:ext cx="25400" cy="33338"/>
            </a:xfrm>
            <a:custGeom>
              <a:avLst/>
              <a:gdLst>
                <a:gd name="T0" fmla="*/ 3 w 8"/>
                <a:gd name="T1" fmla="*/ 10 h 10"/>
                <a:gd name="T2" fmla="*/ 6 w 8"/>
                <a:gd name="T3" fmla="*/ 3 h 10"/>
                <a:gd name="T4" fmla="*/ 5 w 8"/>
                <a:gd name="T5" fmla="*/ 0 h 10"/>
                <a:gd name="T6" fmla="*/ 3 w 8"/>
                <a:gd name="T7" fmla="*/ 0 h 10"/>
                <a:gd name="T8" fmla="*/ 0 w 8"/>
                <a:gd name="T9" fmla="*/ 8 h 10"/>
                <a:gd name="T10" fmla="*/ 3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3" y="10"/>
                  </a:moveTo>
                  <a:cubicBezTo>
                    <a:pt x="8" y="7"/>
                    <a:pt x="2" y="7"/>
                    <a:pt x="6" y="3"/>
                  </a:cubicBezTo>
                  <a:cubicBezTo>
                    <a:pt x="4" y="2"/>
                    <a:pt x="5" y="1"/>
                    <a:pt x="5" y="0"/>
                  </a:cubicBezTo>
                  <a:cubicBezTo>
                    <a:pt x="4" y="1"/>
                    <a:pt x="4" y="1"/>
                    <a:pt x="3" y="0"/>
                  </a:cubicBezTo>
                  <a:cubicBezTo>
                    <a:pt x="2" y="3"/>
                    <a:pt x="0" y="6"/>
                    <a:pt x="0" y="8"/>
                  </a:cubicBezTo>
                  <a:cubicBezTo>
                    <a:pt x="1" y="10"/>
                    <a:pt x="2" y="9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淘宝网Chenying0907出品 33">
              <a:extLst>
                <a:ext uri="{FF2B5EF4-FFF2-40B4-BE49-F238E27FC236}">
                  <a16:creationId xmlns:a16="http://schemas.microsoft.com/office/drawing/2014/main" xmlns="" id="{0368708C-7DCF-4D4F-8776-2FD0D270DF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1613" y="3371851"/>
              <a:ext cx="41275" cy="34925"/>
            </a:xfrm>
            <a:custGeom>
              <a:avLst/>
              <a:gdLst>
                <a:gd name="T0" fmla="*/ 10 w 13"/>
                <a:gd name="T1" fmla="*/ 0 h 11"/>
                <a:gd name="T2" fmla="*/ 1 w 13"/>
                <a:gd name="T3" fmla="*/ 5 h 11"/>
                <a:gd name="T4" fmla="*/ 2 w 13"/>
                <a:gd name="T5" fmla="*/ 11 h 11"/>
                <a:gd name="T6" fmla="*/ 8 w 13"/>
                <a:gd name="T7" fmla="*/ 7 h 11"/>
                <a:gd name="T8" fmla="*/ 10 w 1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10" y="0"/>
                  </a:moveTo>
                  <a:cubicBezTo>
                    <a:pt x="7" y="2"/>
                    <a:pt x="3" y="0"/>
                    <a:pt x="1" y="5"/>
                  </a:cubicBezTo>
                  <a:cubicBezTo>
                    <a:pt x="0" y="6"/>
                    <a:pt x="1" y="9"/>
                    <a:pt x="2" y="11"/>
                  </a:cubicBezTo>
                  <a:cubicBezTo>
                    <a:pt x="3" y="7"/>
                    <a:pt x="4" y="6"/>
                    <a:pt x="8" y="7"/>
                  </a:cubicBezTo>
                  <a:cubicBezTo>
                    <a:pt x="4" y="4"/>
                    <a:pt x="13" y="3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淘宝网Chenying0907出品 34">
              <a:extLst>
                <a:ext uri="{FF2B5EF4-FFF2-40B4-BE49-F238E27FC236}">
                  <a16:creationId xmlns:a16="http://schemas.microsoft.com/office/drawing/2014/main" xmlns="" id="{8B13EAC5-8C87-471E-B689-1D39CAA6B5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69038" y="3198813"/>
              <a:ext cx="84138" cy="46038"/>
            </a:xfrm>
            <a:custGeom>
              <a:avLst/>
              <a:gdLst>
                <a:gd name="T0" fmla="*/ 26 w 26"/>
                <a:gd name="T1" fmla="*/ 6 h 14"/>
                <a:gd name="T2" fmla="*/ 9 w 26"/>
                <a:gd name="T3" fmla="*/ 5 h 14"/>
                <a:gd name="T4" fmla="*/ 0 w 26"/>
                <a:gd name="T5" fmla="*/ 4 h 14"/>
                <a:gd name="T6" fmla="*/ 0 w 26"/>
                <a:gd name="T7" fmla="*/ 11 h 14"/>
                <a:gd name="T8" fmla="*/ 4 w 26"/>
                <a:gd name="T9" fmla="*/ 14 h 14"/>
                <a:gd name="T10" fmla="*/ 10 w 26"/>
                <a:gd name="T11" fmla="*/ 12 h 14"/>
                <a:gd name="T12" fmla="*/ 11 w 26"/>
                <a:gd name="T13" fmla="*/ 9 h 14"/>
                <a:gd name="T14" fmla="*/ 16 w 26"/>
                <a:gd name="T15" fmla="*/ 9 h 14"/>
                <a:gd name="T16" fmla="*/ 14 w 26"/>
                <a:gd name="T17" fmla="*/ 12 h 14"/>
                <a:gd name="T18" fmla="*/ 20 w 26"/>
                <a:gd name="T19" fmla="*/ 14 h 14"/>
                <a:gd name="T20" fmla="*/ 22 w 26"/>
                <a:gd name="T21" fmla="*/ 12 h 14"/>
                <a:gd name="T22" fmla="*/ 20 w 26"/>
                <a:gd name="T23" fmla="*/ 6 h 14"/>
                <a:gd name="T24" fmla="*/ 23 w 26"/>
                <a:gd name="T25" fmla="*/ 8 h 14"/>
                <a:gd name="T26" fmla="*/ 26 w 26"/>
                <a:gd name="T27" fmla="*/ 6 h 14"/>
                <a:gd name="T28" fmla="*/ 7 w 26"/>
                <a:gd name="T29" fmla="*/ 9 h 14"/>
                <a:gd name="T30" fmla="*/ 5 w 26"/>
                <a:gd name="T31" fmla="*/ 8 h 14"/>
                <a:gd name="T32" fmla="*/ 8 w 26"/>
                <a:gd name="T33" fmla="*/ 4 h 14"/>
                <a:gd name="T34" fmla="*/ 7 w 26"/>
                <a:gd name="T35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4">
                  <a:moveTo>
                    <a:pt x="26" y="6"/>
                  </a:moveTo>
                  <a:cubicBezTo>
                    <a:pt x="23" y="0"/>
                    <a:pt x="15" y="6"/>
                    <a:pt x="9" y="5"/>
                  </a:cubicBezTo>
                  <a:cubicBezTo>
                    <a:pt x="7" y="1"/>
                    <a:pt x="2" y="1"/>
                    <a:pt x="0" y="4"/>
                  </a:cubicBezTo>
                  <a:cubicBezTo>
                    <a:pt x="1" y="6"/>
                    <a:pt x="2" y="9"/>
                    <a:pt x="0" y="11"/>
                  </a:cubicBezTo>
                  <a:cubicBezTo>
                    <a:pt x="1" y="12"/>
                    <a:pt x="2" y="13"/>
                    <a:pt x="4" y="14"/>
                  </a:cubicBezTo>
                  <a:cubicBezTo>
                    <a:pt x="7" y="12"/>
                    <a:pt x="7" y="13"/>
                    <a:pt x="10" y="12"/>
                  </a:cubicBezTo>
                  <a:cubicBezTo>
                    <a:pt x="12" y="11"/>
                    <a:pt x="10" y="10"/>
                    <a:pt x="11" y="9"/>
                  </a:cubicBezTo>
                  <a:cubicBezTo>
                    <a:pt x="12" y="9"/>
                    <a:pt x="14" y="7"/>
                    <a:pt x="16" y="9"/>
                  </a:cubicBezTo>
                  <a:cubicBezTo>
                    <a:pt x="14" y="10"/>
                    <a:pt x="14" y="11"/>
                    <a:pt x="14" y="12"/>
                  </a:cubicBezTo>
                  <a:cubicBezTo>
                    <a:pt x="16" y="14"/>
                    <a:pt x="18" y="10"/>
                    <a:pt x="20" y="14"/>
                  </a:cubicBezTo>
                  <a:cubicBezTo>
                    <a:pt x="21" y="13"/>
                    <a:pt x="22" y="14"/>
                    <a:pt x="22" y="12"/>
                  </a:cubicBezTo>
                  <a:cubicBezTo>
                    <a:pt x="18" y="12"/>
                    <a:pt x="18" y="10"/>
                    <a:pt x="20" y="6"/>
                  </a:cubicBezTo>
                  <a:cubicBezTo>
                    <a:pt x="21" y="6"/>
                    <a:pt x="22" y="7"/>
                    <a:pt x="23" y="8"/>
                  </a:cubicBezTo>
                  <a:cubicBezTo>
                    <a:pt x="24" y="7"/>
                    <a:pt x="25" y="8"/>
                    <a:pt x="26" y="6"/>
                  </a:cubicBezTo>
                  <a:close/>
                  <a:moveTo>
                    <a:pt x="7" y="9"/>
                  </a:moveTo>
                  <a:cubicBezTo>
                    <a:pt x="6" y="9"/>
                    <a:pt x="5" y="8"/>
                    <a:pt x="5" y="8"/>
                  </a:cubicBezTo>
                  <a:cubicBezTo>
                    <a:pt x="6" y="6"/>
                    <a:pt x="7" y="5"/>
                    <a:pt x="8" y="4"/>
                  </a:cubicBezTo>
                  <a:cubicBezTo>
                    <a:pt x="8" y="6"/>
                    <a:pt x="8" y="9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淘宝网Chenying0907出品 35">
              <a:extLst>
                <a:ext uri="{FF2B5EF4-FFF2-40B4-BE49-F238E27FC236}">
                  <a16:creationId xmlns:a16="http://schemas.microsoft.com/office/drawing/2014/main" xmlns="" id="{5A0FE4C6-AEEC-4EA6-8778-B4943630A1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2401" y="3375026"/>
              <a:ext cx="46038" cy="55563"/>
            </a:xfrm>
            <a:custGeom>
              <a:avLst/>
              <a:gdLst>
                <a:gd name="T0" fmla="*/ 2 w 14"/>
                <a:gd name="T1" fmla="*/ 15 h 17"/>
                <a:gd name="T2" fmla="*/ 14 w 14"/>
                <a:gd name="T3" fmla="*/ 10 h 17"/>
                <a:gd name="T4" fmla="*/ 9 w 14"/>
                <a:gd name="T5" fmla="*/ 7 h 17"/>
                <a:gd name="T6" fmla="*/ 0 w 14"/>
                <a:gd name="T7" fmla="*/ 1 h 17"/>
                <a:gd name="T8" fmla="*/ 4 w 14"/>
                <a:gd name="T9" fmla="*/ 7 h 17"/>
                <a:gd name="T10" fmla="*/ 7 w 14"/>
                <a:gd name="T11" fmla="*/ 5 h 17"/>
                <a:gd name="T12" fmla="*/ 9 w 14"/>
                <a:gd name="T13" fmla="*/ 6 h 17"/>
                <a:gd name="T14" fmla="*/ 2 w 14"/>
                <a:gd name="T15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7">
                  <a:moveTo>
                    <a:pt x="2" y="15"/>
                  </a:moveTo>
                  <a:cubicBezTo>
                    <a:pt x="6" y="17"/>
                    <a:pt x="10" y="13"/>
                    <a:pt x="14" y="10"/>
                  </a:cubicBezTo>
                  <a:cubicBezTo>
                    <a:pt x="13" y="8"/>
                    <a:pt x="11" y="9"/>
                    <a:pt x="9" y="7"/>
                  </a:cubicBezTo>
                  <a:cubicBezTo>
                    <a:pt x="13" y="0"/>
                    <a:pt x="5" y="1"/>
                    <a:pt x="0" y="1"/>
                  </a:cubicBezTo>
                  <a:cubicBezTo>
                    <a:pt x="3" y="3"/>
                    <a:pt x="0" y="6"/>
                    <a:pt x="4" y="7"/>
                  </a:cubicBezTo>
                  <a:cubicBezTo>
                    <a:pt x="5" y="7"/>
                    <a:pt x="6" y="4"/>
                    <a:pt x="7" y="5"/>
                  </a:cubicBezTo>
                  <a:cubicBezTo>
                    <a:pt x="9" y="5"/>
                    <a:pt x="7" y="5"/>
                    <a:pt x="9" y="6"/>
                  </a:cubicBezTo>
                  <a:cubicBezTo>
                    <a:pt x="5" y="10"/>
                    <a:pt x="4" y="10"/>
                    <a:pt x="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淘宝网Chenying0907出品 36">
              <a:extLst>
                <a:ext uri="{FF2B5EF4-FFF2-40B4-BE49-F238E27FC236}">
                  <a16:creationId xmlns:a16="http://schemas.microsoft.com/office/drawing/2014/main" xmlns="" id="{76EE310E-0521-4B89-AEE6-CF089CC86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5926" y="3579813"/>
              <a:ext cx="19050" cy="12700"/>
            </a:xfrm>
            <a:custGeom>
              <a:avLst/>
              <a:gdLst>
                <a:gd name="T0" fmla="*/ 4 w 6"/>
                <a:gd name="T1" fmla="*/ 0 h 4"/>
                <a:gd name="T2" fmla="*/ 2 w 6"/>
                <a:gd name="T3" fmla="*/ 4 h 4"/>
                <a:gd name="T4" fmla="*/ 5 w 6"/>
                <a:gd name="T5" fmla="*/ 2 h 4"/>
                <a:gd name="T6" fmla="*/ 4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cubicBezTo>
                    <a:pt x="3" y="1"/>
                    <a:pt x="0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ubicBezTo>
                    <a:pt x="5" y="1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淘宝网Chenying0907出品 37">
              <a:extLst>
                <a:ext uri="{FF2B5EF4-FFF2-40B4-BE49-F238E27FC236}">
                  <a16:creationId xmlns:a16="http://schemas.microsoft.com/office/drawing/2014/main" xmlns="" id="{9CBBF17D-659C-467B-A0F2-373C01595C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8738" y="3378201"/>
              <a:ext cx="71438" cy="52388"/>
            </a:xfrm>
            <a:custGeom>
              <a:avLst/>
              <a:gdLst>
                <a:gd name="T0" fmla="*/ 22 w 22"/>
                <a:gd name="T1" fmla="*/ 1 h 16"/>
                <a:gd name="T2" fmla="*/ 16 w 22"/>
                <a:gd name="T3" fmla="*/ 1 h 16"/>
                <a:gd name="T4" fmla="*/ 3 w 22"/>
                <a:gd name="T5" fmla="*/ 8 h 16"/>
                <a:gd name="T6" fmla="*/ 5 w 22"/>
                <a:gd name="T7" fmla="*/ 16 h 16"/>
                <a:gd name="T8" fmla="*/ 22 w 22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6">
                  <a:moveTo>
                    <a:pt x="22" y="1"/>
                  </a:moveTo>
                  <a:cubicBezTo>
                    <a:pt x="20" y="3"/>
                    <a:pt x="17" y="0"/>
                    <a:pt x="16" y="1"/>
                  </a:cubicBezTo>
                  <a:cubicBezTo>
                    <a:pt x="13" y="5"/>
                    <a:pt x="6" y="5"/>
                    <a:pt x="3" y="8"/>
                  </a:cubicBezTo>
                  <a:cubicBezTo>
                    <a:pt x="6" y="10"/>
                    <a:pt x="0" y="13"/>
                    <a:pt x="5" y="16"/>
                  </a:cubicBezTo>
                  <a:cubicBezTo>
                    <a:pt x="8" y="9"/>
                    <a:pt x="17" y="8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淘宝网Chenying0907出品 38">
              <a:extLst>
                <a:ext uri="{FF2B5EF4-FFF2-40B4-BE49-F238E27FC236}">
                  <a16:creationId xmlns:a16="http://schemas.microsoft.com/office/drawing/2014/main" xmlns="" id="{EE14DB29-FD46-4AFE-90FC-EBCFC5B91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0651" y="3397251"/>
              <a:ext cx="31750" cy="26988"/>
            </a:xfrm>
            <a:custGeom>
              <a:avLst/>
              <a:gdLst>
                <a:gd name="T0" fmla="*/ 1 w 10"/>
                <a:gd name="T1" fmla="*/ 8 h 8"/>
                <a:gd name="T2" fmla="*/ 10 w 10"/>
                <a:gd name="T3" fmla="*/ 4 h 8"/>
                <a:gd name="T4" fmla="*/ 5 w 10"/>
                <a:gd name="T5" fmla="*/ 0 h 8"/>
                <a:gd name="T6" fmla="*/ 0 w 10"/>
                <a:gd name="T7" fmla="*/ 3 h 8"/>
                <a:gd name="T8" fmla="*/ 1 w 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1" y="8"/>
                  </a:moveTo>
                  <a:cubicBezTo>
                    <a:pt x="4" y="6"/>
                    <a:pt x="8" y="7"/>
                    <a:pt x="10" y="4"/>
                  </a:cubicBezTo>
                  <a:cubicBezTo>
                    <a:pt x="9" y="1"/>
                    <a:pt x="5" y="3"/>
                    <a:pt x="5" y="0"/>
                  </a:cubicBezTo>
                  <a:cubicBezTo>
                    <a:pt x="3" y="2"/>
                    <a:pt x="1" y="1"/>
                    <a:pt x="0" y="3"/>
                  </a:cubicBezTo>
                  <a:cubicBezTo>
                    <a:pt x="3" y="4"/>
                    <a:pt x="1" y="6"/>
                    <a:pt x="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淘宝网Chenying0907出品 39">
              <a:extLst>
                <a:ext uri="{FF2B5EF4-FFF2-40B4-BE49-F238E27FC236}">
                  <a16:creationId xmlns:a16="http://schemas.microsoft.com/office/drawing/2014/main" xmlns="" id="{E7549CCE-3596-43A9-952A-0445CD066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9838" y="3397251"/>
              <a:ext cx="30163" cy="30163"/>
            </a:xfrm>
            <a:custGeom>
              <a:avLst/>
              <a:gdLst>
                <a:gd name="T0" fmla="*/ 2 w 9"/>
                <a:gd name="T1" fmla="*/ 0 h 9"/>
                <a:gd name="T2" fmla="*/ 0 w 9"/>
                <a:gd name="T3" fmla="*/ 6 h 9"/>
                <a:gd name="T4" fmla="*/ 9 w 9"/>
                <a:gd name="T5" fmla="*/ 4 h 9"/>
                <a:gd name="T6" fmla="*/ 6 w 9"/>
                <a:gd name="T7" fmla="*/ 0 h 9"/>
                <a:gd name="T8" fmla="*/ 2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2" y="0"/>
                  </a:moveTo>
                  <a:cubicBezTo>
                    <a:pt x="0" y="2"/>
                    <a:pt x="2" y="4"/>
                    <a:pt x="0" y="6"/>
                  </a:cubicBezTo>
                  <a:cubicBezTo>
                    <a:pt x="3" y="9"/>
                    <a:pt x="6" y="7"/>
                    <a:pt x="9" y="4"/>
                  </a:cubicBezTo>
                  <a:cubicBezTo>
                    <a:pt x="8" y="3"/>
                    <a:pt x="8" y="1"/>
                    <a:pt x="6" y="0"/>
                  </a:cubicBezTo>
                  <a:cubicBezTo>
                    <a:pt x="5" y="2"/>
                    <a:pt x="3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淘宝网Chenying0907出品 40">
              <a:extLst>
                <a:ext uri="{FF2B5EF4-FFF2-40B4-BE49-F238E27FC236}">
                  <a16:creationId xmlns:a16="http://schemas.microsoft.com/office/drawing/2014/main" xmlns="" id="{F50983CA-194E-4CC1-8F33-F3C8287398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9513" y="3384551"/>
              <a:ext cx="44450" cy="73025"/>
            </a:xfrm>
            <a:custGeom>
              <a:avLst/>
              <a:gdLst>
                <a:gd name="T0" fmla="*/ 13 w 14"/>
                <a:gd name="T1" fmla="*/ 3 h 22"/>
                <a:gd name="T2" fmla="*/ 7 w 14"/>
                <a:gd name="T3" fmla="*/ 12 h 22"/>
                <a:gd name="T4" fmla="*/ 0 w 14"/>
                <a:gd name="T5" fmla="*/ 16 h 22"/>
                <a:gd name="T6" fmla="*/ 9 w 14"/>
                <a:gd name="T7" fmla="*/ 18 h 22"/>
                <a:gd name="T8" fmla="*/ 7 w 14"/>
                <a:gd name="T9" fmla="*/ 14 h 22"/>
                <a:gd name="T10" fmla="*/ 13 w 14"/>
                <a:gd name="T11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2">
                  <a:moveTo>
                    <a:pt x="13" y="3"/>
                  </a:moveTo>
                  <a:cubicBezTo>
                    <a:pt x="9" y="0"/>
                    <a:pt x="6" y="9"/>
                    <a:pt x="7" y="12"/>
                  </a:cubicBezTo>
                  <a:cubicBezTo>
                    <a:pt x="4" y="10"/>
                    <a:pt x="3" y="16"/>
                    <a:pt x="0" y="16"/>
                  </a:cubicBezTo>
                  <a:cubicBezTo>
                    <a:pt x="1" y="22"/>
                    <a:pt x="5" y="18"/>
                    <a:pt x="9" y="18"/>
                  </a:cubicBezTo>
                  <a:cubicBezTo>
                    <a:pt x="10" y="17"/>
                    <a:pt x="7" y="16"/>
                    <a:pt x="7" y="14"/>
                  </a:cubicBezTo>
                  <a:cubicBezTo>
                    <a:pt x="8" y="11"/>
                    <a:pt x="14" y="7"/>
                    <a:pt x="1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淘宝网Chenying0907出品 41">
              <a:extLst>
                <a:ext uri="{FF2B5EF4-FFF2-40B4-BE49-F238E27FC236}">
                  <a16:creationId xmlns:a16="http://schemas.microsoft.com/office/drawing/2014/main" xmlns="" id="{B2F7F201-5811-4C47-AA24-EAC9F96A51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0788" y="3406776"/>
              <a:ext cx="9525" cy="14288"/>
            </a:xfrm>
            <a:custGeom>
              <a:avLst/>
              <a:gdLst>
                <a:gd name="T0" fmla="*/ 2 w 3"/>
                <a:gd name="T1" fmla="*/ 3 h 4"/>
                <a:gd name="T2" fmla="*/ 3 w 3"/>
                <a:gd name="T3" fmla="*/ 1 h 4"/>
                <a:gd name="T4" fmla="*/ 1 w 3"/>
                <a:gd name="T5" fmla="*/ 0 h 4"/>
                <a:gd name="T6" fmla="*/ 2 w 3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2" y="3"/>
                    <a:pt x="2" y="2"/>
                    <a:pt x="3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4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淘宝网Chenying0907出品 42">
              <a:extLst>
                <a:ext uri="{FF2B5EF4-FFF2-40B4-BE49-F238E27FC236}">
                  <a16:creationId xmlns:a16="http://schemas.microsoft.com/office/drawing/2014/main" xmlns="" id="{B723BBAA-D21E-4235-99BE-058D11CE58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1263" y="3427413"/>
              <a:ext cx="15875" cy="15875"/>
            </a:xfrm>
            <a:custGeom>
              <a:avLst/>
              <a:gdLst>
                <a:gd name="T0" fmla="*/ 0 w 5"/>
                <a:gd name="T1" fmla="*/ 5 h 5"/>
                <a:gd name="T2" fmla="*/ 4 w 5"/>
                <a:gd name="T3" fmla="*/ 3 h 5"/>
                <a:gd name="T4" fmla="*/ 4 w 5"/>
                <a:gd name="T5" fmla="*/ 0 h 5"/>
                <a:gd name="T6" fmla="*/ 0 w 5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cubicBezTo>
                    <a:pt x="1" y="3"/>
                    <a:pt x="3" y="5"/>
                    <a:pt x="4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1" y="0"/>
                    <a:pt x="0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淘宝网Chenying0907出品 43">
              <a:extLst>
                <a:ext uri="{FF2B5EF4-FFF2-40B4-BE49-F238E27FC236}">
                  <a16:creationId xmlns:a16="http://schemas.microsoft.com/office/drawing/2014/main" xmlns="" id="{52ABCC4A-86FF-439E-B71B-CEC4116BA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8226" y="3400426"/>
              <a:ext cx="157163" cy="63500"/>
            </a:xfrm>
            <a:custGeom>
              <a:avLst/>
              <a:gdLst>
                <a:gd name="T0" fmla="*/ 44 w 48"/>
                <a:gd name="T1" fmla="*/ 2 h 19"/>
                <a:gd name="T2" fmla="*/ 37 w 48"/>
                <a:gd name="T3" fmla="*/ 7 h 19"/>
                <a:gd name="T4" fmla="*/ 39 w 48"/>
                <a:gd name="T5" fmla="*/ 0 h 19"/>
                <a:gd name="T6" fmla="*/ 32 w 48"/>
                <a:gd name="T7" fmla="*/ 8 h 19"/>
                <a:gd name="T8" fmla="*/ 30 w 48"/>
                <a:gd name="T9" fmla="*/ 7 h 19"/>
                <a:gd name="T10" fmla="*/ 30 w 48"/>
                <a:gd name="T11" fmla="*/ 3 h 19"/>
                <a:gd name="T12" fmla="*/ 26 w 48"/>
                <a:gd name="T13" fmla="*/ 3 h 19"/>
                <a:gd name="T14" fmla="*/ 17 w 48"/>
                <a:gd name="T15" fmla="*/ 6 h 19"/>
                <a:gd name="T16" fmla="*/ 14 w 48"/>
                <a:gd name="T17" fmla="*/ 2 h 19"/>
                <a:gd name="T18" fmla="*/ 4 w 48"/>
                <a:gd name="T19" fmla="*/ 15 h 19"/>
                <a:gd name="T20" fmla="*/ 2 w 48"/>
                <a:gd name="T21" fmla="*/ 18 h 19"/>
                <a:gd name="T22" fmla="*/ 8 w 48"/>
                <a:gd name="T23" fmla="*/ 19 h 19"/>
                <a:gd name="T24" fmla="*/ 11 w 48"/>
                <a:gd name="T25" fmla="*/ 7 h 19"/>
                <a:gd name="T26" fmla="*/ 15 w 48"/>
                <a:gd name="T27" fmla="*/ 18 h 19"/>
                <a:gd name="T28" fmla="*/ 19 w 48"/>
                <a:gd name="T29" fmla="*/ 10 h 19"/>
                <a:gd name="T30" fmla="*/ 16 w 48"/>
                <a:gd name="T31" fmla="*/ 8 h 19"/>
                <a:gd name="T32" fmla="*/ 19 w 48"/>
                <a:gd name="T33" fmla="*/ 8 h 19"/>
                <a:gd name="T34" fmla="*/ 22 w 48"/>
                <a:gd name="T35" fmla="*/ 12 h 19"/>
                <a:gd name="T36" fmla="*/ 27 w 48"/>
                <a:gd name="T37" fmla="*/ 7 h 19"/>
                <a:gd name="T38" fmla="*/ 28 w 48"/>
                <a:gd name="T39" fmla="*/ 12 h 19"/>
                <a:gd name="T40" fmla="*/ 25 w 48"/>
                <a:gd name="T41" fmla="*/ 17 h 19"/>
                <a:gd name="T42" fmla="*/ 31 w 48"/>
                <a:gd name="T43" fmla="*/ 16 h 19"/>
                <a:gd name="T44" fmla="*/ 29 w 48"/>
                <a:gd name="T45" fmla="*/ 13 h 19"/>
                <a:gd name="T46" fmla="*/ 33 w 48"/>
                <a:gd name="T47" fmla="*/ 9 h 19"/>
                <a:gd name="T48" fmla="*/ 35 w 48"/>
                <a:gd name="T49" fmla="*/ 14 h 19"/>
                <a:gd name="T50" fmla="*/ 48 w 48"/>
                <a:gd name="T51" fmla="*/ 5 h 19"/>
                <a:gd name="T52" fmla="*/ 44 w 48"/>
                <a:gd name="T53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19">
                  <a:moveTo>
                    <a:pt x="44" y="2"/>
                  </a:moveTo>
                  <a:cubicBezTo>
                    <a:pt x="41" y="5"/>
                    <a:pt x="41" y="8"/>
                    <a:pt x="37" y="7"/>
                  </a:cubicBezTo>
                  <a:cubicBezTo>
                    <a:pt x="35" y="4"/>
                    <a:pt x="38" y="2"/>
                    <a:pt x="39" y="0"/>
                  </a:cubicBezTo>
                  <a:cubicBezTo>
                    <a:pt x="35" y="0"/>
                    <a:pt x="35" y="4"/>
                    <a:pt x="32" y="8"/>
                  </a:cubicBezTo>
                  <a:cubicBezTo>
                    <a:pt x="31" y="8"/>
                    <a:pt x="31" y="8"/>
                    <a:pt x="30" y="7"/>
                  </a:cubicBezTo>
                  <a:cubicBezTo>
                    <a:pt x="31" y="6"/>
                    <a:pt x="32" y="4"/>
                    <a:pt x="30" y="3"/>
                  </a:cubicBezTo>
                  <a:cubicBezTo>
                    <a:pt x="29" y="4"/>
                    <a:pt x="26" y="6"/>
                    <a:pt x="26" y="3"/>
                  </a:cubicBezTo>
                  <a:cubicBezTo>
                    <a:pt x="23" y="5"/>
                    <a:pt x="20" y="4"/>
                    <a:pt x="17" y="6"/>
                  </a:cubicBezTo>
                  <a:cubicBezTo>
                    <a:pt x="15" y="5"/>
                    <a:pt x="15" y="3"/>
                    <a:pt x="14" y="2"/>
                  </a:cubicBezTo>
                  <a:cubicBezTo>
                    <a:pt x="8" y="2"/>
                    <a:pt x="2" y="9"/>
                    <a:pt x="4" y="15"/>
                  </a:cubicBezTo>
                  <a:cubicBezTo>
                    <a:pt x="2" y="15"/>
                    <a:pt x="0" y="16"/>
                    <a:pt x="2" y="18"/>
                  </a:cubicBezTo>
                  <a:cubicBezTo>
                    <a:pt x="4" y="17"/>
                    <a:pt x="6" y="18"/>
                    <a:pt x="8" y="19"/>
                  </a:cubicBezTo>
                  <a:cubicBezTo>
                    <a:pt x="10" y="15"/>
                    <a:pt x="5" y="10"/>
                    <a:pt x="11" y="7"/>
                  </a:cubicBezTo>
                  <a:cubicBezTo>
                    <a:pt x="15" y="10"/>
                    <a:pt x="12" y="14"/>
                    <a:pt x="15" y="18"/>
                  </a:cubicBezTo>
                  <a:cubicBezTo>
                    <a:pt x="15" y="14"/>
                    <a:pt x="17" y="13"/>
                    <a:pt x="19" y="10"/>
                  </a:cubicBezTo>
                  <a:cubicBezTo>
                    <a:pt x="18" y="8"/>
                    <a:pt x="16" y="9"/>
                    <a:pt x="16" y="8"/>
                  </a:cubicBezTo>
                  <a:cubicBezTo>
                    <a:pt x="17" y="7"/>
                    <a:pt x="18" y="7"/>
                    <a:pt x="19" y="8"/>
                  </a:cubicBezTo>
                  <a:cubicBezTo>
                    <a:pt x="20" y="9"/>
                    <a:pt x="20" y="11"/>
                    <a:pt x="22" y="12"/>
                  </a:cubicBezTo>
                  <a:cubicBezTo>
                    <a:pt x="24" y="11"/>
                    <a:pt x="25" y="7"/>
                    <a:pt x="27" y="7"/>
                  </a:cubicBezTo>
                  <a:cubicBezTo>
                    <a:pt x="29" y="9"/>
                    <a:pt x="28" y="10"/>
                    <a:pt x="28" y="12"/>
                  </a:cubicBezTo>
                  <a:cubicBezTo>
                    <a:pt x="25" y="12"/>
                    <a:pt x="24" y="15"/>
                    <a:pt x="25" y="17"/>
                  </a:cubicBezTo>
                  <a:cubicBezTo>
                    <a:pt x="27" y="14"/>
                    <a:pt x="28" y="18"/>
                    <a:pt x="31" y="16"/>
                  </a:cubicBezTo>
                  <a:cubicBezTo>
                    <a:pt x="30" y="15"/>
                    <a:pt x="28" y="14"/>
                    <a:pt x="29" y="13"/>
                  </a:cubicBezTo>
                  <a:cubicBezTo>
                    <a:pt x="30" y="12"/>
                    <a:pt x="31" y="9"/>
                    <a:pt x="33" y="9"/>
                  </a:cubicBezTo>
                  <a:cubicBezTo>
                    <a:pt x="35" y="11"/>
                    <a:pt x="32" y="13"/>
                    <a:pt x="35" y="14"/>
                  </a:cubicBezTo>
                  <a:cubicBezTo>
                    <a:pt x="40" y="11"/>
                    <a:pt x="43" y="7"/>
                    <a:pt x="48" y="5"/>
                  </a:cubicBezTo>
                  <a:cubicBezTo>
                    <a:pt x="46" y="3"/>
                    <a:pt x="46" y="2"/>
                    <a:pt x="4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淘宝网Chenying0907出品 44">
              <a:extLst>
                <a:ext uri="{FF2B5EF4-FFF2-40B4-BE49-F238E27FC236}">
                  <a16:creationId xmlns:a16="http://schemas.microsoft.com/office/drawing/2014/main" xmlns="" id="{A8664405-662E-4F9B-A519-A53B3713A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0913" y="3433763"/>
              <a:ext cx="19050" cy="17463"/>
            </a:xfrm>
            <a:custGeom>
              <a:avLst/>
              <a:gdLst>
                <a:gd name="T0" fmla="*/ 4 w 6"/>
                <a:gd name="T1" fmla="*/ 5 h 5"/>
                <a:gd name="T2" fmla="*/ 6 w 6"/>
                <a:gd name="T3" fmla="*/ 3 h 5"/>
                <a:gd name="T4" fmla="*/ 0 w 6"/>
                <a:gd name="T5" fmla="*/ 2 h 5"/>
                <a:gd name="T6" fmla="*/ 4 w 6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4" y="5"/>
                  </a:moveTo>
                  <a:cubicBezTo>
                    <a:pt x="4" y="4"/>
                    <a:pt x="5" y="3"/>
                    <a:pt x="6" y="3"/>
                  </a:cubicBezTo>
                  <a:cubicBezTo>
                    <a:pt x="3" y="1"/>
                    <a:pt x="1" y="0"/>
                    <a:pt x="0" y="2"/>
                  </a:cubicBezTo>
                  <a:cubicBezTo>
                    <a:pt x="0" y="3"/>
                    <a:pt x="2" y="3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淘宝网Chenying0907出品 45">
              <a:extLst>
                <a:ext uri="{FF2B5EF4-FFF2-40B4-BE49-F238E27FC236}">
                  <a16:creationId xmlns:a16="http://schemas.microsoft.com/office/drawing/2014/main" xmlns="" id="{EB25B9AF-DC45-4A83-B4CE-61537664A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638" y="3440113"/>
              <a:ext cx="71438" cy="39688"/>
            </a:xfrm>
            <a:custGeom>
              <a:avLst/>
              <a:gdLst>
                <a:gd name="T0" fmla="*/ 22 w 22"/>
                <a:gd name="T1" fmla="*/ 1 h 12"/>
                <a:gd name="T2" fmla="*/ 18 w 22"/>
                <a:gd name="T3" fmla="*/ 0 h 12"/>
                <a:gd name="T4" fmla="*/ 11 w 22"/>
                <a:gd name="T5" fmla="*/ 7 h 12"/>
                <a:gd name="T6" fmla="*/ 10 w 22"/>
                <a:gd name="T7" fmla="*/ 1 h 12"/>
                <a:gd name="T8" fmla="*/ 7 w 22"/>
                <a:gd name="T9" fmla="*/ 1 h 12"/>
                <a:gd name="T10" fmla="*/ 2 w 22"/>
                <a:gd name="T11" fmla="*/ 12 h 12"/>
                <a:gd name="T12" fmla="*/ 4 w 22"/>
                <a:gd name="T13" fmla="*/ 12 h 12"/>
                <a:gd name="T14" fmla="*/ 9 w 22"/>
                <a:gd name="T15" fmla="*/ 7 h 12"/>
                <a:gd name="T16" fmla="*/ 10 w 22"/>
                <a:gd name="T17" fmla="*/ 11 h 12"/>
                <a:gd name="T18" fmla="*/ 22 w 22"/>
                <a:gd name="T1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2">
                  <a:moveTo>
                    <a:pt x="22" y="1"/>
                  </a:moveTo>
                  <a:cubicBezTo>
                    <a:pt x="21" y="0"/>
                    <a:pt x="20" y="0"/>
                    <a:pt x="18" y="0"/>
                  </a:cubicBezTo>
                  <a:cubicBezTo>
                    <a:pt x="16" y="1"/>
                    <a:pt x="14" y="8"/>
                    <a:pt x="11" y="7"/>
                  </a:cubicBezTo>
                  <a:cubicBezTo>
                    <a:pt x="11" y="5"/>
                    <a:pt x="11" y="3"/>
                    <a:pt x="10" y="1"/>
                  </a:cubicBezTo>
                  <a:cubicBezTo>
                    <a:pt x="9" y="2"/>
                    <a:pt x="8" y="1"/>
                    <a:pt x="7" y="1"/>
                  </a:cubicBezTo>
                  <a:cubicBezTo>
                    <a:pt x="6" y="6"/>
                    <a:pt x="0" y="8"/>
                    <a:pt x="2" y="12"/>
                  </a:cubicBezTo>
                  <a:cubicBezTo>
                    <a:pt x="2" y="12"/>
                    <a:pt x="3" y="12"/>
                    <a:pt x="4" y="12"/>
                  </a:cubicBezTo>
                  <a:cubicBezTo>
                    <a:pt x="6" y="10"/>
                    <a:pt x="5" y="7"/>
                    <a:pt x="9" y="7"/>
                  </a:cubicBezTo>
                  <a:cubicBezTo>
                    <a:pt x="9" y="8"/>
                    <a:pt x="10" y="9"/>
                    <a:pt x="10" y="11"/>
                  </a:cubicBezTo>
                  <a:cubicBezTo>
                    <a:pt x="16" y="12"/>
                    <a:pt x="19" y="3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淘宝网Chenying0907出品 46">
              <a:extLst>
                <a:ext uri="{FF2B5EF4-FFF2-40B4-BE49-F238E27FC236}">
                  <a16:creationId xmlns:a16="http://schemas.microsoft.com/office/drawing/2014/main" xmlns="" id="{1E604818-4843-4FBF-87A9-036E15F074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3126" y="3476626"/>
              <a:ext cx="9525" cy="11113"/>
            </a:xfrm>
            <a:custGeom>
              <a:avLst/>
              <a:gdLst>
                <a:gd name="T0" fmla="*/ 0 w 3"/>
                <a:gd name="T1" fmla="*/ 2 h 3"/>
                <a:gd name="T2" fmla="*/ 3 w 3"/>
                <a:gd name="T3" fmla="*/ 2 h 3"/>
                <a:gd name="T4" fmla="*/ 0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3"/>
                    <a:pt x="2" y="3"/>
                    <a:pt x="3" y="2"/>
                  </a:cubicBezTo>
                  <a:cubicBezTo>
                    <a:pt x="2" y="1"/>
                    <a:pt x="1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淘宝网Chenying0907出品 47">
              <a:extLst>
                <a:ext uri="{FF2B5EF4-FFF2-40B4-BE49-F238E27FC236}">
                  <a16:creationId xmlns:a16="http://schemas.microsoft.com/office/drawing/2014/main" xmlns="" id="{773FF937-D541-4286-90FE-489AEFFD39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6601" y="3443288"/>
              <a:ext cx="55563" cy="53975"/>
            </a:xfrm>
            <a:custGeom>
              <a:avLst/>
              <a:gdLst>
                <a:gd name="T0" fmla="*/ 9 w 17"/>
                <a:gd name="T1" fmla="*/ 9 h 16"/>
                <a:gd name="T2" fmla="*/ 17 w 17"/>
                <a:gd name="T3" fmla="*/ 4 h 16"/>
                <a:gd name="T4" fmla="*/ 16 w 17"/>
                <a:gd name="T5" fmla="*/ 1 h 16"/>
                <a:gd name="T6" fmla="*/ 11 w 17"/>
                <a:gd name="T7" fmla="*/ 2 h 16"/>
                <a:gd name="T8" fmla="*/ 10 w 17"/>
                <a:gd name="T9" fmla="*/ 7 h 16"/>
                <a:gd name="T10" fmla="*/ 10 w 17"/>
                <a:gd name="T11" fmla="*/ 3 h 16"/>
                <a:gd name="T12" fmla="*/ 0 w 17"/>
                <a:gd name="T13" fmla="*/ 8 h 16"/>
                <a:gd name="T14" fmla="*/ 5 w 17"/>
                <a:gd name="T15" fmla="*/ 9 h 16"/>
                <a:gd name="T16" fmla="*/ 1 w 17"/>
                <a:gd name="T17" fmla="*/ 15 h 16"/>
                <a:gd name="T18" fmla="*/ 10 w 17"/>
                <a:gd name="T19" fmla="*/ 15 h 16"/>
                <a:gd name="T20" fmla="*/ 11 w 17"/>
                <a:gd name="T21" fmla="*/ 12 h 16"/>
                <a:gd name="T22" fmla="*/ 9 w 17"/>
                <a:gd name="T23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6">
                  <a:moveTo>
                    <a:pt x="9" y="9"/>
                  </a:moveTo>
                  <a:cubicBezTo>
                    <a:pt x="12" y="8"/>
                    <a:pt x="13" y="4"/>
                    <a:pt x="17" y="4"/>
                  </a:cubicBezTo>
                  <a:cubicBezTo>
                    <a:pt x="15" y="3"/>
                    <a:pt x="17" y="2"/>
                    <a:pt x="16" y="1"/>
                  </a:cubicBezTo>
                  <a:cubicBezTo>
                    <a:pt x="15" y="1"/>
                    <a:pt x="13" y="0"/>
                    <a:pt x="11" y="2"/>
                  </a:cubicBezTo>
                  <a:cubicBezTo>
                    <a:pt x="12" y="3"/>
                    <a:pt x="13" y="7"/>
                    <a:pt x="10" y="7"/>
                  </a:cubicBezTo>
                  <a:cubicBezTo>
                    <a:pt x="10" y="5"/>
                    <a:pt x="12" y="5"/>
                    <a:pt x="10" y="3"/>
                  </a:cubicBezTo>
                  <a:cubicBezTo>
                    <a:pt x="7" y="5"/>
                    <a:pt x="1" y="4"/>
                    <a:pt x="0" y="8"/>
                  </a:cubicBezTo>
                  <a:cubicBezTo>
                    <a:pt x="1" y="8"/>
                    <a:pt x="3" y="6"/>
                    <a:pt x="5" y="9"/>
                  </a:cubicBezTo>
                  <a:cubicBezTo>
                    <a:pt x="6" y="12"/>
                    <a:pt x="3" y="13"/>
                    <a:pt x="1" y="15"/>
                  </a:cubicBezTo>
                  <a:cubicBezTo>
                    <a:pt x="4" y="16"/>
                    <a:pt x="7" y="14"/>
                    <a:pt x="10" y="15"/>
                  </a:cubicBezTo>
                  <a:cubicBezTo>
                    <a:pt x="11" y="14"/>
                    <a:pt x="12" y="13"/>
                    <a:pt x="11" y="12"/>
                  </a:cubicBezTo>
                  <a:cubicBezTo>
                    <a:pt x="10" y="13"/>
                    <a:pt x="8" y="10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淘宝网Chenying0907出品 48">
              <a:extLst>
                <a:ext uri="{FF2B5EF4-FFF2-40B4-BE49-F238E27FC236}">
                  <a16:creationId xmlns:a16="http://schemas.microsoft.com/office/drawing/2014/main" xmlns="" id="{84D0397E-A97F-46B5-B4DF-238DBEFD4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4388" y="3479801"/>
              <a:ext cx="22225" cy="17463"/>
            </a:xfrm>
            <a:custGeom>
              <a:avLst/>
              <a:gdLst>
                <a:gd name="T0" fmla="*/ 2 w 7"/>
                <a:gd name="T1" fmla="*/ 0 h 5"/>
                <a:gd name="T2" fmla="*/ 0 w 7"/>
                <a:gd name="T3" fmla="*/ 3 h 5"/>
                <a:gd name="T4" fmla="*/ 7 w 7"/>
                <a:gd name="T5" fmla="*/ 2 h 5"/>
                <a:gd name="T6" fmla="*/ 2 w 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2" y="0"/>
                  </a:moveTo>
                  <a:cubicBezTo>
                    <a:pt x="1" y="1"/>
                    <a:pt x="2" y="2"/>
                    <a:pt x="0" y="3"/>
                  </a:cubicBezTo>
                  <a:cubicBezTo>
                    <a:pt x="3" y="4"/>
                    <a:pt x="6" y="5"/>
                    <a:pt x="7" y="2"/>
                  </a:cubicBezTo>
                  <a:cubicBezTo>
                    <a:pt x="5" y="0"/>
                    <a:pt x="4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淘宝网Chenying0907出品 49">
              <a:extLst>
                <a:ext uri="{FF2B5EF4-FFF2-40B4-BE49-F238E27FC236}">
                  <a16:creationId xmlns:a16="http://schemas.microsoft.com/office/drawing/2014/main" xmlns="" id="{48B2F5D4-64D3-4EFB-8079-35A8ED5F0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5638" y="3451226"/>
              <a:ext cx="84138" cy="61913"/>
            </a:xfrm>
            <a:custGeom>
              <a:avLst/>
              <a:gdLst>
                <a:gd name="T0" fmla="*/ 21 w 26"/>
                <a:gd name="T1" fmla="*/ 1 h 19"/>
                <a:gd name="T2" fmla="*/ 19 w 26"/>
                <a:gd name="T3" fmla="*/ 0 h 19"/>
                <a:gd name="T4" fmla="*/ 15 w 26"/>
                <a:gd name="T5" fmla="*/ 2 h 19"/>
                <a:gd name="T6" fmla="*/ 11 w 26"/>
                <a:gd name="T7" fmla="*/ 5 h 19"/>
                <a:gd name="T8" fmla="*/ 9 w 26"/>
                <a:gd name="T9" fmla="*/ 2 h 19"/>
                <a:gd name="T10" fmla="*/ 5 w 26"/>
                <a:gd name="T11" fmla="*/ 11 h 19"/>
                <a:gd name="T12" fmla="*/ 4 w 26"/>
                <a:gd name="T13" fmla="*/ 9 h 19"/>
                <a:gd name="T14" fmla="*/ 2 w 26"/>
                <a:gd name="T15" fmla="*/ 14 h 19"/>
                <a:gd name="T16" fmla="*/ 5 w 26"/>
                <a:gd name="T17" fmla="*/ 12 h 19"/>
                <a:gd name="T18" fmla="*/ 6 w 26"/>
                <a:gd name="T19" fmla="*/ 16 h 19"/>
                <a:gd name="T20" fmla="*/ 12 w 26"/>
                <a:gd name="T21" fmla="*/ 12 h 19"/>
                <a:gd name="T22" fmla="*/ 17 w 26"/>
                <a:gd name="T23" fmla="*/ 10 h 19"/>
                <a:gd name="T24" fmla="*/ 14 w 26"/>
                <a:gd name="T25" fmla="*/ 8 h 19"/>
                <a:gd name="T26" fmla="*/ 15 w 26"/>
                <a:gd name="T27" fmla="*/ 7 h 19"/>
                <a:gd name="T28" fmla="*/ 20 w 26"/>
                <a:gd name="T29" fmla="*/ 5 h 19"/>
                <a:gd name="T30" fmla="*/ 20 w 26"/>
                <a:gd name="T31" fmla="*/ 11 h 19"/>
                <a:gd name="T32" fmla="*/ 26 w 26"/>
                <a:gd name="T33" fmla="*/ 14 h 19"/>
                <a:gd name="T34" fmla="*/ 21 w 26"/>
                <a:gd name="T35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9">
                  <a:moveTo>
                    <a:pt x="21" y="1"/>
                  </a:moveTo>
                  <a:cubicBezTo>
                    <a:pt x="20" y="1"/>
                    <a:pt x="20" y="0"/>
                    <a:pt x="19" y="0"/>
                  </a:cubicBezTo>
                  <a:cubicBezTo>
                    <a:pt x="18" y="2"/>
                    <a:pt x="16" y="0"/>
                    <a:pt x="15" y="2"/>
                  </a:cubicBezTo>
                  <a:cubicBezTo>
                    <a:pt x="17" y="4"/>
                    <a:pt x="12" y="6"/>
                    <a:pt x="11" y="5"/>
                  </a:cubicBezTo>
                  <a:cubicBezTo>
                    <a:pt x="10" y="4"/>
                    <a:pt x="11" y="2"/>
                    <a:pt x="9" y="2"/>
                  </a:cubicBezTo>
                  <a:cubicBezTo>
                    <a:pt x="7" y="5"/>
                    <a:pt x="8" y="8"/>
                    <a:pt x="5" y="11"/>
                  </a:cubicBezTo>
                  <a:cubicBezTo>
                    <a:pt x="5" y="10"/>
                    <a:pt x="4" y="10"/>
                    <a:pt x="4" y="9"/>
                  </a:cubicBezTo>
                  <a:cubicBezTo>
                    <a:pt x="3" y="11"/>
                    <a:pt x="0" y="13"/>
                    <a:pt x="2" y="14"/>
                  </a:cubicBezTo>
                  <a:cubicBezTo>
                    <a:pt x="3" y="14"/>
                    <a:pt x="4" y="11"/>
                    <a:pt x="5" y="12"/>
                  </a:cubicBezTo>
                  <a:cubicBezTo>
                    <a:pt x="6" y="14"/>
                    <a:pt x="7" y="15"/>
                    <a:pt x="6" y="16"/>
                  </a:cubicBezTo>
                  <a:cubicBezTo>
                    <a:pt x="9" y="19"/>
                    <a:pt x="10" y="13"/>
                    <a:pt x="12" y="12"/>
                  </a:cubicBezTo>
                  <a:cubicBezTo>
                    <a:pt x="13" y="15"/>
                    <a:pt x="17" y="13"/>
                    <a:pt x="17" y="10"/>
                  </a:cubicBezTo>
                  <a:cubicBezTo>
                    <a:pt x="17" y="8"/>
                    <a:pt x="14" y="10"/>
                    <a:pt x="14" y="8"/>
                  </a:cubicBezTo>
                  <a:cubicBezTo>
                    <a:pt x="15" y="8"/>
                    <a:pt x="14" y="8"/>
                    <a:pt x="15" y="7"/>
                  </a:cubicBezTo>
                  <a:cubicBezTo>
                    <a:pt x="16" y="6"/>
                    <a:pt x="18" y="6"/>
                    <a:pt x="20" y="5"/>
                  </a:cubicBezTo>
                  <a:cubicBezTo>
                    <a:pt x="21" y="7"/>
                    <a:pt x="21" y="9"/>
                    <a:pt x="20" y="11"/>
                  </a:cubicBezTo>
                  <a:cubicBezTo>
                    <a:pt x="22" y="12"/>
                    <a:pt x="23" y="16"/>
                    <a:pt x="26" y="14"/>
                  </a:cubicBezTo>
                  <a:cubicBezTo>
                    <a:pt x="25" y="9"/>
                    <a:pt x="20" y="6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淘宝网Chenying0907出品 50">
              <a:extLst>
                <a:ext uri="{FF2B5EF4-FFF2-40B4-BE49-F238E27FC236}">
                  <a16:creationId xmlns:a16="http://schemas.microsoft.com/office/drawing/2014/main" xmlns="" id="{ED749189-E0D0-42D0-B11B-EFB499923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201" y="3494088"/>
              <a:ext cx="9525" cy="9525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1 h 3"/>
                <a:gd name="T4" fmla="*/ 2 w 3"/>
                <a:gd name="T5" fmla="*/ 0 h 3"/>
                <a:gd name="T6" fmla="*/ 1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2" y="3"/>
                    <a:pt x="3" y="1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淘宝网Chenying0907出品 51">
              <a:extLst>
                <a:ext uri="{FF2B5EF4-FFF2-40B4-BE49-F238E27FC236}">
                  <a16:creationId xmlns:a16="http://schemas.microsoft.com/office/drawing/2014/main" xmlns="" id="{88C8245A-F624-43CA-AD87-51D759FD0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9763" y="3497263"/>
              <a:ext cx="12700" cy="12700"/>
            </a:xfrm>
            <a:custGeom>
              <a:avLst/>
              <a:gdLst>
                <a:gd name="T0" fmla="*/ 1 w 4"/>
                <a:gd name="T1" fmla="*/ 3 h 4"/>
                <a:gd name="T2" fmla="*/ 4 w 4"/>
                <a:gd name="T3" fmla="*/ 2 h 4"/>
                <a:gd name="T4" fmla="*/ 2 w 4"/>
                <a:gd name="T5" fmla="*/ 0 h 4"/>
                <a:gd name="T6" fmla="*/ 1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2" y="2"/>
                    <a:pt x="3" y="4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淘宝网Chenying0907出品 52">
              <a:extLst>
                <a:ext uri="{FF2B5EF4-FFF2-40B4-BE49-F238E27FC236}">
                  <a16:creationId xmlns:a16="http://schemas.microsoft.com/office/drawing/2014/main" xmlns="" id="{4C48E499-FBE1-4249-9F45-C00D4E72F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5938" y="3473451"/>
              <a:ext cx="9525" cy="14288"/>
            </a:xfrm>
            <a:custGeom>
              <a:avLst/>
              <a:gdLst>
                <a:gd name="T0" fmla="*/ 1 w 3"/>
                <a:gd name="T1" fmla="*/ 4 h 4"/>
                <a:gd name="T2" fmla="*/ 2 w 3"/>
                <a:gd name="T3" fmla="*/ 0 h 4"/>
                <a:gd name="T4" fmla="*/ 0 w 3"/>
                <a:gd name="T5" fmla="*/ 1 h 4"/>
                <a:gd name="T6" fmla="*/ 1 w 3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2" y="2"/>
                    <a:pt x="0" y="3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淘宝网Chenying0907出品 53">
              <a:extLst>
                <a:ext uri="{FF2B5EF4-FFF2-40B4-BE49-F238E27FC236}">
                  <a16:creationId xmlns:a16="http://schemas.microsoft.com/office/drawing/2014/main" xmlns="" id="{3E9FDE64-2311-420D-BB22-94D7D4EE5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2763" y="3516313"/>
              <a:ext cx="12700" cy="11113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0 h 3"/>
                <a:gd name="T4" fmla="*/ 3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cubicBezTo>
                    <a:pt x="4" y="2"/>
                    <a:pt x="3" y="1"/>
                    <a:pt x="3" y="0"/>
                  </a:cubicBezTo>
                  <a:cubicBezTo>
                    <a:pt x="1" y="2"/>
                    <a:pt x="0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淘宝网Chenying0907出品 54">
              <a:extLst>
                <a:ext uri="{FF2B5EF4-FFF2-40B4-BE49-F238E27FC236}">
                  <a16:creationId xmlns:a16="http://schemas.microsoft.com/office/drawing/2014/main" xmlns="" id="{2B7E9E48-1148-4D81-BA6F-8BC740ECB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1638" y="3522663"/>
              <a:ext cx="25400" cy="23813"/>
            </a:xfrm>
            <a:custGeom>
              <a:avLst/>
              <a:gdLst>
                <a:gd name="T0" fmla="*/ 0 w 8"/>
                <a:gd name="T1" fmla="*/ 3 h 7"/>
                <a:gd name="T2" fmla="*/ 8 w 8"/>
                <a:gd name="T3" fmla="*/ 3 h 7"/>
                <a:gd name="T4" fmla="*/ 0 w 8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0" y="3"/>
                  </a:moveTo>
                  <a:cubicBezTo>
                    <a:pt x="1" y="6"/>
                    <a:pt x="6" y="7"/>
                    <a:pt x="8" y="3"/>
                  </a:cubicBezTo>
                  <a:cubicBezTo>
                    <a:pt x="5" y="0"/>
                    <a:pt x="3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淘宝网Chenying0907出品 55">
              <a:extLst>
                <a:ext uri="{FF2B5EF4-FFF2-40B4-BE49-F238E27FC236}">
                  <a16:creationId xmlns:a16="http://schemas.microsoft.com/office/drawing/2014/main" xmlns="" id="{426808F0-39E3-4CCF-BEB5-45B33A0D7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6413" y="3262313"/>
              <a:ext cx="58738" cy="30163"/>
            </a:xfrm>
            <a:custGeom>
              <a:avLst/>
              <a:gdLst>
                <a:gd name="T0" fmla="*/ 3 w 18"/>
                <a:gd name="T1" fmla="*/ 6 h 9"/>
                <a:gd name="T2" fmla="*/ 2 w 18"/>
                <a:gd name="T3" fmla="*/ 8 h 9"/>
                <a:gd name="T4" fmla="*/ 4 w 18"/>
                <a:gd name="T5" fmla="*/ 9 h 9"/>
                <a:gd name="T6" fmla="*/ 9 w 18"/>
                <a:gd name="T7" fmla="*/ 4 h 9"/>
                <a:gd name="T8" fmla="*/ 11 w 18"/>
                <a:gd name="T9" fmla="*/ 8 h 9"/>
                <a:gd name="T10" fmla="*/ 18 w 18"/>
                <a:gd name="T11" fmla="*/ 1 h 9"/>
                <a:gd name="T12" fmla="*/ 1 w 18"/>
                <a:gd name="T13" fmla="*/ 1 h 9"/>
                <a:gd name="T14" fmla="*/ 0 w 18"/>
                <a:gd name="T15" fmla="*/ 4 h 9"/>
                <a:gd name="T16" fmla="*/ 3 w 18"/>
                <a:gd name="T1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9">
                  <a:moveTo>
                    <a:pt x="3" y="6"/>
                  </a:moveTo>
                  <a:cubicBezTo>
                    <a:pt x="3" y="7"/>
                    <a:pt x="0" y="7"/>
                    <a:pt x="2" y="8"/>
                  </a:cubicBezTo>
                  <a:cubicBezTo>
                    <a:pt x="3" y="6"/>
                    <a:pt x="2" y="9"/>
                    <a:pt x="4" y="9"/>
                  </a:cubicBezTo>
                  <a:cubicBezTo>
                    <a:pt x="7" y="9"/>
                    <a:pt x="5" y="5"/>
                    <a:pt x="9" y="4"/>
                  </a:cubicBezTo>
                  <a:cubicBezTo>
                    <a:pt x="11" y="5"/>
                    <a:pt x="9" y="7"/>
                    <a:pt x="11" y="8"/>
                  </a:cubicBezTo>
                  <a:cubicBezTo>
                    <a:pt x="14" y="6"/>
                    <a:pt x="13" y="1"/>
                    <a:pt x="18" y="1"/>
                  </a:cubicBezTo>
                  <a:cubicBezTo>
                    <a:pt x="12" y="0"/>
                    <a:pt x="7" y="3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2" y="4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淘宝网Chenying0907出品 56">
              <a:extLst>
                <a:ext uri="{FF2B5EF4-FFF2-40B4-BE49-F238E27FC236}">
                  <a16:creationId xmlns:a16="http://schemas.microsoft.com/office/drawing/2014/main" xmlns="" id="{C9F6F859-7653-4FDA-B3BE-DD2B0C37C4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7676" y="3327401"/>
              <a:ext cx="188913" cy="84138"/>
            </a:xfrm>
            <a:custGeom>
              <a:avLst/>
              <a:gdLst>
                <a:gd name="T0" fmla="*/ 6 w 58"/>
                <a:gd name="T1" fmla="*/ 23 h 25"/>
                <a:gd name="T2" fmla="*/ 1 w 58"/>
                <a:gd name="T3" fmla="*/ 19 h 25"/>
                <a:gd name="T4" fmla="*/ 1 w 58"/>
                <a:gd name="T5" fmla="*/ 23 h 25"/>
                <a:gd name="T6" fmla="*/ 16 w 58"/>
                <a:gd name="T7" fmla="*/ 24 h 25"/>
                <a:gd name="T8" fmla="*/ 18 w 58"/>
                <a:gd name="T9" fmla="*/ 19 h 25"/>
                <a:gd name="T10" fmla="*/ 28 w 58"/>
                <a:gd name="T11" fmla="*/ 21 h 25"/>
                <a:gd name="T12" fmla="*/ 32 w 58"/>
                <a:gd name="T13" fmla="*/ 18 h 25"/>
                <a:gd name="T14" fmla="*/ 35 w 58"/>
                <a:gd name="T15" fmla="*/ 12 h 25"/>
                <a:gd name="T16" fmla="*/ 39 w 58"/>
                <a:gd name="T17" fmla="*/ 15 h 25"/>
                <a:gd name="T18" fmla="*/ 33 w 58"/>
                <a:gd name="T19" fmla="*/ 17 h 25"/>
                <a:gd name="T20" fmla="*/ 33 w 58"/>
                <a:gd name="T21" fmla="*/ 21 h 25"/>
                <a:gd name="T22" fmla="*/ 39 w 58"/>
                <a:gd name="T23" fmla="*/ 22 h 25"/>
                <a:gd name="T24" fmla="*/ 41 w 58"/>
                <a:gd name="T25" fmla="*/ 13 h 25"/>
                <a:gd name="T26" fmla="*/ 51 w 58"/>
                <a:gd name="T27" fmla="*/ 10 h 25"/>
                <a:gd name="T28" fmla="*/ 50 w 58"/>
                <a:gd name="T29" fmla="*/ 14 h 25"/>
                <a:gd name="T30" fmla="*/ 47 w 58"/>
                <a:gd name="T31" fmla="*/ 13 h 25"/>
                <a:gd name="T32" fmla="*/ 43 w 58"/>
                <a:gd name="T33" fmla="*/ 19 h 25"/>
                <a:gd name="T34" fmla="*/ 51 w 58"/>
                <a:gd name="T35" fmla="*/ 20 h 25"/>
                <a:gd name="T36" fmla="*/ 48 w 58"/>
                <a:gd name="T37" fmla="*/ 17 h 25"/>
                <a:gd name="T38" fmla="*/ 58 w 58"/>
                <a:gd name="T39" fmla="*/ 11 h 25"/>
                <a:gd name="T40" fmla="*/ 55 w 58"/>
                <a:gd name="T41" fmla="*/ 2 h 25"/>
                <a:gd name="T42" fmla="*/ 50 w 58"/>
                <a:gd name="T43" fmla="*/ 2 h 25"/>
                <a:gd name="T44" fmla="*/ 51 w 58"/>
                <a:gd name="T45" fmla="*/ 6 h 25"/>
                <a:gd name="T46" fmla="*/ 48 w 58"/>
                <a:gd name="T47" fmla="*/ 9 h 25"/>
                <a:gd name="T48" fmla="*/ 30 w 58"/>
                <a:gd name="T49" fmla="*/ 13 h 25"/>
                <a:gd name="T50" fmla="*/ 20 w 58"/>
                <a:gd name="T51" fmla="*/ 10 h 25"/>
                <a:gd name="T52" fmla="*/ 6 w 58"/>
                <a:gd name="T53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25">
                  <a:moveTo>
                    <a:pt x="6" y="23"/>
                  </a:moveTo>
                  <a:cubicBezTo>
                    <a:pt x="6" y="21"/>
                    <a:pt x="3" y="19"/>
                    <a:pt x="1" y="19"/>
                  </a:cubicBezTo>
                  <a:cubicBezTo>
                    <a:pt x="0" y="21"/>
                    <a:pt x="1" y="22"/>
                    <a:pt x="1" y="23"/>
                  </a:cubicBezTo>
                  <a:cubicBezTo>
                    <a:pt x="6" y="25"/>
                    <a:pt x="11" y="23"/>
                    <a:pt x="16" y="24"/>
                  </a:cubicBezTo>
                  <a:cubicBezTo>
                    <a:pt x="18" y="22"/>
                    <a:pt x="17" y="21"/>
                    <a:pt x="18" y="19"/>
                  </a:cubicBezTo>
                  <a:cubicBezTo>
                    <a:pt x="21" y="20"/>
                    <a:pt x="25" y="22"/>
                    <a:pt x="28" y="21"/>
                  </a:cubicBezTo>
                  <a:cubicBezTo>
                    <a:pt x="24" y="17"/>
                    <a:pt x="31" y="16"/>
                    <a:pt x="32" y="18"/>
                  </a:cubicBezTo>
                  <a:cubicBezTo>
                    <a:pt x="33" y="16"/>
                    <a:pt x="33" y="16"/>
                    <a:pt x="35" y="12"/>
                  </a:cubicBezTo>
                  <a:cubicBezTo>
                    <a:pt x="36" y="12"/>
                    <a:pt x="39" y="13"/>
                    <a:pt x="39" y="15"/>
                  </a:cubicBezTo>
                  <a:cubicBezTo>
                    <a:pt x="37" y="18"/>
                    <a:pt x="35" y="16"/>
                    <a:pt x="33" y="17"/>
                  </a:cubicBezTo>
                  <a:cubicBezTo>
                    <a:pt x="36" y="18"/>
                    <a:pt x="34" y="20"/>
                    <a:pt x="33" y="21"/>
                  </a:cubicBezTo>
                  <a:cubicBezTo>
                    <a:pt x="35" y="23"/>
                    <a:pt x="37" y="22"/>
                    <a:pt x="39" y="22"/>
                  </a:cubicBezTo>
                  <a:cubicBezTo>
                    <a:pt x="40" y="19"/>
                    <a:pt x="41" y="16"/>
                    <a:pt x="41" y="13"/>
                  </a:cubicBezTo>
                  <a:cubicBezTo>
                    <a:pt x="44" y="12"/>
                    <a:pt x="47" y="10"/>
                    <a:pt x="51" y="10"/>
                  </a:cubicBezTo>
                  <a:cubicBezTo>
                    <a:pt x="50" y="12"/>
                    <a:pt x="51" y="13"/>
                    <a:pt x="50" y="14"/>
                  </a:cubicBezTo>
                  <a:cubicBezTo>
                    <a:pt x="48" y="13"/>
                    <a:pt x="48" y="13"/>
                    <a:pt x="47" y="13"/>
                  </a:cubicBezTo>
                  <a:cubicBezTo>
                    <a:pt x="43" y="15"/>
                    <a:pt x="45" y="17"/>
                    <a:pt x="43" y="19"/>
                  </a:cubicBezTo>
                  <a:cubicBezTo>
                    <a:pt x="46" y="20"/>
                    <a:pt x="49" y="23"/>
                    <a:pt x="51" y="20"/>
                  </a:cubicBezTo>
                  <a:cubicBezTo>
                    <a:pt x="50" y="19"/>
                    <a:pt x="47" y="18"/>
                    <a:pt x="48" y="17"/>
                  </a:cubicBezTo>
                  <a:cubicBezTo>
                    <a:pt x="52" y="18"/>
                    <a:pt x="54" y="14"/>
                    <a:pt x="58" y="11"/>
                  </a:cubicBezTo>
                  <a:cubicBezTo>
                    <a:pt x="57" y="8"/>
                    <a:pt x="54" y="5"/>
                    <a:pt x="55" y="2"/>
                  </a:cubicBezTo>
                  <a:cubicBezTo>
                    <a:pt x="53" y="2"/>
                    <a:pt x="52" y="0"/>
                    <a:pt x="50" y="2"/>
                  </a:cubicBezTo>
                  <a:cubicBezTo>
                    <a:pt x="50" y="3"/>
                    <a:pt x="51" y="5"/>
                    <a:pt x="51" y="6"/>
                  </a:cubicBezTo>
                  <a:cubicBezTo>
                    <a:pt x="50" y="8"/>
                    <a:pt x="49" y="7"/>
                    <a:pt x="48" y="9"/>
                  </a:cubicBezTo>
                  <a:cubicBezTo>
                    <a:pt x="43" y="6"/>
                    <a:pt x="35" y="8"/>
                    <a:pt x="30" y="13"/>
                  </a:cubicBezTo>
                  <a:cubicBezTo>
                    <a:pt x="27" y="9"/>
                    <a:pt x="21" y="15"/>
                    <a:pt x="20" y="10"/>
                  </a:cubicBezTo>
                  <a:cubicBezTo>
                    <a:pt x="22" y="17"/>
                    <a:pt x="10" y="20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淘宝网Chenying0907出品 57">
              <a:extLst>
                <a:ext uri="{FF2B5EF4-FFF2-40B4-BE49-F238E27FC236}">
                  <a16:creationId xmlns:a16="http://schemas.microsoft.com/office/drawing/2014/main" xmlns="" id="{AA8DF542-7407-41B1-BDDB-80C2F6F7A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4663" y="3265488"/>
              <a:ext cx="28575" cy="33338"/>
            </a:xfrm>
            <a:custGeom>
              <a:avLst/>
              <a:gdLst>
                <a:gd name="T0" fmla="*/ 0 w 9"/>
                <a:gd name="T1" fmla="*/ 7 h 10"/>
                <a:gd name="T2" fmla="*/ 9 w 9"/>
                <a:gd name="T3" fmla="*/ 3 h 10"/>
                <a:gd name="T4" fmla="*/ 2 w 9"/>
                <a:gd name="T5" fmla="*/ 0 h 10"/>
                <a:gd name="T6" fmla="*/ 0 w 9"/>
                <a:gd name="T7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0">
                  <a:moveTo>
                    <a:pt x="0" y="7"/>
                  </a:moveTo>
                  <a:cubicBezTo>
                    <a:pt x="3" y="10"/>
                    <a:pt x="7" y="5"/>
                    <a:pt x="9" y="3"/>
                  </a:cubicBezTo>
                  <a:cubicBezTo>
                    <a:pt x="6" y="3"/>
                    <a:pt x="3" y="0"/>
                    <a:pt x="2" y="0"/>
                  </a:cubicBezTo>
                  <a:cubicBezTo>
                    <a:pt x="3" y="3"/>
                    <a:pt x="0" y="4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淘宝网Chenying0907出品 58">
              <a:extLst>
                <a:ext uri="{FF2B5EF4-FFF2-40B4-BE49-F238E27FC236}">
                  <a16:creationId xmlns:a16="http://schemas.microsoft.com/office/drawing/2014/main" xmlns="" id="{43761823-1E6E-4C19-A482-73105CD595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7188" y="3354388"/>
              <a:ext cx="30163" cy="17463"/>
            </a:xfrm>
            <a:custGeom>
              <a:avLst/>
              <a:gdLst>
                <a:gd name="T0" fmla="*/ 7 w 9"/>
                <a:gd name="T1" fmla="*/ 2 h 5"/>
                <a:gd name="T2" fmla="*/ 0 w 9"/>
                <a:gd name="T3" fmla="*/ 4 h 5"/>
                <a:gd name="T4" fmla="*/ 9 w 9"/>
                <a:gd name="T5" fmla="*/ 5 h 5"/>
                <a:gd name="T6" fmla="*/ 7 w 9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">
                  <a:moveTo>
                    <a:pt x="7" y="2"/>
                  </a:moveTo>
                  <a:cubicBezTo>
                    <a:pt x="5" y="4"/>
                    <a:pt x="1" y="0"/>
                    <a:pt x="0" y="4"/>
                  </a:cubicBezTo>
                  <a:cubicBezTo>
                    <a:pt x="4" y="4"/>
                    <a:pt x="6" y="4"/>
                    <a:pt x="9" y="5"/>
                  </a:cubicBezTo>
                  <a:cubicBezTo>
                    <a:pt x="9" y="4"/>
                    <a:pt x="8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淘宝网Chenying0907出品 59">
              <a:extLst>
                <a:ext uri="{FF2B5EF4-FFF2-40B4-BE49-F238E27FC236}">
                  <a16:creationId xmlns:a16="http://schemas.microsoft.com/office/drawing/2014/main" xmlns="" id="{30B39203-5FAE-4B61-8131-4C37E51A5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6838" y="3406776"/>
              <a:ext cx="23813" cy="33338"/>
            </a:xfrm>
            <a:custGeom>
              <a:avLst/>
              <a:gdLst>
                <a:gd name="T0" fmla="*/ 5 w 7"/>
                <a:gd name="T1" fmla="*/ 1 h 10"/>
                <a:gd name="T2" fmla="*/ 2 w 7"/>
                <a:gd name="T3" fmla="*/ 1 h 10"/>
                <a:gd name="T4" fmla="*/ 3 w 7"/>
                <a:gd name="T5" fmla="*/ 9 h 10"/>
                <a:gd name="T6" fmla="*/ 2 w 7"/>
                <a:gd name="T7" fmla="*/ 9 h 10"/>
                <a:gd name="T8" fmla="*/ 7 w 7"/>
                <a:gd name="T9" fmla="*/ 8 h 10"/>
                <a:gd name="T10" fmla="*/ 5 w 7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5" y="1"/>
                  </a:moveTo>
                  <a:cubicBezTo>
                    <a:pt x="4" y="0"/>
                    <a:pt x="3" y="1"/>
                    <a:pt x="2" y="1"/>
                  </a:cubicBezTo>
                  <a:cubicBezTo>
                    <a:pt x="0" y="4"/>
                    <a:pt x="3" y="6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4" y="10"/>
                    <a:pt x="6" y="9"/>
                    <a:pt x="7" y="8"/>
                  </a:cubicBezTo>
                  <a:cubicBezTo>
                    <a:pt x="4" y="6"/>
                    <a:pt x="5" y="4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淘宝网Chenying0907出品 60">
              <a:extLst>
                <a:ext uri="{FF2B5EF4-FFF2-40B4-BE49-F238E27FC236}">
                  <a16:creationId xmlns:a16="http://schemas.microsoft.com/office/drawing/2014/main" xmlns="" id="{A242307D-8126-4EAC-B761-9077A2F6A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7726" y="3430588"/>
              <a:ext cx="103188" cy="52388"/>
            </a:xfrm>
            <a:custGeom>
              <a:avLst/>
              <a:gdLst>
                <a:gd name="T0" fmla="*/ 30 w 32"/>
                <a:gd name="T1" fmla="*/ 5 h 16"/>
                <a:gd name="T2" fmla="*/ 28 w 32"/>
                <a:gd name="T3" fmla="*/ 5 h 16"/>
                <a:gd name="T4" fmla="*/ 28 w 32"/>
                <a:gd name="T5" fmla="*/ 1 h 16"/>
                <a:gd name="T6" fmla="*/ 25 w 32"/>
                <a:gd name="T7" fmla="*/ 7 h 16"/>
                <a:gd name="T8" fmla="*/ 18 w 32"/>
                <a:gd name="T9" fmla="*/ 8 h 16"/>
                <a:gd name="T10" fmla="*/ 17 w 32"/>
                <a:gd name="T11" fmla="*/ 6 h 16"/>
                <a:gd name="T12" fmla="*/ 13 w 32"/>
                <a:gd name="T13" fmla="*/ 7 h 16"/>
                <a:gd name="T14" fmla="*/ 14 w 32"/>
                <a:gd name="T15" fmla="*/ 4 h 16"/>
                <a:gd name="T16" fmla="*/ 22 w 32"/>
                <a:gd name="T17" fmla="*/ 1 h 16"/>
                <a:gd name="T18" fmla="*/ 14 w 32"/>
                <a:gd name="T19" fmla="*/ 0 h 16"/>
                <a:gd name="T20" fmla="*/ 0 w 32"/>
                <a:gd name="T21" fmla="*/ 14 h 16"/>
                <a:gd name="T22" fmla="*/ 5 w 32"/>
                <a:gd name="T23" fmla="*/ 14 h 16"/>
                <a:gd name="T24" fmla="*/ 12 w 32"/>
                <a:gd name="T25" fmla="*/ 10 h 16"/>
                <a:gd name="T26" fmla="*/ 13 w 32"/>
                <a:gd name="T27" fmla="*/ 14 h 16"/>
                <a:gd name="T28" fmla="*/ 14 w 32"/>
                <a:gd name="T29" fmla="*/ 15 h 16"/>
                <a:gd name="T30" fmla="*/ 19 w 32"/>
                <a:gd name="T31" fmla="*/ 9 h 16"/>
                <a:gd name="T32" fmla="*/ 18 w 32"/>
                <a:gd name="T33" fmla="*/ 15 h 16"/>
                <a:gd name="T34" fmla="*/ 26 w 32"/>
                <a:gd name="T35" fmla="*/ 11 h 16"/>
                <a:gd name="T36" fmla="*/ 25 w 32"/>
                <a:gd name="T37" fmla="*/ 7 h 16"/>
                <a:gd name="T38" fmla="*/ 27 w 32"/>
                <a:gd name="T39" fmla="*/ 9 h 16"/>
                <a:gd name="T40" fmla="*/ 30 w 32"/>
                <a:gd name="T41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16">
                  <a:moveTo>
                    <a:pt x="30" y="5"/>
                  </a:moveTo>
                  <a:cubicBezTo>
                    <a:pt x="30" y="6"/>
                    <a:pt x="29" y="6"/>
                    <a:pt x="28" y="5"/>
                  </a:cubicBezTo>
                  <a:cubicBezTo>
                    <a:pt x="27" y="4"/>
                    <a:pt x="30" y="2"/>
                    <a:pt x="28" y="1"/>
                  </a:cubicBezTo>
                  <a:cubicBezTo>
                    <a:pt x="25" y="2"/>
                    <a:pt x="27" y="5"/>
                    <a:pt x="25" y="7"/>
                  </a:cubicBezTo>
                  <a:cubicBezTo>
                    <a:pt x="22" y="6"/>
                    <a:pt x="21" y="9"/>
                    <a:pt x="18" y="8"/>
                  </a:cubicBezTo>
                  <a:cubicBezTo>
                    <a:pt x="19" y="7"/>
                    <a:pt x="18" y="7"/>
                    <a:pt x="17" y="6"/>
                  </a:cubicBezTo>
                  <a:cubicBezTo>
                    <a:pt x="16" y="7"/>
                    <a:pt x="15" y="8"/>
                    <a:pt x="13" y="7"/>
                  </a:cubicBezTo>
                  <a:cubicBezTo>
                    <a:pt x="12" y="6"/>
                    <a:pt x="13" y="5"/>
                    <a:pt x="14" y="4"/>
                  </a:cubicBezTo>
                  <a:cubicBezTo>
                    <a:pt x="17" y="6"/>
                    <a:pt x="19" y="2"/>
                    <a:pt x="22" y="1"/>
                  </a:cubicBezTo>
                  <a:cubicBezTo>
                    <a:pt x="19" y="0"/>
                    <a:pt x="17" y="0"/>
                    <a:pt x="14" y="0"/>
                  </a:cubicBezTo>
                  <a:cubicBezTo>
                    <a:pt x="11" y="7"/>
                    <a:pt x="3" y="5"/>
                    <a:pt x="0" y="14"/>
                  </a:cubicBezTo>
                  <a:cubicBezTo>
                    <a:pt x="2" y="13"/>
                    <a:pt x="3" y="14"/>
                    <a:pt x="5" y="14"/>
                  </a:cubicBezTo>
                  <a:cubicBezTo>
                    <a:pt x="6" y="11"/>
                    <a:pt x="9" y="9"/>
                    <a:pt x="12" y="10"/>
                  </a:cubicBezTo>
                  <a:cubicBezTo>
                    <a:pt x="14" y="11"/>
                    <a:pt x="10" y="13"/>
                    <a:pt x="13" y="14"/>
                  </a:cubicBezTo>
                  <a:cubicBezTo>
                    <a:pt x="13" y="14"/>
                    <a:pt x="14" y="14"/>
                    <a:pt x="14" y="15"/>
                  </a:cubicBezTo>
                  <a:cubicBezTo>
                    <a:pt x="17" y="12"/>
                    <a:pt x="17" y="10"/>
                    <a:pt x="19" y="9"/>
                  </a:cubicBezTo>
                  <a:cubicBezTo>
                    <a:pt x="21" y="11"/>
                    <a:pt x="18" y="14"/>
                    <a:pt x="18" y="15"/>
                  </a:cubicBezTo>
                  <a:cubicBezTo>
                    <a:pt x="21" y="16"/>
                    <a:pt x="23" y="13"/>
                    <a:pt x="26" y="11"/>
                  </a:cubicBezTo>
                  <a:cubicBezTo>
                    <a:pt x="24" y="10"/>
                    <a:pt x="24" y="9"/>
                    <a:pt x="25" y="7"/>
                  </a:cubicBezTo>
                  <a:cubicBezTo>
                    <a:pt x="26" y="8"/>
                    <a:pt x="26" y="9"/>
                    <a:pt x="27" y="9"/>
                  </a:cubicBezTo>
                  <a:cubicBezTo>
                    <a:pt x="28" y="7"/>
                    <a:pt x="32" y="6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淘宝网Chenying0907出品 61">
              <a:extLst>
                <a:ext uri="{FF2B5EF4-FFF2-40B4-BE49-F238E27FC236}">
                  <a16:creationId xmlns:a16="http://schemas.microsoft.com/office/drawing/2014/main" xmlns="" id="{A564C718-24C8-474D-A491-25202ACBB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2901" y="3487738"/>
              <a:ext cx="80963" cy="65088"/>
            </a:xfrm>
            <a:custGeom>
              <a:avLst/>
              <a:gdLst>
                <a:gd name="T0" fmla="*/ 23 w 25"/>
                <a:gd name="T1" fmla="*/ 0 h 20"/>
                <a:gd name="T2" fmla="*/ 13 w 25"/>
                <a:gd name="T3" fmla="*/ 4 h 20"/>
                <a:gd name="T4" fmla="*/ 9 w 25"/>
                <a:gd name="T5" fmla="*/ 2 h 20"/>
                <a:gd name="T6" fmla="*/ 0 w 25"/>
                <a:gd name="T7" fmla="*/ 12 h 20"/>
                <a:gd name="T8" fmla="*/ 3 w 25"/>
                <a:gd name="T9" fmla="*/ 20 h 20"/>
                <a:gd name="T10" fmla="*/ 16 w 25"/>
                <a:gd name="T11" fmla="*/ 17 h 20"/>
                <a:gd name="T12" fmla="*/ 12 w 25"/>
                <a:gd name="T13" fmla="*/ 10 h 20"/>
                <a:gd name="T14" fmla="*/ 10 w 25"/>
                <a:gd name="T15" fmla="*/ 14 h 20"/>
                <a:gd name="T16" fmla="*/ 5 w 25"/>
                <a:gd name="T17" fmla="*/ 10 h 20"/>
                <a:gd name="T18" fmla="*/ 12 w 25"/>
                <a:gd name="T19" fmla="*/ 10 h 20"/>
                <a:gd name="T20" fmla="*/ 13 w 25"/>
                <a:gd name="T21" fmla="*/ 5 h 20"/>
                <a:gd name="T22" fmla="*/ 18 w 25"/>
                <a:gd name="T23" fmla="*/ 7 h 20"/>
                <a:gd name="T24" fmla="*/ 20 w 25"/>
                <a:gd name="T25" fmla="*/ 4 h 20"/>
                <a:gd name="T26" fmla="*/ 23 w 25"/>
                <a:gd name="T27" fmla="*/ 5 h 20"/>
                <a:gd name="T28" fmla="*/ 23 w 25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20">
                  <a:moveTo>
                    <a:pt x="23" y="0"/>
                  </a:moveTo>
                  <a:cubicBezTo>
                    <a:pt x="20" y="2"/>
                    <a:pt x="16" y="0"/>
                    <a:pt x="13" y="4"/>
                  </a:cubicBezTo>
                  <a:cubicBezTo>
                    <a:pt x="12" y="3"/>
                    <a:pt x="11" y="3"/>
                    <a:pt x="9" y="2"/>
                  </a:cubicBezTo>
                  <a:cubicBezTo>
                    <a:pt x="5" y="5"/>
                    <a:pt x="2" y="6"/>
                    <a:pt x="0" y="12"/>
                  </a:cubicBezTo>
                  <a:cubicBezTo>
                    <a:pt x="2" y="14"/>
                    <a:pt x="2" y="17"/>
                    <a:pt x="3" y="20"/>
                  </a:cubicBezTo>
                  <a:cubicBezTo>
                    <a:pt x="6" y="14"/>
                    <a:pt x="12" y="20"/>
                    <a:pt x="16" y="17"/>
                  </a:cubicBezTo>
                  <a:cubicBezTo>
                    <a:pt x="16" y="15"/>
                    <a:pt x="14" y="12"/>
                    <a:pt x="12" y="10"/>
                  </a:cubicBezTo>
                  <a:cubicBezTo>
                    <a:pt x="12" y="11"/>
                    <a:pt x="11" y="12"/>
                    <a:pt x="10" y="14"/>
                  </a:cubicBezTo>
                  <a:cubicBezTo>
                    <a:pt x="7" y="13"/>
                    <a:pt x="6" y="11"/>
                    <a:pt x="5" y="10"/>
                  </a:cubicBezTo>
                  <a:cubicBezTo>
                    <a:pt x="7" y="8"/>
                    <a:pt x="9" y="8"/>
                    <a:pt x="12" y="10"/>
                  </a:cubicBezTo>
                  <a:cubicBezTo>
                    <a:pt x="14" y="8"/>
                    <a:pt x="13" y="7"/>
                    <a:pt x="13" y="5"/>
                  </a:cubicBezTo>
                  <a:cubicBezTo>
                    <a:pt x="15" y="7"/>
                    <a:pt x="16" y="5"/>
                    <a:pt x="18" y="7"/>
                  </a:cubicBezTo>
                  <a:cubicBezTo>
                    <a:pt x="19" y="6"/>
                    <a:pt x="19" y="5"/>
                    <a:pt x="20" y="4"/>
                  </a:cubicBezTo>
                  <a:cubicBezTo>
                    <a:pt x="21" y="4"/>
                    <a:pt x="22" y="4"/>
                    <a:pt x="23" y="5"/>
                  </a:cubicBezTo>
                  <a:cubicBezTo>
                    <a:pt x="25" y="4"/>
                    <a:pt x="25" y="2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" name="淘宝网Chenying0907出品 62">
              <a:extLst>
                <a:ext uri="{FF2B5EF4-FFF2-40B4-BE49-F238E27FC236}">
                  <a16:creationId xmlns:a16="http://schemas.microsoft.com/office/drawing/2014/main" xmlns="" id="{DC15F2DA-77DA-492D-8923-267F826BA2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5763" y="3446463"/>
              <a:ext cx="249238" cy="90488"/>
            </a:xfrm>
            <a:custGeom>
              <a:avLst/>
              <a:gdLst>
                <a:gd name="T0" fmla="*/ 60 w 77"/>
                <a:gd name="T1" fmla="*/ 9 h 27"/>
                <a:gd name="T2" fmla="*/ 61 w 77"/>
                <a:gd name="T3" fmla="*/ 15 h 27"/>
                <a:gd name="T4" fmla="*/ 48 w 77"/>
                <a:gd name="T5" fmla="*/ 19 h 27"/>
                <a:gd name="T6" fmla="*/ 47 w 77"/>
                <a:gd name="T7" fmla="*/ 17 h 27"/>
                <a:gd name="T8" fmla="*/ 53 w 77"/>
                <a:gd name="T9" fmla="*/ 12 h 27"/>
                <a:gd name="T10" fmla="*/ 55 w 77"/>
                <a:gd name="T11" fmla="*/ 16 h 27"/>
                <a:gd name="T12" fmla="*/ 56 w 77"/>
                <a:gd name="T13" fmla="*/ 8 h 27"/>
                <a:gd name="T14" fmla="*/ 48 w 77"/>
                <a:gd name="T15" fmla="*/ 12 h 27"/>
                <a:gd name="T16" fmla="*/ 45 w 77"/>
                <a:gd name="T17" fmla="*/ 10 h 27"/>
                <a:gd name="T18" fmla="*/ 40 w 77"/>
                <a:gd name="T19" fmla="*/ 14 h 27"/>
                <a:gd name="T20" fmla="*/ 35 w 77"/>
                <a:gd name="T21" fmla="*/ 9 h 27"/>
                <a:gd name="T22" fmla="*/ 27 w 77"/>
                <a:gd name="T23" fmla="*/ 12 h 27"/>
                <a:gd name="T24" fmla="*/ 26 w 77"/>
                <a:gd name="T25" fmla="*/ 17 h 27"/>
                <a:gd name="T26" fmla="*/ 22 w 77"/>
                <a:gd name="T27" fmla="*/ 18 h 27"/>
                <a:gd name="T28" fmla="*/ 22 w 77"/>
                <a:gd name="T29" fmla="*/ 12 h 27"/>
                <a:gd name="T30" fmla="*/ 14 w 77"/>
                <a:gd name="T31" fmla="*/ 17 h 27"/>
                <a:gd name="T32" fmla="*/ 10 w 77"/>
                <a:gd name="T33" fmla="*/ 17 h 27"/>
                <a:gd name="T34" fmla="*/ 8 w 77"/>
                <a:gd name="T35" fmla="*/ 20 h 27"/>
                <a:gd name="T36" fmla="*/ 4 w 77"/>
                <a:gd name="T37" fmla="*/ 23 h 27"/>
                <a:gd name="T38" fmla="*/ 8 w 77"/>
                <a:gd name="T39" fmla="*/ 21 h 27"/>
                <a:gd name="T40" fmla="*/ 9 w 77"/>
                <a:gd name="T41" fmla="*/ 23 h 27"/>
                <a:gd name="T42" fmla="*/ 18 w 77"/>
                <a:gd name="T43" fmla="*/ 21 h 27"/>
                <a:gd name="T44" fmla="*/ 18 w 77"/>
                <a:gd name="T45" fmla="*/ 27 h 27"/>
                <a:gd name="T46" fmla="*/ 29 w 77"/>
                <a:gd name="T47" fmla="*/ 25 h 27"/>
                <a:gd name="T48" fmla="*/ 37 w 77"/>
                <a:gd name="T49" fmla="*/ 20 h 27"/>
                <a:gd name="T50" fmla="*/ 41 w 77"/>
                <a:gd name="T51" fmla="*/ 16 h 27"/>
                <a:gd name="T52" fmla="*/ 46 w 77"/>
                <a:gd name="T53" fmla="*/ 18 h 27"/>
                <a:gd name="T54" fmla="*/ 46 w 77"/>
                <a:gd name="T55" fmla="*/ 24 h 27"/>
                <a:gd name="T56" fmla="*/ 58 w 77"/>
                <a:gd name="T57" fmla="*/ 21 h 27"/>
                <a:gd name="T58" fmla="*/ 62 w 77"/>
                <a:gd name="T59" fmla="*/ 17 h 27"/>
                <a:gd name="T60" fmla="*/ 64 w 77"/>
                <a:gd name="T61" fmla="*/ 21 h 27"/>
                <a:gd name="T62" fmla="*/ 68 w 77"/>
                <a:gd name="T63" fmla="*/ 16 h 27"/>
                <a:gd name="T64" fmla="*/ 73 w 77"/>
                <a:gd name="T65" fmla="*/ 17 h 27"/>
                <a:gd name="T66" fmla="*/ 72 w 77"/>
                <a:gd name="T67" fmla="*/ 21 h 27"/>
                <a:gd name="T68" fmla="*/ 75 w 77"/>
                <a:gd name="T69" fmla="*/ 22 h 27"/>
                <a:gd name="T70" fmla="*/ 77 w 77"/>
                <a:gd name="T71" fmla="*/ 18 h 27"/>
                <a:gd name="T72" fmla="*/ 60 w 77"/>
                <a:gd name="T73" fmla="*/ 9 h 27"/>
                <a:gd name="T74" fmla="*/ 26 w 77"/>
                <a:gd name="T75" fmla="*/ 21 h 27"/>
                <a:gd name="T76" fmla="*/ 28 w 77"/>
                <a:gd name="T77" fmla="*/ 23 h 27"/>
                <a:gd name="T78" fmla="*/ 26 w 77"/>
                <a:gd name="T79" fmla="*/ 21 h 27"/>
                <a:gd name="T80" fmla="*/ 66 w 77"/>
                <a:gd name="T81" fmla="*/ 15 h 27"/>
                <a:gd name="T82" fmla="*/ 66 w 77"/>
                <a:gd name="T83" fmla="*/ 10 h 27"/>
                <a:gd name="T84" fmla="*/ 66 w 77"/>
                <a:gd name="T85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27">
                  <a:moveTo>
                    <a:pt x="60" y="9"/>
                  </a:moveTo>
                  <a:cubicBezTo>
                    <a:pt x="60" y="11"/>
                    <a:pt x="61" y="13"/>
                    <a:pt x="61" y="15"/>
                  </a:cubicBezTo>
                  <a:cubicBezTo>
                    <a:pt x="57" y="17"/>
                    <a:pt x="53" y="18"/>
                    <a:pt x="48" y="19"/>
                  </a:cubicBezTo>
                  <a:cubicBezTo>
                    <a:pt x="48" y="19"/>
                    <a:pt x="46" y="18"/>
                    <a:pt x="47" y="17"/>
                  </a:cubicBezTo>
                  <a:cubicBezTo>
                    <a:pt x="49" y="16"/>
                    <a:pt x="51" y="13"/>
                    <a:pt x="53" y="12"/>
                  </a:cubicBezTo>
                  <a:cubicBezTo>
                    <a:pt x="54" y="13"/>
                    <a:pt x="53" y="15"/>
                    <a:pt x="55" y="16"/>
                  </a:cubicBezTo>
                  <a:cubicBezTo>
                    <a:pt x="58" y="14"/>
                    <a:pt x="57" y="10"/>
                    <a:pt x="56" y="8"/>
                  </a:cubicBezTo>
                  <a:cubicBezTo>
                    <a:pt x="53" y="6"/>
                    <a:pt x="50" y="8"/>
                    <a:pt x="48" y="12"/>
                  </a:cubicBezTo>
                  <a:cubicBezTo>
                    <a:pt x="47" y="11"/>
                    <a:pt x="46" y="10"/>
                    <a:pt x="45" y="10"/>
                  </a:cubicBezTo>
                  <a:cubicBezTo>
                    <a:pt x="44" y="12"/>
                    <a:pt x="43" y="15"/>
                    <a:pt x="40" y="14"/>
                  </a:cubicBezTo>
                  <a:cubicBezTo>
                    <a:pt x="41" y="12"/>
                    <a:pt x="37" y="12"/>
                    <a:pt x="35" y="9"/>
                  </a:cubicBezTo>
                  <a:cubicBezTo>
                    <a:pt x="32" y="11"/>
                    <a:pt x="30" y="9"/>
                    <a:pt x="27" y="12"/>
                  </a:cubicBezTo>
                  <a:cubicBezTo>
                    <a:pt x="25" y="14"/>
                    <a:pt x="28" y="15"/>
                    <a:pt x="26" y="17"/>
                  </a:cubicBezTo>
                  <a:cubicBezTo>
                    <a:pt x="25" y="18"/>
                    <a:pt x="24" y="20"/>
                    <a:pt x="22" y="18"/>
                  </a:cubicBezTo>
                  <a:cubicBezTo>
                    <a:pt x="24" y="15"/>
                    <a:pt x="24" y="13"/>
                    <a:pt x="22" y="12"/>
                  </a:cubicBezTo>
                  <a:cubicBezTo>
                    <a:pt x="20" y="16"/>
                    <a:pt x="17" y="13"/>
                    <a:pt x="14" y="17"/>
                  </a:cubicBezTo>
                  <a:cubicBezTo>
                    <a:pt x="12" y="15"/>
                    <a:pt x="12" y="17"/>
                    <a:pt x="10" y="17"/>
                  </a:cubicBezTo>
                  <a:cubicBezTo>
                    <a:pt x="9" y="18"/>
                    <a:pt x="8" y="19"/>
                    <a:pt x="8" y="20"/>
                  </a:cubicBezTo>
                  <a:cubicBezTo>
                    <a:pt x="6" y="19"/>
                    <a:pt x="0" y="21"/>
                    <a:pt x="4" y="23"/>
                  </a:cubicBezTo>
                  <a:cubicBezTo>
                    <a:pt x="6" y="23"/>
                    <a:pt x="5" y="21"/>
                    <a:pt x="8" y="21"/>
                  </a:cubicBezTo>
                  <a:cubicBezTo>
                    <a:pt x="8" y="22"/>
                    <a:pt x="8" y="23"/>
                    <a:pt x="9" y="23"/>
                  </a:cubicBezTo>
                  <a:cubicBezTo>
                    <a:pt x="12" y="22"/>
                    <a:pt x="15" y="17"/>
                    <a:pt x="18" y="21"/>
                  </a:cubicBezTo>
                  <a:cubicBezTo>
                    <a:pt x="17" y="24"/>
                    <a:pt x="19" y="25"/>
                    <a:pt x="18" y="27"/>
                  </a:cubicBezTo>
                  <a:cubicBezTo>
                    <a:pt x="22" y="25"/>
                    <a:pt x="26" y="27"/>
                    <a:pt x="29" y="25"/>
                  </a:cubicBezTo>
                  <a:cubicBezTo>
                    <a:pt x="31" y="23"/>
                    <a:pt x="35" y="18"/>
                    <a:pt x="37" y="20"/>
                  </a:cubicBezTo>
                  <a:cubicBezTo>
                    <a:pt x="38" y="19"/>
                    <a:pt x="39" y="17"/>
                    <a:pt x="41" y="16"/>
                  </a:cubicBezTo>
                  <a:cubicBezTo>
                    <a:pt x="42" y="17"/>
                    <a:pt x="44" y="17"/>
                    <a:pt x="46" y="18"/>
                  </a:cubicBezTo>
                  <a:cubicBezTo>
                    <a:pt x="45" y="20"/>
                    <a:pt x="46" y="22"/>
                    <a:pt x="46" y="24"/>
                  </a:cubicBezTo>
                  <a:cubicBezTo>
                    <a:pt x="50" y="22"/>
                    <a:pt x="54" y="22"/>
                    <a:pt x="58" y="21"/>
                  </a:cubicBezTo>
                  <a:cubicBezTo>
                    <a:pt x="58" y="19"/>
                    <a:pt x="61" y="17"/>
                    <a:pt x="62" y="17"/>
                  </a:cubicBezTo>
                  <a:cubicBezTo>
                    <a:pt x="63" y="19"/>
                    <a:pt x="62" y="20"/>
                    <a:pt x="64" y="21"/>
                  </a:cubicBezTo>
                  <a:cubicBezTo>
                    <a:pt x="66" y="20"/>
                    <a:pt x="66" y="18"/>
                    <a:pt x="68" y="16"/>
                  </a:cubicBezTo>
                  <a:cubicBezTo>
                    <a:pt x="70" y="17"/>
                    <a:pt x="71" y="16"/>
                    <a:pt x="73" y="17"/>
                  </a:cubicBezTo>
                  <a:cubicBezTo>
                    <a:pt x="72" y="19"/>
                    <a:pt x="72" y="19"/>
                    <a:pt x="72" y="21"/>
                  </a:cubicBezTo>
                  <a:cubicBezTo>
                    <a:pt x="73" y="22"/>
                    <a:pt x="74" y="21"/>
                    <a:pt x="75" y="22"/>
                  </a:cubicBezTo>
                  <a:cubicBezTo>
                    <a:pt x="77" y="20"/>
                    <a:pt x="76" y="19"/>
                    <a:pt x="77" y="18"/>
                  </a:cubicBezTo>
                  <a:cubicBezTo>
                    <a:pt x="71" y="14"/>
                    <a:pt x="68" y="0"/>
                    <a:pt x="60" y="9"/>
                  </a:cubicBezTo>
                  <a:close/>
                  <a:moveTo>
                    <a:pt x="26" y="21"/>
                  </a:moveTo>
                  <a:cubicBezTo>
                    <a:pt x="26" y="22"/>
                    <a:pt x="27" y="22"/>
                    <a:pt x="28" y="23"/>
                  </a:cubicBezTo>
                  <a:cubicBezTo>
                    <a:pt x="26" y="25"/>
                    <a:pt x="23" y="23"/>
                    <a:pt x="26" y="21"/>
                  </a:cubicBezTo>
                  <a:close/>
                  <a:moveTo>
                    <a:pt x="66" y="15"/>
                  </a:moveTo>
                  <a:cubicBezTo>
                    <a:pt x="64" y="14"/>
                    <a:pt x="64" y="12"/>
                    <a:pt x="66" y="10"/>
                  </a:cubicBezTo>
                  <a:cubicBezTo>
                    <a:pt x="70" y="12"/>
                    <a:pt x="69" y="15"/>
                    <a:pt x="6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" name="淘宝网Chenying0907出品 63">
              <a:extLst>
                <a:ext uri="{FF2B5EF4-FFF2-40B4-BE49-F238E27FC236}">
                  <a16:creationId xmlns:a16="http://schemas.microsoft.com/office/drawing/2014/main" xmlns="" id="{3BBC4266-9D76-4D80-8BE0-D29CA1A2F0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02251" y="3509963"/>
              <a:ext cx="114300" cy="63500"/>
            </a:xfrm>
            <a:custGeom>
              <a:avLst/>
              <a:gdLst>
                <a:gd name="T0" fmla="*/ 32 w 35"/>
                <a:gd name="T1" fmla="*/ 1 h 19"/>
                <a:gd name="T2" fmla="*/ 27 w 35"/>
                <a:gd name="T3" fmla="*/ 3 h 19"/>
                <a:gd name="T4" fmla="*/ 25 w 35"/>
                <a:gd name="T5" fmla="*/ 1 h 19"/>
                <a:gd name="T6" fmla="*/ 15 w 35"/>
                <a:gd name="T7" fmla="*/ 3 h 19"/>
                <a:gd name="T8" fmla="*/ 13 w 35"/>
                <a:gd name="T9" fmla="*/ 0 h 19"/>
                <a:gd name="T10" fmla="*/ 5 w 35"/>
                <a:gd name="T11" fmla="*/ 4 h 19"/>
                <a:gd name="T12" fmla="*/ 5 w 35"/>
                <a:gd name="T13" fmla="*/ 1 h 19"/>
                <a:gd name="T14" fmla="*/ 2 w 35"/>
                <a:gd name="T15" fmla="*/ 3 h 19"/>
                <a:gd name="T16" fmla="*/ 4 w 35"/>
                <a:gd name="T17" fmla="*/ 6 h 19"/>
                <a:gd name="T18" fmla="*/ 0 w 35"/>
                <a:gd name="T19" fmla="*/ 16 h 19"/>
                <a:gd name="T20" fmla="*/ 3 w 35"/>
                <a:gd name="T21" fmla="*/ 19 h 19"/>
                <a:gd name="T22" fmla="*/ 13 w 35"/>
                <a:gd name="T23" fmla="*/ 12 h 19"/>
                <a:gd name="T24" fmla="*/ 11 w 35"/>
                <a:gd name="T25" fmla="*/ 7 h 19"/>
                <a:gd name="T26" fmla="*/ 14 w 35"/>
                <a:gd name="T27" fmla="*/ 14 h 19"/>
                <a:gd name="T28" fmla="*/ 24 w 35"/>
                <a:gd name="T29" fmla="*/ 14 h 19"/>
                <a:gd name="T30" fmla="*/ 27 w 35"/>
                <a:gd name="T31" fmla="*/ 9 h 19"/>
                <a:gd name="T32" fmla="*/ 29 w 35"/>
                <a:gd name="T33" fmla="*/ 15 h 19"/>
                <a:gd name="T34" fmla="*/ 35 w 35"/>
                <a:gd name="T35" fmla="*/ 10 h 19"/>
                <a:gd name="T36" fmla="*/ 32 w 35"/>
                <a:gd name="T37" fmla="*/ 1 h 19"/>
                <a:gd name="T38" fmla="*/ 19 w 35"/>
                <a:gd name="T39" fmla="*/ 13 h 19"/>
                <a:gd name="T40" fmla="*/ 20 w 35"/>
                <a:gd name="T41" fmla="*/ 6 h 19"/>
                <a:gd name="T42" fmla="*/ 19 w 35"/>
                <a:gd name="T43" fmla="*/ 13 h 19"/>
                <a:gd name="T44" fmla="*/ 22 w 35"/>
                <a:gd name="T45" fmla="*/ 4 h 19"/>
                <a:gd name="T46" fmla="*/ 25 w 35"/>
                <a:gd name="T47" fmla="*/ 5 h 19"/>
                <a:gd name="T48" fmla="*/ 22 w 35"/>
                <a:gd name="T4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19">
                  <a:moveTo>
                    <a:pt x="32" y="1"/>
                  </a:moveTo>
                  <a:cubicBezTo>
                    <a:pt x="30" y="2"/>
                    <a:pt x="29" y="5"/>
                    <a:pt x="27" y="3"/>
                  </a:cubicBezTo>
                  <a:cubicBezTo>
                    <a:pt x="26" y="2"/>
                    <a:pt x="27" y="1"/>
                    <a:pt x="25" y="1"/>
                  </a:cubicBezTo>
                  <a:cubicBezTo>
                    <a:pt x="22" y="2"/>
                    <a:pt x="18" y="0"/>
                    <a:pt x="15" y="3"/>
                  </a:cubicBezTo>
                  <a:cubicBezTo>
                    <a:pt x="12" y="2"/>
                    <a:pt x="15" y="1"/>
                    <a:pt x="13" y="0"/>
                  </a:cubicBezTo>
                  <a:cubicBezTo>
                    <a:pt x="11" y="1"/>
                    <a:pt x="8" y="6"/>
                    <a:pt x="5" y="4"/>
                  </a:cubicBezTo>
                  <a:cubicBezTo>
                    <a:pt x="4" y="3"/>
                    <a:pt x="7" y="2"/>
                    <a:pt x="5" y="1"/>
                  </a:cubicBezTo>
                  <a:cubicBezTo>
                    <a:pt x="4" y="2"/>
                    <a:pt x="2" y="2"/>
                    <a:pt x="2" y="3"/>
                  </a:cubicBezTo>
                  <a:cubicBezTo>
                    <a:pt x="2" y="4"/>
                    <a:pt x="2" y="5"/>
                    <a:pt x="4" y="6"/>
                  </a:cubicBezTo>
                  <a:cubicBezTo>
                    <a:pt x="4" y="11"/>
                    <a:pt x="3" y="15"/>
                    <a:pt x="0" y="16"/>
                  </a:cubicBezTo>
                  <a:cubicBezTo>
                    <a:pt x="1" y="17"/>
                    <a:pt x="1" y="18"/>
                    <a:pt x="3" y="19"/>
                  </a:cubicBezTo>
                  <a:cubicBezTo>
                    <a:pt x="6" y="17"/>
                    <a:pt x="8" y="15"/>
                    <a:pt x="13" y="12"/>
                  </a:cubicBezTo>
                  <a:cubicBezTo>
                    <a:pt x="11" y="11"/>
                    <a:pt x="9" y="9"/>
                    <a:pt x="11" y="7"/>
                  </a:cubicBezTo>
                  <a:cubicBezTo>
                    <a:pt x="14" y="9"/>
                    <a:pt x="15" y="12"/>
                    <a:pt x="14" y="14"/>
                  </a:cubicBezTo>
                  <a:cubicBezTo>
                    <a:pt x="18" y="16"/>
                    <a:pt x="21" y="15"/>
                    <a:pt x="24" y="14"/>
                  </a:cubicBezTo>
                  <a:cubicBezTo>
                    <a:pt x="26" y="12"/>
                    <a:pt x="23" y="9"/>
                    <a:pt x="27" y="9"/>
                  </a:cubicBezTo>
                  <a:cubicBezTo>
                    <a:pt x="27" y="11"/>
                    <a:pt x="28" y="13"/>
                    <a:pt x="29" y="15"/>
                  </a:cubicBezTo>
                  <a:cubicBezTo>
                    <a:pt x="31" y="13"/>
                    <a:pt x="34" y="13"/>
                    <a:pt x="35" y="10"/>
                  </a:cubicBezTo>
                  <a:cubicBezTo>
                    <a:pt x="32" y="8"/>
                    <a:pt x="35" y="4"/>
                    <a:pt x="32" y="1"/>
                  </a:cubicBezTo>
                  <a:close/>
                  <a:moveTo>
                    <a:pt x="19" y="13"/>
                  </a:moveTo>
                  <a:cubicBezTo>
                    <a:pt x="16" y="11"/>
                    <a:pt x="17" y="8"/>
                    <a:pt x="20" y="6"/>
                  </a:cubicBezTo>
                  <a:cubicBezTo>
                    <a:pt x="22" y="8"/>
                    <a:pt x="21" y="12"/>
                    <a:pt x="19" y="13"/>
                  </a:cubicBezTo>
                  <a:close/>
                  <a:moveTo>
                    <a:pt x="22" y="4"/>
                  </a:moveTo>
                  <a:cubicBezTo>
                    <a:pt x="23" y="3"/>
                    <a:pt x="24" y="3"/>
                    <a:pt x="25" y="5"/>
                  </a:cubicBezTo>
                  <a:cubicBezTo>
                    <a:pt x="24" y="5"/>
                    <a:pt x="23" y="5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" name="淘宝网Chenying0907出品 64">
              <a:extLst>
                <a:ext uri="{FF2B5EF4-FFF2-40B4-BE49-F238E27FC236}">
                  <a16:creationId xmlns:a16="http://schemas.microsoft.com/office/drawing/2014/main" xmlns="" id="{E5BAF524-4322-4FBB-8465-182F66BF84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11714" y="3516311"/>
              <a:ext cx="490538" cy="119063"/>
            </a:xfrm>
            <a:custGeom>
              <a:avLst/>
              <a:gdLst>
                <a:gd name="T0" fmla="*/ 151 w 151"/>
                <a:gd name="T1" fmla="*/ 0 h 36"/>
                <a:gd name="T2" fmla="*/ 136 w 151"/>
                <a:gd name="T3" fmla="*/ 5 h 36"/>
                <a:gd name="T4" fmla="*/ 131 w 151"/>
                <a:gd name="T5" fmla="*/ 5 h 36"/>
                <a:gd name="T6" fmla="*/ 106 w 151"/>
                <a:gd name="T7" fmla="*/ 10 h 36"/>
                <a:gd name="T8" fmla="*/ 95 w 151"/>
                <a:gd name="T9" fmla="*/ 7 h 36"/>
                <a:gd name="T10" fmla="*/ 87 w 151"/>
                <a:gd name="T11" fmla="*/ 16 h 36"/>
                <a:gd name="T12" fmla="*/ 90 w 151"/>
                <a:gd name="T13" fmla="*/ 17 h 36"/>
                <a:gd name="T14" fmla="*/ 84 w 151"/>
                <a:gd name="T15" fmla="*/ 15 h 36"/>
                <a:gd name="T16" fmla="*/ 87 w 151"/>
                <a:gd name="T17" fmla="*/ 9 h 36"/>
                <a:gd name="T18" fmla="*/ 69 w 151"/>
                <a:gd name="T19" fmla="*/ 11 h 36"/>
                <a:gd name="T20" fmla="*/ 58 w 151"/>
                <a:gd name="T21" fmla="*/ 14 h 36"/>
                <a:gd name="T22" fmla="*/ 44 w 151"/>
                <a:gd name="T23" fmla="*/ 14 h 36"/>
                <a:gd name="T24" fmla="*/ 37 w 151"/>
                <a:gd name="T25" fmla="*/ 15 h 36"/>
                <a:gd name="T26" fmla="*/ 34 w 151"/>
                <a:gd name="T27" fmla="*/ 20 h 36"/>
                <a:gd name="T28" fmla="*/ 23 w 151"/>
                <a:gd name="T29" fmla="*/ 16 h 36"/>
                <a:gd name="T30" fmla="*/ 20 w 151"/>
                <a:gd name="T31" fmla="*/ 17 h 36"/>
                <a:gd name="T32" fmla="*/ 13 w 151"/>
                <a:gd name="T33" fmla="*/ 21 h 36"/>
                <a:gd name="T34" fmla="*/ 2 w 151"/>
                <a:gd name="T35" fmla="*/ 28 h 36"/>
                <a:gd name="T36" fmla="*/ 9 w 151"/>
                <a:gd name="T37" fmla="*/ 29 h 36"/>
                <a:gd name="T38" fmla="*/ 11 w 151"/>
                <a:gd name="T39" fmla="*/ 33 h 36"/>
                <a:gd name="T40" fmla="*/ 22 w 151"/>
                <a:gd name="T41" fmla="*/ 35 h 36"/>
                <a:gd name="T42" fmla="*/ 31 w 151"/>
                <a:gd name="T43" fmla="*/ 33 h 36"/>
                <a:gd name="T44" fmla="*/ 40 w 151"/>
                <a:gd name="T45" fmla="*/ 33 h 36"/>
                <a:gd name="T46" fmla="*/ 55 w 151"/>
                <a:gd name="T47" fmla="*/ 24 h 36"/>
                <a:gd name="T48" fmla="*/ 68 w 151"/>
                <a:gd name="T49" fmla="*/ 25 h 36"/>
                <a:gd name="T50" fmla="*/ 69 w 151"/>
                <a:gd name="T51" fmla="*/ 29 h 36"/>
                <a:gd name="T52" fmla="*/ 92 w 151"/>
                <a:gd name="T53" fmla="*/ 23 h 36"/>
                <a:gd name="T54" fmla="*/ 99 w 151"/>
                <a:gd name="T55" fmla="*/ 22 h 36"/>
                <a:gd name="T56" fmla="*/ 107 w 151"/>
                <a:gd name="T57" fmla="*/ 17 h 36"/>
                <a:gd name="T58" fmla="*/ 113 w 151"/>
                <a:gd name="T59" fmla="*/ 22 h 36"/>
                <a:gd name="T60" fmla="*/ 127 w 151"/>
                <a:gd name="T61" fmla="*/ 18 h 36"/>
                <a:gd name="T62" fmla="*/ 134 w 151"/>
                <a:gd name="T63" fmla="*/ 11 h 36"/>
                <a:gd name="T64" fmla="*/ 132 w 151"/>
                <a:gd name="T65" fmla="*/ 16 h 36"/>
                <a:gd name="T66" fmla="*/ 144 w 151"/>
                <a:gd name="T67" fmla="*/ 8 h 36"/>
                <a:gd name="T68" fmla="*/ 144 w 151"/>
                <a:gd name="T69" fmla="*/ 18 h 36"/>
                <a:gd name="T70" fmla="*/ 151 w 151"/>
                <a:gd name="T71" fmla="*/ 8 h 36"/>
                <a:gd name="T72" fmla="*/ 16 w 151"/>
                <a:gd name="T73" fmla="*/ 23 h 36"/>
                <a:gd name="T74" fmla="*/ 20 w 151"/>
                <a:gd name="T75" fmla="*/ 23 h 36"/>
                <a:gd name="T76" fmla="*/ 32 w 151"/>
                <a:gd name="T77" fmla="*/ 21 h 36"/>
                <a:gd name="T78" fmla="*/ 30 w 151"/>
                <a:gd name="T79" fmla="*/ 24 h 36"/>
                <a:gd name="T80" fmla="*/ 46 w 151"/>
                <a:gd name="T81" fmla="*/ 24 h 36"/>
                <a:gd name="T82" fmla="*/ 73 w 151"/>
                <a:gd name="T83" fmla="*/ 28 h 36"/>
                <a:gd name="T84" fmla="*/ 73 w 151"/>
                <a:gd name="T85" fmla="*/ 28 h 36"/>
                <a:gd name="T86" fmla="*/ 73 w 151"/>
                <a:gd name="T87" fmla="*/ 23 h 36"/>
                <a:gd name="T88" fmla="*/ 79 w 151"/>
                <a:gd name="T89" fmla="*/ 11 h 36"/>
                <a:gd name="T90" fmla="*/ 77 w 151"/>
                <a:gd name="T91" fmla="*/ 13 h 36"/>
                <a:gd name="T92" fmla="*/ 103 w 151"/>
                <a:gd name="T93" fmla="*/ 15 h 36"/>
                <a:gd name="T94" fmla="*/ 102 w 151"/>
                <a:gd name="T95" fmla="*/ 17 h 36"/>
                <a:gd name="T96" fmla="*/ 111 w 151"/>
                <a:gd name="T97" fmla="*/ 11 h 36"/>
                <a:gd name="T98" fmla="*/ 111 w 151"/>
                <a:gd name="T99" fmla="*/ 14 h 36"/>
                <a:gd name="T100" fmla="*/ 119 w 151"/>
                <a:gd name="T101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1" h="36">
                  <a:moveTo>
                    <a:pt x="151" y="8"/>
                  </a:moveTo>
                  <a:cubicBezTo>
                    <a:pt x="147" y="5"/>
                    <a:pt x="150" y="2"/>
                    <a:pt x="151" y="0"/>
                  </a:cubicBezTo>
                  <a:cubicBezTo>
                    <a:pt x="148" y="0"/>
                    <a:pt x="145" y="0"/>
                    <a:pt x="143" y="1"/>
                  </a:cubicBezTo>
                  <a:cubicBezTo>
                    <a:pt x="143" y="4"/>
                    <a:pt x="139" y="5"/>
                    <a:pt x="136" y="5"/>
                  </a:cubicBezTo>
                  <a:cubicBezTo>
                    <a:pt x="137" y="4"/>
                    <a:pt x="136" y="3"/>
                    <a:pt x="135" y="2"/>
                  </a:cubicBezTo>
                  <a:cubicBezTo>
                    <a:pt x="134" y="2"/>
                    <a:pt x="133" y="7"/>
                    <a:pt x="131" y="5"/>
                  </a:cubicBezTo>
                  <a:cubicBezTo>
                    <a:pt x="131" y="4"/>
                    <a:pt x="130" y="3"/>
                    <a:pt x="128" y="2"/>
                  </a:cubicBezTo>
                  <a:cubicBezTo>
                    <a:pt x="123" y="9"/>
                    <a:pt x="111" y="2"/>
                    <a:pt x="106" y="10"/>
                  </a:cubicBezTo>
                  <a:cubicBezTo>
                    <a:pt x="102" y="8"/>
                    <a:pt x="99" y="11"/>
                    <a:pt x="96" y="10"/>
                  </a:cubicBezTo>
                  <a:cubicBezTo>
                    <a:pt x="95" y="9"/>
                    <a:pt x="97" y="8"/>
                    <a:pt x="95" y="7"/>
                  </a:cubicBezTo>
                  <a:cubicBezTo>
                    <a:pt x="92" y="10"/>
                    <a:pt x="89" y="9"/>
                    <a:pt x="85" y="15"/>
                  </a:cubicBezTo>
                  <a:cubicBezTo>
                    <a:pt x="86" y="15"/>
                    <a:pt x="86" y="16"/>
                    <a:pt x="87" y="16"/>
                  </a:cubicBezTo>
                  <a:cubicBezTo>
                    <a:pt x="89" y="15"/>
                    <a:pt x="91" y="11"/>
                    <a:pt x="94" y="11"/>
                  </a:cubicBezTo>
                  <a:cubicBezTo>
                    <a:pt x="94" y="13"/>
                    <a:pt x="91" y="15"/>
                    <a:pt x="90" y="17"/>
                  </a:cubicBezTo>
                  <a:cubicBezTo>
                    <a:pt x="86" y="15"/>
                    <a:pt x="83" y="20"/>
                    <a:pt x="80" y="18"/>
                  </a:cubicBezTo>
                  <a:cubicBezTo>
                    <a:pt x="81" y="15"/>
                    <a:pt x="83" y="17"/>
                    <a:pt x="84" y="15"/>
                  </a:cubicBezTo>
                  <a:cubicBezTo>
                    <a:pt x="85" y="13"/>
                    <a:pt x="83" y="12"/>
                    <a:pt x="83" y="10"/>
                  </a:cubicBezTo>
                  <a:cubicBezTo>
                    <a:pt x="85" y="10"/>
                    <a:pt x="86" y="10"/>
                    <a:pt x="87" y="9"/>
                  </a:cubicBezTo>
                  <a:cubicBezTo>
                    <a:pt x="85" y="9"/>
                    <a:pt x="86" y="6"/>
                    <a:pt x="85" y="8"/>
                  </a:cubicBezTo>
                  <a:cubicBezTo>
                    <a:pt x="81" y="8"/>
                    <a:pt x="74" y="10"/>
                    <a:pt x="69" y="11"/>
                  </a:cubicBezTo>
                  <a:cubicBezTo>
                    <a:pt x="67" y="12"/>
                    <a:pt x="69" y="14"/>
                    <a:pt x="67" y="16"/>
                  </a:cubicBezTo>
                  <a:cubicBezTo>
                    <a:pt x="64" y="14"/>
                    <a:pt x="61" y="13"/>
                    <a:pt x="58" y="14"/>
                  </a:cubicBezTo>
                  <a:cubicBezTo>
                    <a:pt x="59" y="15"/>
                    <a:pt x="59" y="16"/>
                    <a:pt x="58" y="17"/>
                  </a:cubicBezTo>
                  <a:cubicBezTo>
                    <a:pt x="56" y="13"/>
                    <a:pt x="49" y="17"/>
                    <a:pt x="44" y="14"/>
                  </a:cubicBezTo>
                  <a:cubicBezTo>
                    <a:pt x="42" y="16"/>
                    <a:pt x="44" y="17"/>
                    <a:pt x="42" y="18"/>
                  </a:cubicBezTo>
                  <a:cubicBezTo>
                    <a:pt x="40" y="17"/>
                    <a:pt x="40" y="15"/>
                    <a:pt x="37" y="15"/>
                  </a:cubicBezTo>
                  <a:cubicBezTo>
                    <a:pt x="36" y="17"/>
                    <a:pt x="39" y="18"/>
                    <a:pt x="37" y="20"/>
                  </a:cubicBezTo>
                  <a:cubicBezTo>
                    <a:pt x="36" y="21"/>
                    <a:pt x="35" y="21"/>
                    <a:pt x="34" y="20"/>
                  </a:cubicBezTo>
                  <a:cubicBezTo>
                    <a:pt x="35" y="19"/>
                    <a:pt x="34" y="18"/>
                    <a:pt x="35" y="17"/>
                  </a:cubicBezTo>
                  <a:cubicBezTo>
                    <a:pt x="29" y="13"/>
                    <a:pt x="28" y="19"/>
                    <a:pt x="23" y="16"/>
                  </a:cubicBezTo>
                  <a:cubicBezTo>
                    <a:pt x="22" y="18"/>
                    <a:pt x="20" y="19"/>
                    <a:pt x="18" y="19"/>
                  </a:cubicBezTo>
                  <a:cubicBezTo>
                    <a:pt x="19" y="17"/>
                    <a:pt x="20" y="18"/>
                    <a:pt x="20" y="17"/>
                  </a:cubicBezTo>
                  <a:cubicBezTo>
                    <a:pt x="18" y="15"/>
                    <a:pt x="17" y="19"/>
                    <a:pt x="15" y="17"/>
                  </a:cubicBezTo>
                  <a:cubicBezTo>
                    <a:pt x="14" y="19"/>
                    <a:pt x="13" y="20"/>
                    <a:pt x="13" y="21"/>
                  </a:cubicBezTo>
                  <a:cubicBezTo>
                    <a:pt x="8" y="20"/>
                    <a:pt x="2" y="24"/>
                    <a:pt x="0" y="26"/>
                  </a:cubicBezTo>
                  <a:cubicBezTo>
                    <a:pt x="1" y="27"/>
                    <a:pt x="2" y="27"/>
                    <a:pt x="2" y="28"/>
                  </a:cubicBezTo>
                  <a:cubicBezTo>
                    <a:pt x="4" y="26"/>
                    <a:pt x="5" y="25"/>
                    <a:pt x="7" y="25"/>
                  </a:cubicBezTo>
                  <a:cubicBezTo>
                    <a:pt x="6" y="26"/>
                    <a:pt x="8" y="27"/>
                    <a:pt x="9" y="29"/>
                  </a:cubicBezTo>
                  <a:cubicBezTo>
                    <a:pt x="10" y="28"/>
                    <a:pt x="11" y="26"/>
                    <a:pt x="13" y="28"/>
                  </a:cubicBezTo>
                  <a:cubicBezTo>
                    <a:pt x="14" y="30"/>
                    <a:pt x="11" y="31"/>
                    <a:pt x="11" y="33"/>
                  </a:cubicBezTo>
                  <a:cubicBezTo>
                    <a:pt x="12" y="32"/>
                    <a:pt x="13" y="33"/>
                    <a:pt x="13" y="34"/>
                  </a:cubicBezTo>
                  <a:cubicBezTo>
                    <a:pt x="15" y="31"/>
                    <a:pt x="19" y="36"/>
                    <a:pt x="22" y="35"/>
                  </a:cubicBezTo>
                  <a:cubicBezTo>
                    <a:pt x="23" y="34"/>
                    <a:pt x="23" y="32"/>
                    <a:pt x="24" y="31"/>
                  </a:cubicBezTo>
                  <a:cubicBezTo>
                    <a:pt x="27" y="34"/>
                    <a:pt x="28" y="30"/>
                    <a:pt x="31" y="33"/>
                  </a:cubicBezTo>
                  <a:cubicBezTo>
                    <a:pt x="34" y="33"/>
                    <a:pt x="36" y="31"/>
                    <a:pt x="39" y="31"/>
                  </a:cubicBezTo>
                  <a:cubicBezTo>
                    <a:pt x="39" y="32"/>
                    <a:pt x="39" y="33"/>
                    <a:pt x="40" y="33"/>
                  </a:cubicBezTo>
                  <a:cubicBezTo>
                    <a:pt x="44" y="34"/>
                    <a:pt x="47" y="27"/>
                    <a:pt x="51" y="31"/>
                  </a:cubicBezTo>
                  <a:cubicBezTo>
                    <a:pt x="53" y="29"/>
                    <a:pt x="51" y="25"/>
                    <a:pt x="55" y="24"/>
                  </a:cubicBezTo>
                  <a:cubicBezTo>
                    <a:pt x="56" y="26"/>
                    <a:pt x="54" y="27"/>
                    <a:pt x="54" y="29"/>
                  </a:cubicBezTo>
                  <a:cubicBezTo>
                    <a:pt x="59" y="32"/>
                    <a:pt x="64" y="29"/>
                    <a:pt x="68" y="25"/>
                  </a:cubicBezTo>
                  <a:cubicBezTo>
                    <a:pt x="67" y="23"/>
                    <a:pt x="63" y="26"/>
                    <a:pt x="63" y="23"/>
                  </a:cubicBezTo>
                  <a:cubicBezTo>
                    <a:pt x="65" y="20"/>
                    <a:pt x="72" y="26"/>
                    <a:pt x="69" y="29"/>
                  </a:cubicBezTo>
                  <a:cubicBezTo>
                    <a:pt x="73" y="30"/>
                    <a:pt x="78" y="29"/>
                    <a:pt x="81" y="24"/>
                  </a:cubicBezTo>
                  <a:cubicBezTo>
                    <a:pt x="85" y="26"/>
                    <a:pt x="88" y="23"/>
                    <a:pt x="92" y="23"/>
                  </a:cubicBezTo>
                  <a:cubicBezTo>
                    <a:pt x="92" y="21"/>
                    <a:pt x="92" y="20"/>
                    <a:pt x="93" y="18"/>
                  </a:cubicBezTo>
                  <a:cubicBezTo>
                    <a:pt x="95" y="18"/>
                    <a:pt x="97" y="21"/>
                    <a:pt x="99" y="22"/>
                  </a:cubicBezTo>
                  <a:cubicBezTo>
                    <a:pt x="100" y="20"/>
                    <a:pt x="102" y="22"/>
                    <a:pt x="104" y="21"/>
                  </a:cubicBezTo>
                  <a:cubicBezTo>
                    <a:pt x="106" y="20"/>
                    <a:pt x="104" y="17"/>
                    <a:pt x="107" y="17"/>
                  </a:cubicBezTo>
                  <a:cubicBezTo>
                    <a:pt x="109" y="18"/>
                    <a:pt x="106" y="19"/>
                    <a:pt x="107" y="20"/>
                  </a:cubicBezTo>
                  <a:cubicBezTo>
                    <a:pt x="109" y="19"/>
                    <a:pt x="111" y="22"/>
                    <a:pt x="113" y="22"/>
                  </a:cubicBezTo>
                  <a:cubicBezTo>
                    <a:pt x="115" y="22"/>
                    <a:pt x="113" y="20"/>
                    <a:pt x="114" y="19"/>
                  </a:cubicBezTo>
                  <a:cubicBezTo>
                    <a:pt x="119" y="19"/>
                    <a:pt x="123" y="21"/>
                    <a:pt x="127" y="18"/>
                  </a:cubicBezTo>
                  <a:cubicBezTo>
                    <a:pt x="126" y="17"/>
                    <a:pt x="124" y="17"/>
                    <a:pt x="125" y="16"/>
                  </a:cubicBezTo>
                  <a:cubicBezTo>
                    <a:pt x="128" y="15"/>
                    <a:pt x="131" y="10"/>
                    <a:pt x="134" y="11"/>
                  </a:cubicBezTo>
                  <a:cubicBezTo>
                    <a:pt x="134" y="12"/>
                    <a:pt x="135" y="13"/>
                    <a:pt x="135" y="14"/>
                  </a:cubicBezTo>
                  <a:cubicBezTo>
                    <a:pt x="134" y="15"/>
                    <a:pt x="133" y="15"/>
                    <a:pt x="132" y="16"/>
                  </a:cubicBezTo>
                  <a:cubicBezTo>
                    <a:pt x="135" y="19"/>
                    <a:pt x="139" y="16"/>
                    <a:pt x="140" y="18"/>
                  </a:cubicBezTo>
                  <a:cubicBezTo>
                    <a:pt x="140" y="14"/>
                    <a:pt x="138" y="9"/>
                    <a:pt x="144" y="8"/>
                  </a:cubicBezTo>
                  <a:cubicBezTo>
                    <a:pt x="145" y="11"/>
                    <a:pt x="144" y="14"/>
                    <a:pt x="142" y="17"/>
                  </a:cubicBezTo>
                  <a:cubicBezTo>
                    <a:pt x="143" y="18"/>
                    <a:pt x="144" y="18"/>
                    <a:pt x="144" y="18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2" y="15"/>
                    <a:pt x="148" y="12"/>
                    <a:pt x="151" y="8"/>
                  </a:cubicBezTo>
                  <a:close/>
                  <a:moveTo>
                    <a:pt x="20" y="23"/>
                  </a:moveTo>
                  <a:cubicBezTo>
                    <a:pt x="19" y="25"/>
                    <a:pt x="17" y="24"/>
                    <a:pt x="16" y="23"/>
                  </a:cubicBezTo>
                  <a:cubicBezTo>
                    <a:pt x="16" y="21"/>
                    <a:pt x="15" y="21"/>
                    <a:pt x="16" y="19"/>
                  </a:cubicBezTo>
                  <a:cubicBezTo>
                    <a:pt x="18" y="19"/>
                    <a:pt x="20" y="22"/>
                    <a:pt x="20" y="23"/>
                  </a:cubicBezTo>
                  <a:close/>
                  <a:moveTo>
                    <a:pt x="30" y="24"/>
                  </a:moveTo>
                  <a:cubicBezTo>
                    <a:pt x="30" y="23"/>
                    <a:pt x="30" y="22"/>
                    <a:pt x="32" y="21"/>
                  </a:cubicBezTo>
                  <a:cubicBezTo>
                    <a:pt x="33" y="22"/>
                    <a:pt x="33" y="22"/>
                    <a:pt x="34" y="22"/>
                  </a:cubicBezTo>
                  <a:cubicBezTo>
                    <a:pt x="32" y="24"/>
                    <a:pt x="31" y="26"/>
                    <a:pt x="30" y="24"/>
                  </a:cubicBezTo>
                  <a:close/>
                  <a:moveTo>
                    <a:pt x="46" y="28"/>
                  </a:moveTo>
                  <a:cubicBezTo>
                    <a:pt x="44" y="26"/>
                    <a:pt x="44" y="25"/>
                    <a:pt x="46" y="24"/>
                  </a:cubicBezTo>
                  <a:cubicBezTo>
                    <a:pt x="48" y="25"/>
                    <a:pt x="47" y="26"/>
                    <a:pt x="46" y="28"/>
                  </a:cubicBezTo>
                  <a:close/>
                  <a:moveTo>
                    <a:pt x="73" y="28"/>
                  </a:moveTo>
                  <a:cubicBezTo>
                    <a:pt x="72" y="26"/>
                    <a:pt x="75" y="26"/>
                    <a:pt x="75" y="24"/>
                  </a:cubicBezTo>
                  <a:cubicBezTo>
                    <a:pt x="78" y="26"/>
                    <a:pt x="74" y="27"/>
                    <a:pt x="73" y="28"/>
                  </a:cubicBezTo>
                  <a:close/>
                  <a:moveTo>
                    <a:pt x="77" y="13"/>
                  </a:moveTo>
                  <a:cubicBezTo>
                    <a:pt x="77" y="17"/>
                    <a:pt x="74" y="19"/>
                    <a:pt x="73" y="23"/>
                  </a:cubicBezTo>
                  <a:cubicBezTo>
                    <a:pt x="69" y="19"/>
                    <a:pt x="75" y="15"/>
                    <a:pt x="75" y="11"/>
                  </a:cubicBezTo>
                  <a:cubicBezTo>
                    <a:pt x="77" y="13"/>
                    <a:pt x="78" y="12"/>
                    <a:pt x="79" y="11"/>
                  </a:cubicBezTo>
                  <a:cubicBezTo>
                    <a:pt x="80" y="12"/>
                    <a:pt x="80" y="13"/>
                    <a:pt x="80" y="13"/>
                  </a:cubicBezTo>
                  <a:cubicBezTo>
                    <a:pt x="79" y="15"/>
                    <a:pt x="78" y="12"/>
                    <a:pt x="77" y="13"/>
                  </a:cubicBezTo>
                  <a:close/>
                  <a:moveTo>
                    <a:pt x="102" y="17"/>
                  </a:moveTo>
                  <a:cubicBezTo>
                    <a:pt x="102" y="16"/>
                    <a:pt x="103" y="16"/>
                    <a:pt x="103" y="15"/>
                  </a:cubicBezTo>
                  <a:cubicBezTo>
                    <a:pt x="105" y="16"/>
                    <a:pt x="105" y="16"/>
                    <a:pt x="105" y="17"/>
                  </a:cubicBezTo>
                  <a:cubicBezTo>
                    <a:pt x="104" y="17"/>
                    <a:pt x="103" y="19"/>
                    <a:pt x="102" y="17"/>
                  </a:cubicBezTo>
                  <a:close/>
                  <a:moveTo>
                    <a:pt x="111" y="14"/>
                  </a:moveTo>
                  <a:cubicBezTo>
                    <a:pt x="109" y="13"/>
                    <a:pt x="109" y="12"/>
                    <a:pt x="111" y="11"/>
                  </a:cubicBezTo>
                  <a:cubicBezTo>
                    <a:pt x="111" y="11"/>
                    <a:pt x="112" y="12"/>
                    <a:pt x="113" y="12"/>
                  </a:cubicBezTo>
                  <a:cubicBezTo>
                    <a:pt x="112" y="13"/>
                    <a:pt x="112" y="14"/>
                    <a:pt x="111" y="14"/>
                  </a:cubicBezTo>
                  <a:close/>
                  <a:moveTo>
                    <a:pt x="117" y="18"/>
                  </a:moveTo>
                  <a:cubicBezTo>
                    <a:pt x="115" y="15"/>
                    <a:pt x="115" y="10"/>
                    <a:pt x="119" y="11"/>
                  </a:cubicBezTo>
                  <a:cubicBezTo>
                    <a:pt x="120" y="13"/>
                    <a:pt x="119" y="15"/>
                    <a:pt x="117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" name="淘宝网Chenying0907出品 65">
              <a:extLst>
                <a:ext uri="{FF2B5EF4-FFF2-40B4-BE49-F238E27FC236}">
                  <a16:creationId xmlns:a16="http://schemas.microsoft.com/office/drawing/2014/main" xmlns="" id="{793A64B5-BA9D-43D9-B5D1-18EBD98BEE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72276" y="3287713"/>
              <a:ext cx="611188" cy="298450"/>
            </a:xfrm>
            <a:custGeom>
              <a:avLst/>
              <a:gdLst>
                <a:gd name="T0" fmla="*/ 148 w 188"/>
                <a:gd name="T1" fmla="*/ 7 h 90"/>
                <a:gd name="T2" fmla="*/ 132 w 188"/>
                <a:gd name="T3" fmla="*/ 7 h 90"/>
                <a:gd name="T4" fmla="*/ 114 w 188"/>
                <a:gd name="T5" fmla="*/ 4 h 90"/>
                <a:gd name="T6" fmla="*/ 122 w 188"/>
                <a:gd name="T7" fmla="*/ 9 h 90"/>
                <a:gd name="T8" fmla="*/ 105 w 188"/>
                <a:gd name="T9" fmla="*/ 18 h 90"/>
                <a:gd name="T10" fmla="*/ 95 w 188"/>
                <a:gd name="T11" fmla="*/ 18 h 90"/>
                <a:gd name="T12" fmla="*/ 81 w 188"/>
                <a:gd name="T13" fmla="*/ 32 h 90"/>
                <a:gd name="T14" fmla="*/ 90 w 188"/>
                <a:gd name="T15" fmla="*/ 40 h 90"/>
                <a:gd name="T16" fmla="*/ 82 w 188"/>
                <a:gd name="T17" fmla="*/ 50 h 90"/>
                <a:gd name="T18" fmla="*/ 60 w 188"/>
                <a:gd name="T19" fmla="*/ 49 h 90"/>
                <a:gd name="T20" fmla="*/ 45 w 188"/>
                <a:gd name="T21" fmla="*/ 54 h 90"/>
                <a:gd name="T22" fmla="*/ 31 w 188"/>
                <a:gd name="T23" fmla="*/ 72 h 90"/>
                <a:gd name="T24" fmla="*/ 22 w 188"/>
                <a:gd name="T25" fmla="*/ 63 h 90"/>
                <a:gd name="T26" fmla="*/ 4 w 188"/>
                <a:gd name="T27" fmla="*/ 83 h 90"/>
                <a:gd name="T28" fmla="*/ 13 w 188"/>
                <a:gd name="T29" fmla="*/ 87 h 90"/>
                <a:gd name="T30" fmla="*/ 19 w 188"/>
                <a:gd name="T31" fmla="*/ 80 h 90"/>
                <a:gd name="T32" fmla="*/ 35 w 188"/>
                <a:gd name="T33" fmla="*/ 76 h 90"/>
                <a:gd name="T34" fmla="*/ 53 w 188"/>
                <a:gd name="T35" fmla="*/ 74 h 90"/>
                <a:gd name="T36" fmla="*/ 63 w 188"/>
                <a:gd name="T37" fmla="*/ 62 h 90"/>
                <a:gd name="T38" fmla="*/ 81 w 188"/>
                <a:gd name="T39" fmla="*/ 57 h 90"/>
                <a:gd name="T40" fmla="*/ 84 w 188"/>
                <a:gd name="T41" fmla="*/ 57 h 90"/>
                <a:gd name="T42" fmla="*/ 89 w 188"/>
                <a:gd name="T43" fmla="*/ 50 h 90"/>
                <a:gd name="T44" fmla="*/ 95 w 188"/>
                <a:gd name="T45" fmla="*/ 52 h 90"/>
                <a:gd name="T46" fmla="*/ 110 w 188"/>
                <a:gd name="T47" fmla="*/ 48 h 90"/>
                <a:gd name="T48" fmla="*/ 117 w 188"/>
                <a:gd name="T49" fmla="*/ 40 h 90"/>
                <a:gd name="T50" fmla="*/ 120 w 188"/>
                <a:gd name="T51" fmla="*/ 43 h 90"/>
                <a:gd name="T52" fmla="*/ 137 w 188"/>
                <a:gd name="T53" fmla="*/ 34 h 90"/>
                <a:gd name="T54" fmla="*/ 155 w 188"/>
                <a:gd name="T55" fmla="*/ 26 h 90"/>
                <a:gd name="T56" fmla="*/ 161 w 188"/>
                <a:gd name="T57" fmla="*/ 30 h 90"/>
                <a:gd name="T58" fmla="*/ 181 w 188"/>
                <a:gd name="T59" fmla="*/ 8 h 90"/>
                <a:gd name="T60" fmla="*/ 7 w 188"/>
                <a:gd name="T61" fmla="*/ 77 h 90"/>
                <a:gd name="T62" fmla="*/ 19 w 188"/>
                <a:gd name="T63" fmla="*/ 68 h 90"/>
                <a:gd name="T64" fmla="*/ 42 w 188"/>
                <a:gd name="T65" fmla="*/ 68 h 90"/>
                <a:gd name="T66" fmla="*/ 42 w 188"/>
                <a:gd name="T67" fmla="*/ 66 h 90"/>
                <a:gd name="T68" fmla="*/ 42 w 188"/>
                <a:gd name="T69" fmla="*/ 68 h 90"/>
                <a:gd name="T70" fmla="*/ 52 w 188"/>
                <a:gd name="T71" fmla="*/ 61 h 90"/>
                <a:gd name="T72" fmla="*/ 57 w 188"/>
                <a:gd name="T73" fmla="*/ 55 h 90"/>
                <a:gd name="T74" fmla="*/ 70 w 188"/>
                <a:gd name="T75" fmla="*/ 60 h 90"/>
                <a:gd name="T76" fmla="*/ 70 w 188"/>
                <a:gd name="T77" fmla="*/ 51 h 90"/>
                <a:gd name="T78" fmla="*/ 70 w 188"/>
                <a:gd name="T79" fmla="*/ 60 h 90"/>
                <a:gd name="T80" fmla="*/ 79 w 188"/>
                <a:gd name="T81" fmla="*/ 50 h 90"/>
                <a:gd name="T82" fmla="*/ 95 w 188"/>
                <a:gd name="T83" fmla="*/ 20 h 90"/>
                <a:gd name="T84" fmla="*/ 98 w 188"/>
                <a:gd name="T85" fmla="*/ 39 h 90"/>
                <a:gd name="T86" fmla="*/ 100 w 188"/>
                <a:gd name="T87" fmla="*/ 39 h 90"/>
                <a:gd name="T88" fmla="*/ 91 w 188"/>
                <a:gd name="T89" fmla="*/ 33 h 90"/>
                <a:gd name="T90" fmla="*/ 97 w 188"/>
                <a:gd name="T91" fmla="*/ 30 h 90"/>
                <a:gd name="T92" fmla="*/ 104 w 188"/>
                <a:gd name="T93" fmla="*/ 35 h 90"/>
                <a:gd name="T94" fmla="*/ 111 w 188"/>
                <a:gd name="T95" fmla="*/ 30 h 90"/>
                <a:gd name="T96" fmla="*/ 122 w 188"/>
                <a:gd name="T97" fmla="*/ 21 h 90"/>
                <a:gd name="T98" fmla="*/ 130 w 188"/>
                <a:gd name="T99" fmla="*/ 28 h 90"/>
                <a:gd name="T100" fmla="*/ 130 w 188"/>
                <a:gd name="T101" fmla="*/ 17 h 90"/>
                <a:gd name="T102" fmla="*/ 130 w 188"/>
                <a:gd name="T103" fmla="*/ 1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8" h="90">
                  <a:moveTo>
                    <a:pt x="181" y="8"/>
                  </a:moveTo>
                  <a:cubicBezTo>
                    <a:pt x="172" y="4"/>
                    <a:pt x="163" y="4"/>
                    <a:pt x="155" y="2"/>
                  </a:cubicBezTo>
                  <a:cubicBezTo>
                    <a:pt x="154" y="5"/>
                    <a:pt x="150" y="8"/>
                    <a:pt x="148" y="7"/>
                  </a:cubicBezTo>
                  <a:cubicBezTo>
                    <a:pt x="148" y="3"/>
                    <a:pt x="151" y="5"/>
                    <a:pt x="153" y="1"/>
                  </a:cubicBezTo>
                  <a:cubicBezTo>
                    <a:pt x="150" y="0"/>
                    <a:pt x="147" y="1"/>
                    <a:pt x="144" y="4"/>
                  </a:cubicBezTo>
                  <a:cubicBezTo>
                    <a:pt x="140" y="4"/>
                    <a:pt x="136" y="2"/>
                    <a:pt x="132" y="7"/>
                  </a:cubicBezTo>
                  <a:cubicBezTo>
                    <a:pt x="131" y="5"/>
                    <a:pt x="127" y="7"/>
                    <a:pt x="128" y="5"/>
                  </a:cubicBezTo>
                  <a:cubicBezTo>
                    <a:pt x="129" y="4"/>
                    <a:pt x="130" y="4"/>
                    <a:pt x="132" y="1"/>
                  </a:cubicBezTo>
                  <a:cubicBezTo>
                    <a:pt x="126" y="2"/>
                    <a:pt x="120" y="0"/>
                    <a:pt x="114" y="4"/>
                  </a:cubicBezTo>
                  <a:cubicBezTo>
                    <a:pt x="111" y="1"/>
                    <a:pt x="109" y="2"/>
                    <a:pt x="107" y="3"/>
                  </a:cubicBezTo>
                  <a:cubicBezTo>
                    <a:pt x="104" y="7"/>
                    <a:pt x="111" y="8"/>
                    <a:pt x="113" y="12"/>
                  </a:cubicBezTo>
                  <a:cubicBezTo>
                    <a:pt x="116" y="9"/>
                    <a:pt x="120" y="13"/>
                    <a:pt x="122" y="9"/>
                  </a:cubicBezTo>
                  <a:cubicBezTo>
                    <a:pt x="124" y="12"/>
                    <a:pt x="121" y="17"/>
                    <a:pt x="119" y="20"/>
                  </a:cubicBezTo>
                  <a:cubicBezTo>
                    <a:pt x="117" y="18"/>
                    <a:pt x="119" y="15"/>
                    <a:pt x="116" y="14"/>
                  </a:cubicBezTo>
                  <a:cubicBezTo>
                    <a:pt x="112" y="17"/>
                    <a:pt x="108" y="16"/>
                    <a:pt x="105" y="18"/>
                  </a:cubicBezTo>
                  <a:cubicBezTo>
                    <a:pt x="106" y="20"/>
                    <a:pt x="105" y="22"/>
                    <a:pt x="103" y="24"/>
                  </a:cubicBezTo>
                  <a:cubicBezTo>
                    <a:pt x="100" y="21"/>
                    <a:pt x="105" y="19"/>
                    <a:pt x="103" y="16"/>
                  </a:cubicBezTo>
                  <a:cubicBezTo>
                    <a:pt x="101" y="19"/>
                    <a:pt x="96" y="16"/>
                    <a:pt x="95" y="18"/>
                  </a:cubicBezTo>
                  <a:cubicBezTo>
                    <a:pt x="94" y="18"/>
                    <a:pt x="93" y="17"/>
                    <a:pt x="92" y="16"/>
                  </a:cubicBezTo>
                  <a:cubicBezTo>
                    <a:pt x="85" y="16"/>
                    <a:pt x="90" y="27"/>
                    <a:pt x="84" y="27"/>
                  </a:cubicBezTo>
                  <a:cubicBezTo>
                    <a:pt x="84" y="30"/>
                    <a:pt x="84" y="31"/>
                    <a:pt x="81" y="32"/>
                  </a:cubicBezTo>
                  <a:cubicBezTo>
                    <a:pt x="82" y="33"/>
                    <a:pt x="83" y="32"/>
                    <a:pt x="84" y="34"/>
                  </a:cubicBezTo>
                  <a:cubicBezTo>
                    <a:pt x="85" y="33"/>
                    <a:pt x="84" y="31"/>
                    <a:pt x="86" y="31"/>
                  </a:cubicBezTo>
                  <a:cubicBezTo>
                    <a:pt x="89" y="34"/>
                    <a:pt x="92" y="35"/>
                    <a:pt x="90" y="40"/>
                  </a:cubicBezTo>
                  <a:cubicBezTo>
                    <a:pt x="88" y="39"/>
                    <a:pt x="87" y="41"/>
                    <a:pt x="86" y="40"/>
                  </a:cubicBezTo>
                  <a:cubicBezTo>
                    <a:pt x="84" y="44"/>
                    <a:pt x="87" y="47"/>
                    <a:pt x="86" y="51"/>
                  </a:cubicBezTo>
                  <a:cubicBezTo>
                    <a:pt x="85" y="50"/>
                    <a:pt x="84" y="51"/>
                    <a:pt x="82" y="50"/>
                  </a:cubicBezTo>
                  <a:cubicBezTo>
                    <a:pt x="84" y="47"/>
                    <a:pt x="82" y="44"/>
                    <a:pt x="80" y="41"/>
                  </a:cubicBezTo>
                  <a:cubicBezTo>
                    <a:pt x="75" y="43"/>
                    <a:pt x="68" y="45"/>
                    <a:pt x="66" y="52"/>
                  </a:cubicBezTo>
                  <a:cubicBezTo>
                    <a:pt x="64" y="50"/>
                    <a:pt x="63" y="48"/>
                    <a:pt x="60" y="49"/>
                  </a:cubicBezTo>
                  <a:cubicBezTo>
                    <a:pt x="61" y="51"/>
                    <a:pt x="63" y="52"/>
                    <a:pt x="62" y="53"/>
                  </a:cubicBezTo>
                  <a:cubicBezTo>
                    <a:pt x="60" y="53"/>
                    <a:pt x="58" y="52"/>
                    <a:pt x="57" y="55"/>
                  </a:cubicBezTo>
                  <a:cubicBezTo>
                    <a:pt x="54" y="50"/>
                    <a:pt x="48" y="59"/>
                    <a:pt x="45" y="54"/>
                  </a:cubicBezTo>
                  <a:cubicBezTo>
                    <a:pt x="41" y="56"/>
                    <a:pt x="42" y="61"/>
                    <a:pt x="41" y="64"/>
                  </a:cubicBezTo>
                  <a:cubicBezTo>
                    <a:pt x="37" y="64"/>
                    <a:pt x="39" y="60"/>
                    <a:pt x="37" y="60"/>
                  </a:cubicBezTo>
                  <a:cubicBezTo>
                    <a:pt x="34" y="64"/>
                    <a:pt x="32" y="68"/>
                    <a:pt x="31" y="72"/>
                  </a:cubicBezTo>
                  <a:cubicBezTo>
                    <a:pt x="29" y="73"/>
                    <a:pt x="28" y="73"/>
                    <a:pt x="27" y="72"/>
                  </a:cubicBezTo>
                  <a:cubicBezTo>
                    <a:pt x="27" y="67"/>
                    <a:pt x="33" y="66"/>
                    <a:pt x="31" y="62"/>
                  </a:cubicBezTo>
                  <a:cubicBezTo>
                    <a:pt x="27" y="60"/>
                    <a:pt x="25" y="67"/>
                    <a:pt x="22" y="63"/>
                  </a:cubicBezTo>
                  <a:cubicBezTo>
                    <a:pt x="17" y="74"/>
                    <a:pt x="4" y="67"/>
                    <a:pt x="0" y="77"/>
                  </a:cubicBezTo>
                  <a:cubicBezTo>
                    <a:pt x="2" y="80"/>
                    <a:pt x="4" y="78"/>
                    <a:pt x="6" y="79"/>
                  </a:cubicBezTo>
                  <a:cubicBezTo>
                    <a:pt x="5" y="81"/>
                    <a:pt x="6" y="83"/>
                    <a:pt x="4" y="83"/>
                  </a:cubicBezTo>
                  <a:cubicBezTo>
                    <a:pt x="6" y="84"/>
                    <a:pt x="6" y="85"/>
                    <a:pt x="7" y="86"/>
                  </a:cubicBezTo>
                  <a:cubicBezTo>
                    <a:pt x="6" y="88"/>
                    <a:pt x="6" y="89"/>
                    <a:pt x="6" y="90"/>
                  </a:cubicBezTo>
                  <a:cubicBezTo>
                    <a:pt x="8" y="88"/>
                    <a:pt x="11" y="90"/>
                    <a:pt x="13" y="87"/>
                  </a:cubicBezTo>
                  <a:cubicBezTo>
                    <a:pt x="12" y="86"/>
                    <a:pt x="12" y="82"/>
                    <a:pt x="15" y="82"/>
                  </a:cubicBezTo>
                  <a:cubicBezTo>
                    <a:pt x="16" y="83"/>
                    <a:pt x="16" y="86"/>
                    <a:pt x="18" y="85"/>
                  </a:cubicBezTo>
                  <a:cubicBezTo>
                    <a:pt x="17" y="84"/>
                    <a:pt x="18" y="82"/>
                    <a:pt x="19" y="80"/>
                  </a:cubicBezTo>
                  <a:cubicBezTo>
                    <a:pt x="23" y="85"/>
                    <a:pt x="29" y="76"/>
                    <a:pt x="30" y="81"/>
                  </a:cubicBezTo>
                  <a:cubicBezTo>
                    <a:pt x="34" y="80"/>
                    <a:pt x="31" y="76"/>
                    <a:pt x="32" y="74"/>
                  </a:cubicBezTo>
                  <a:cubicBezTo>
                    <a:pt x="34" y="73"/>
                    <a:pt x="33" y="75"/>
                    <a:pt x="35" y="76"/>
                  </a:cubicBezTo>
                  <a:cubicBezTo>
                    <a:pt x="39" y="74"/>
                    <a:pt x="43" y="76"/>
                    <a:pt x="47" y="74"/>
                  </a:cubicBezTo>
                  <a:cubicBezTo>
                    <a:pt x="47" y="73"/>
                    <a:pt x="44" y="72"/>
                    <a:pt x="45" y="70"/>
                  </a:cubicBezTo>
                  <a:cubicBezTo>
                    <a:pt x="48" y="68"/>
                    <a:pt x="52" y="72"/>
                    <a:pt x="53" y="74"/>
                  </a:cubicBezTo>
                  <a:cubicBezTo>
                    <a:pt x="55" y="72"/>
                    <a:pt x="54" y="71"/>
                    <a:pt x="55" y="69"/>
                  </a:cubicBezTo>
                  <a:cubicBezTo>
                    <a:pt x="57" y="69"/>
                    <a:pt x="58" y="69"/>
                    <a:pt x="59" y="69"/>
                  </a:cubicBezTo>
                  <a:cubicBezTo>
                    <a:pt x="62" y="67"/>
                    <a:pt x="60" y="65"/>
                    <a:pt x="63" y="62"/>
                  </a:cubicBezTo>
                  <a:cubicBezTo>
                    <a:pt x="64" y="63"/>
                    <a:pt x="65" y="62"/>
                    <a:pt x="66" y="62"/>
                  </a:cubicBezTo>
                  <a:cubicBezTo>
                    <a:pt x="66" y="65"/>
                    <a:pt x="68" y="64"/>
                    <a:pt x="69" y="66"/>
                  </a:cubicBezTo>
                  <a:cubicBezTo>
                    <a:pt x="73" y="62"/>
                    <a:pt x="77" y="62"/>
                    <a:pt x="81" y="57"/>
                  </a:cubicBezTo>
                  <a:cubicBezTo>
                    <a:pt x="81" y="56"/>
                    <a:pt x="79" y="55"/>
                    <a:pt x="79" y="54"/>
                  </a:cubicBezTo>
                  <a:cubicBezTo>
                    <a:pt x="82" y="52"/>
                    <a:pt x="85" y="54"/>
                    <a:pt x="86" y="52"/>
                  </a:cubicBezTo>
                  <a:cubicBezTo>
                    <a:pt x="90" y="54"/>
                    <a:pt x="85" y="55"/>
                    <a:pt x="84" y="57"/>
                  </a:cubicBezTo>
                  <a:cubicBezTo>
                    <a:pt x="88" y="59"/>
                    <a:pt x="91" y="55"/>
                    <a:pt x="93" y="55"/>
                  </a:cubicBezTo>
                  <a:cubicBezTo>
                    <a:pt x="94" y="54"/>
                    <a:pt x="93" y="53"/>
                    <a:pt x="94" y="51"/>
                  </a:cubicBezTo>
                  <a:cubicBezTo>
                    <a:pt x="92" y="50"/>
                    <a:pt x="91" y="52"/>
                    <a:pt x="89" y="50"/>
                  </a:cubicBezTo>
                  <a:cubicBezTo>
                    <a:pt x="91" y="44"/>
                    <a:pt x="100" y="43"/>
                    <a:pt x="105" y="41"/>
                  </a:cubicBezTo>
                  <a:cubicBezTo>
                    <a:pt x="104" y="46"/>
                    <a:pt x="99" y="45"/>
                    <a:pt x="96" y="45"/>
                  </a:cubicBezTo>
                  <a:cubicBezTo>
                    <a:pt x="95" y="48"/>
                    <a:pt x="95" y="50"/>
                    <a:pt x="95" y="52"/>
                  </a:cubicBezTo>
                  <a:cubicBezTo>
                    <a:pt x="95" y="53"/>
                    <a:pt x="98" y="52"/>
                    <a:pt x="98" y="52"/>
                  </a:cubicBezTo>
                  <a:cubicBezTo>
                    <a:pt x="98" y="51"/>
                    <a:pt x="99" y="50"/>
                    <a:pt x="99" y="49"/>
                  </a:cubicBezTo>
                  <a:cubicBezTo>
                    <a:pt x="102" y="49"/>
                    <a:pt x="109" y="49"/>
                    <a:pt x="110" y="48"/>
                  </a:cubicBezTo>
                  <a:cubicBezTo>
                    <a:pt x="111" y="46"/>
                    <a:pt x="108" y="45"/>
                    <a:pt x="110" y="43"/>
                  </a:cubicBezTo>
                  <a:cubicBezTo>
                    <a:pt x="112" y="43"/>
                    <a:pt x="114" y="45"/>
                    <a:pt x="115" y="44"/>
                  </a:cubicBezTo>
                  <a:cubicBezTo>
                    <a:pt x="115" y="42"/>
                    <a:pt x="117" y="41"/>
                    <a:pt x="117" y="40"/>
                  </a:cubicBezTo>
                  <a:cubicBezTo>
                    <a:pt x="115" y="40"/>
                    <a:pt x="114" y="42"/>
                    <a:pt x="113" y="41"/>
                  </a:cubicBezTo>
                  <a:cubicBezTo>
                    <a:pt x="115" y="38"/>
                    <a:pt x="111" y="37"/>
                    <a:pt x="113" y="34"/>
                  </a:cubicBezTo>
                  <a:cubicBezTo>
                    <a:pt x="117" y="35"/>
                    <a:pt x="117" y="40"/>
                    <a:pt x="120" y="43"/>
                  </a:cubicBezTo>
                  <a:cubicBezTo>
                    <a:pt x="123" y="41"/>
                    <a:pt x="125" y="41"/>
                    <a:pt x="128" y="39"/>
                  </a:cubicBezTo>
                  <a:cubicBezTo>
                    <a:pt x="127" y="38"/>
                    <a:pt x="126" y="38"/>
                    <a:pt x="126" y="37"/>
                  </a:cubicBezTo>
                  <a:cubicBezTo>
                    <a:pt x="131" y="36"/>
                    <a:pt x="133" y="39"/>
                    <a:pt x="137" y="34"/>
                  </a:cubicBezTo>
                  <a:cubicBezTo>
                    <a:pt x="136" y="31"/>
                    <a:pt x="135" y="36"/>
                    <a:pt x="134" y="33"/>
                  </a:cubicBezTo>
                  <a:cubicBezTo>
                    <a:pt x="142" y="26"/>
                    <a:pt x="149" y="30"/>
                    <a:pt x="158" y="29"/>
                  </a:cubicBezTo>
                  <a:cubicBezTo>
                    <a:pt x="156" y="27"/>
                    <a:pt x="155" y="28"/>
                    <a:pt x="155" y="26"/>
                  </a:cubicBezTo>
                  <a:cubicBezTo>
                    <a:pt x="157" y="22"/>
                    <a:pt x="160" y="20"/>
                    <a:pt x="163" y="22"/>
                  </a:cubicBezTo>
                  <a:cubicBezTo>
                    <a:pt x="162" y="23"/>
                    <a:pt x="161" y="24"/>
                    <a:pt x="159" y="25"/>
                  </a:cubicBezTo>
                  <a:cubicBezTo>
                    <a:pt x="162" y="27"/>
                    <a:pt x="162" y="28"/>
                    <a:pt x="161" y="30"/>
                  </a:cubicBezTo>
                  <a:cubicBezTo>
                    <a:pt x="166" y="29"/>
                    <a:pt x="172" y="28"/>
                    <a:pt x="175" y="23"/>
                  </a:cubicBezTo>
                  <a:cubicBezTo>
                    <a:pt x="182" y="28"/>
                    <a:pt x="184" y="19"/>
                    <a:pt x="188" y="16"/>
                  </a:cubicBezTo>
                  <a:cubicBezTo>
                    <a:pt x="185" y="12"/>
                    <a:pt x="182" y="11"/>
                    <a:pt x="181" y="8"/>
                  </a:cubicBezTo>
                  <a:close/>
                  <a:moveTo>
                    <a:pt x="21" y="80"/>
                  </a:moveTo>
                  <a:cubicBezTo>
                    <a:pt x="19" y="78"/>
                    <a:pt x="21" y="75"/>
                    <a:pt x="20" y="73"/>
                  </a:cubicBezTo>
                  <a:cubicBezTo>
                    <a:pt x="14" y="70"/>
                    <a:pt x="14" y="81"/>
                    <a:pt x="7" y="77"/>
                  </a:cubicBezTo>
                  <a:cubicBezTo>
                    <a:pt x="8" y="74"/>
                    <a:pt x="11" y="75"/>
                    <a:pt x="11" y="72"/>
                  </a:cubicBezTo>
                  <a:cubicBezTo>
                    <a:pt x="12" y="73"/>
                    <a:pt x="13" y="72"/>
                    <a:pt x="14" y="73"/>
                  </a:cubicBezTo>
                  <a:cubicBezTo>
                    <a:pt x="15" y="71"/>
                    <a:pt x="19" y="70"/>
                    <a:pt x="19" y="68"/>
                  </a:cubicBezTo>
                  <a:cubicBezTo>
                    <a:pt x="23" y="68"/>
                    <a:pt x="23" y="73"/>
                    <a:pt x="26" y="74"/>
                  </a:cubicBezTo>
                  <a:cubicBezTo>
                    <a:pt x="25" y="76"/>
                    <a:pt x="23" y="80"/>
                    <a:pt x="21" y="80"/>
                  </a:cubicBezTo>
                  <a:close/>
                  <a:moveTo>
                    <a:pt x="42" y="68"/>
                  </a:moveTo>
                  <a:cubicBezTo>
                    <a:pt x="40" y="70"/>
                    <a:pt x="43" y="71"/>
                    <a:pt x="41" y="72"/>
                  </a:cubicBezTo>
                  <a:cubicBezTo>
                    <a:pt x="38" y="72"/>
                    <a:pt x="35" y="69"/>
                    <a:pt x="36" y="66"/>
                  </a:cubicBezTo>
                  <a:cubicBezTo>
                    <a:pt x="38" y="65"/>
                    <a:pt x="40" y="67"/>
                    <a:pt x="42" y="66"/>
                  </a:cubicBezTo>
                  <a:cubicBezTo>
                    <a:pt x="45" y="60"/>
                    <a:pt x="47" y="61"/>
                    <a:pt x="50" y="57"/>
                  </a:cubicBezTo>
                  <a:cubicBezTo>
                    <a:pt x="52" y="58"/>
                    <a:pt x="51" y="59"/>
                    <a:pt x="52" y="60"/>
                  </a:cubicBezTo>
                  <a:cubicBezTo>
                    <a:pt x="47" y="61"/>
                    <a:pt x="47" y="67"/>
                    <a:pt x="42" y="68"/>
                  </a:cubicBezTo>
                  <a:close/>
                  <a:moveTo>
                    <a:pt x="54" y="68"/>
                  </a:moveTo>
                  <a:cubicBezTo>
                    <a:pt x="53" y="68"/>
                    <a:pt x="52" y="68"/>
                    <a:pt x="52" y="68"/>
                  </a:cubicBezTo>
                  <a:cubicBezTo>
                    <a:pt x="51" y="66"/>
                    <a:pt x="50" y="64"/>
                    <a:pt x="52" y="61"/>
                  </a:cubicBezTo>
                  <a:cubicBezTo>
                    <a:pt x="52" y="64"/>
                    <a:pt x="56" y="65"/>
                    <a:pt x="54" y="68"/>
                  </a:cubicBezTo>
                  <a:close/>
                  <a:moveTo>
                    <a:pt x="59" y="64"/>
                  </a:moveTo>
                  <a:cubicBezTo>
                    <a:pt x="59" y="61"/>
                    <a:pt x="58" y="58"/>
                    <a:pt x="57" y="55"/>
                  </a:cubicBezTo>
                  <a:cubicBezTo>
                    <a:pt x="59" y="54"/>
                    <a:pt x="60" y="54"/>
                    <a:pt x="62" y="54"/>
                  </a:cubicBezTo>
                  <a:cubicBezTo>
                    <a:pt x="63" y="57"/>
                    <a:pt x="61" y="62"/>
                    <a:pt x="59" y="64"/>
                  </a:cubicBezTo>
                  <a:close/>
                  <a:moveTo>
                    <a:pt x="70" y="60"/>
                  </a:moveTo>
                  <a:cubicBezTo>
                    <a:pt x="70" y="57"/>
                    <a:pt x="68" y="58"/>
                    <a:pt x="66" y="59"/>
                  </a:cubicBezTo>
                  <a:cubicBezTo>
                    <a:pt x="64" y="57"/>
                    <a:pt x="67" y="54"/>
                    <a:pt x="67" y="51"/>
                  </a:cubicBezTo>
                  <a:cubicBezTo>
                    <a:pt x="68" y="51"/>
                    <a:pt x="69" y="52"/>
                    <a:pt x="70" y="51"/>
                  </a:cubicBezTo>
                  <a:cubicBezTo>
                    <a:pt x="70" y="52"/>
                    <a:pt x="68" y="54"/>
                    <a:pt x="70" y="55"/>
                  </a:cubicBezTo>
                  <a:cubicBezTo>
                    <a:pt x="73" y="57"/>
                    <a:pt x="75" y="52"/>
                    <a:pt x="79" y="55"/>
                  </a:cubicBezTo>
                  <a:cubicBezTo>
                    <a:pt x="76" y="57"/>
                    <a:pt x="73" y="57"/>
                    <a:pt x="70" y="60"/>
                  </a:cubicBezTo>
                  <a:close/>
                  <a:moveTo>
                    <a:pt x="75" y="52"/>
                  </a:moveTo>
                  <a:cubicBezTo>
                    <a:pt x="73" y="50"/>
                    <a:pt x="74" y="48"/>
                    <a:pt x="76" y="46"/>
                  </a:cubicBezTo>
                  <a:cubicBezTo>
                    <a:pt x="78" y="47"/>
                    <a:pt x="79" y="48"/>
                    <a:pt x="79" y="50"/>
                  </a:cubicBezTo>
                  <a:cubicBezTo>
                    <a:pt x="78" y="52"/>
                    <a:pt x="76" y="51"/>
                    <a:pt x="75" y="52"/>
                  </a:cubicBezTo>
                  <a:close/>
                  <a:moveTo>
                    <a:pt x="98" y="22"/>
                  </a:moveTo>
                  <a:cubicBezTo>
                    <a:pt x="96" y="23"/>
                    <a:pt x="95" y="21"/>
                    <a:pt x="95" y="20"/>
                  </a:cubicBezTo>
                  <a:cubicBezTo>
                    <a:pt x="97" y="18"/>
                    <a:pt x="96" y="21"/>
                    <a:pt x="98" y="22"/>
                  </a:cubicBezTo>
                  <a:close/>
                  <a:moveTo>
                    <a:pt x="100" y="39"/>
                  </a:moveTo>
                  <a:cubicBezTo>
                    <a:pt x="100" y="39"/>
                    <a:pt x="99" y="39"/>
                    <a:pt x="98" y="39"/>
                  </a:cubicBezTo>
                  <a:cubicBezTo>
                    <a:pt x="96" y="38"/>
                    <a:pt x="97" y="37"/>
                    <a:pt x="96" y="36"/>
                  </a:cubicBezTo>
                  <a:cubicBezTo>
                    <a:pt x="98" y="35"/>
                    <a:pt x="99" y="35"/>
                    <a:pt x="101" y="35"/>
                  </a:cubicBezTo>
                  <a:cubicBezTo>
                    <a:pt x="101" y="36"/>
                    <a:pt x="101" y="37"/>
                    <a:pt x="100" y="39"/>
                  </a:cubicBezTo>
                  <a:close/>
                  <a:moveTo>
                    <a:pt x="97" y="30"/>
                  </a:moveTo>
                  <a:cubicBezTo>
                    <a:pt x="96" y="31"/>
                    <a:pt x="95" y="33"/>
                    <a:pt x="96" y="33"/>
                  </a:cubicBezTo>
                  <a:cubicBezTo>
                    <a:pt x="95" y="33"/>
                    <a:pt x="93" y="33"/>
                    <a:pt x="91" y="33"/>
                  </a:cubicBezTo>
                  <a:cubicBezTo>
                    <a:pt x="92" y="30"/>
                    <a:pt x="92" y="30"/>
                    <a:pt x="93" y="27"/>
                  </a:cubicBezTo>
                  <a:cubicBezTo>
                    <a:pt x="96" y="29"/>
                    <a:pt x="98" y="29"/>
                    <a:pt x="103" y="30"/>
                  </a:cubicBezTo>
                  <a:cubicBezTo>
                    <a:pt x="101" y="33"/>
                    <a:pt x="99" y="30"/>
                    <a:pt x="97" y="30"/>
                  </a:cubicBezTo>
                  <a:close/>
                  <a:moveTo>
                    <a:pt x="104" y="35"/>
                  </a:moveTo>
                  <a:cubicBezTo>
                    <a:pt x="102" y="33"/>
                    <a:pt x="103" y="29"/>
                    <a:pt x="106" y="28"/>
                  </a:cubicBezTo>
                  <a:cubicBezTo>
                    <a:pt x="107" y="30"/>
                    <a:pt x="106" y="33"/>
                    <a:pt x="104" y="35"/>
                  </a:cubicBezTo>
                  <a:close/>
                  <a:moveTo>
                    <a:pt x="111" y="30"/>
                  </a:moveTo>
                  <a:cubicBezTo>
                    <a:pt x="112" y="28"/>
                    <a:pt x="113" y="28"/>
                    <a:pt x="114" y="29"/>
                  </a:cubicBezTo>
                  <a:cubicBezTo>
                    <a:pt x="114" y="31"/>
                    <a:pt x="112" y="31"/>
                    <a:pt x="111" y="30"/>
                  </a:cubicBezTo>
                  <a:close/>
                  <a:moveTo>
                    <a:pt x="121" y="24"/>
                  </a:moveTo>
                  <a:cubicBezTo>
                    <a:pt x="120" y="22"/>
                    <a:pt x="120" y="21"/>
                    <a:pt x="121" y="20"/>
                  </a:cubicBezTo>
                  <a:cubicBezTo>
                    <a:pt x="121" y="20"/>
                    <a:pt x="122" y="21"/>
                    <a:pt x="122" y="21"/>
                  </a:cubicBezTo>
                  <a:cubicBezTo>
                    <a:pt x="122" y="22"/>
                    <a:pt x="122" y="23"/>
                    <a:pt x="121" y="24"/>
                  </a:cubicBezTo>
                  <a:close/>
                  <a:moveTo>
                    <a:pt x="130" y="31"/>
                  </a:moveTo>
                  <a:cubicBezTo>
                    <a:pt x="129" y="30"/>
                    <a:pt x="129" y="29"/>
                    <a:pt x="130" y="28"/>
                  </a:cubicBezTo>
                  <a:cubicBezTo>
                    <a:pt x="131" y="28"/>
                    <a:pt x="132" y="29"/>
                    <a:pt x="132" y="29"/>
                  </a:cubicBezTo>
                  <a:cubicBezTo>
                    <a:pt x="131" y="30"/>
                    <a:pt x="131" y="30"/>
                    <a:pt x="130" y="31"/>
                  </a:cubicBezTo>
                  <a:close/>
                  <a:moveTo>
                    <a:pt x="130" y="17"/>
                  </a:moveTo>
                  <a:cubicBezTo>
                    <a:pt x="127" y="17"/>
                    <a:pt x="130" y="14"/>
                    <a:pt x="128" y="15"/>
                  </a:cubicBezTo>
                  <a:cubicBezTo>
                    <a:pt x="127" y="14"/>
                    <a:pt x="132" y="14"/>
                    <a:pt x="131" y="16"/>
                  </a:cubicBezTo>
                  <a:cubicBezTo>
                    <a:pt x="131" y="16"/>
                    <a:pt x="130" y="16"/>
                    <a:pt x="13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淘宝网Chenying0907出品 66">
              <a:extLst>
                <a:ext uri="{FF2B5EF4-FFF2-40B4-BE49-F238E27FC236}">
                  <a16:creationId xmlns:a16="http://schemas.microsoft.com/office/drawing/2014/main" xmlns="" id="{5E9BD985-C080-43C2-8052-76E931D9D57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8976" y="3284538"/>
              <a:ext cx="80963" cy="53975"/>
            </a:xfrm>
            <a:custGeom>
              <a:avLst/>
              <a:gdLst>
                <a:gd name="T0" fmla="*/ 4 w 25"/>
                <a:gd name="T1" fmla="*/ 10 h 16"/>
                <a:gd name="T2" fmla="*/ 5 w 25"/>
                <a:gd name="T3" fmla="*/ 7 h 16"/>
                <a:gd name="T4" fmla="*/ 15 w 25"/>
                <a:gd name="T5" fmla="*/ 8 h 16"/>
                <a:gd name="T6" fmla="*/ 25 w 25"/>
                <a:gd name="T7" fmla="*/ 2 h 16"/>
                <a:gd name="T8" fmla="*/ 11 w 25"/>
                <a:gd name="T9" fmla="*/ 3 h 16"/>
                <a:gd name="T10" fmla="*/ 11 w 25"/>
                <a:gd name="T11" fmla="*/ 0 h 16"/>
                <a:gd name="T12" fmla="*/ 0 w 25"/>
                <a:gd name="T13" fmla="*/ 6 h 16"/>
                <a:gd name="T14" fmla="*/ 4 w 25"/>
                <a:gd name="T15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6">
                  <a:moveTo>
                    <a:pt x="4" y="10"/>
                  </a:moveTo>
                  <a:cubicBezTo>
                    <a:pt x="6" y="9"/>
                    <a:pt x="5" y="9"/>
                    <a:pt x="5" y="7"/>
                  </a:cubicBezTo>
                  <a:cubicBezTo>
                    <a:pt x="9" y="11"/>
                    <a:pt x="11" y="8"/>
                    <a:pt x="15" y="8"/>
                  </a:cubicBezTo>
                  <a:cubicBezTo>
                    <a:pt x="18" y="16"/>
                    <a:pt x="25" y="3"/>
                    <a:pt x="25" y="2"/>
                  </a:cubicBezTo>
                  <a:cubicBezTo>
                    <a:pt x="21" y="1"/>
                    <a:pt x="15" y="2"/>
                    <a:pt x="11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6" y="1"/>
                    <a:pt x="5" y="5"/>
                    <a:pt x="0" y="6"/>
                  </a:cubicBezTo>
                  <a:cubicBezTo>
                    <a:pt x="1" y="9"/>
                    <a:pt x="2" y="9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淘宝网Chenying0907出品 67">
              <a:extLst>
                <a:ext uri="{FF2B5EF4-FFF2-40B4-BE49-F238E27FC236}">
                  <a16:creationId xmlns:a16="http://schemas.microsoft.com/office/drawing/2014/main" xmlns="" id="{21D483CE-56F3-4A13-AF28-6214DFA7D8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64263" y="3189288"/>
              <a:ext cx="101600" cy="58738"/>
            </a:xfrm>
            <a:custGeom>
              <a:avLst/>
              <a:gdLst>
                <a:gd name="T0" fmla="*/ 31 w 31"/>
                <a:gd name="T1" fmla="*/ 7 h 18"/>
                <a:gd name="T2" fmla="*/ 5 w 31"/>
                <a:gd name="T3" fmla="*/ 3 h 18"/>
                <a:gd name="T4" fmla="*/ 0 w 31"/>
                <a:gd name="T5" fmla="*/ 10 h 18"/>
                <a:gd name="T6" fmla="*/ 31 w 31"/>
                <a:gd name="T7" fmla="*/ 7 h 18"/>
                <a:gd name="T8" fmla="*/ 3 w 31"/>
                <a:gd name="T9" fmla="*/ 8 h 18"/>
                <a:gd name="T10" fmla="*/ 5 w 31"/>
                <a:gd name="T11" fmla="*/ 10 h 18"/>
                <a:gd name="T12" fmla="*/ 3 w 31"/>
                <a:gd name="T13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8">
                  <a:moveTo>
                    <a:pt x="31" y="7"/>
                  </a:moveTo>
                  <a:cubicBezTo>
                    <a:pt x="21" y="0"/>
                    <a:pt x="16" y="6"/>
                    <a:pt x="5" y="3"/>
                  </a:cubicBezTo>
                  <a:cubicBezTo>
                    <a:pt x="3" y="5"/>
                    <a:pt x="0" y="7"/>
                    <a:pt x="0" y="10"/>
                  </a:cubicBezTo>
                  <a:cubicBezTo>
                    <a:pt x="8" y="15"/>
                    <a:pt x="31" y="18"/>
                    <a:pt x="31" y="7"/>
                  </a:cubicBezTo>
                  <a:close/>
                  <a:moveTo>
                    <a:pt x="3" y="8"/>
                  </a:moveTo>
                  <a:cubicBezTo>
                    <a:pt x="4" y="8"/>
                    <a:pt x="5" y="9"/>
                    <a:pt x="5" y="10"/>
                  </a:cubicBezTo>
                  <a:cubicBezTo>
                    <a:pt x="3" y="12"/>
                    <a:pt x="3" y="9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淘宝网Chenying0907出品 68">
              <a:extLst>
                <a:ext uri="{FF2B5EF4-FFF2-40B4-BE49-F238E27FC236}">
                  <a16:creationId xmlns:a16="http://schemas.microsoft.com/office/drawing/2014/main" xmlns="" id="{BB63D52B-3BD7-4354-A7DB-FCCF15248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2701" y="3390901"/>
              <a:ext cx="39688" cy="49213"/>
            </a:xfrm>
            <a:custGeom>
              <a:avLst/>
              <a:gdLst>
                <a:gd name="T0" fmla="*/ 8 w 12"/>
                <a:gd name="T1" fmla="*/ 0 h 15"/>
                <a:gd name="T2" fmla="*/ 0 w 12"/>
                <a:gd name="T3" fmla="*/ 7 h 15"/>
                <a:gd name="T4" fmla="*/ 4 w 12"/>
                <a:gd name="T5" fmla="*/ 9 h 15"/>
                <a:gd name="T6" fmla="*/ 2 w 12"/>
                <a:gd name="T7" fmla="*/ 13 h 15"/>
                <a:gd name="T8" fmla="*/ 8 w 12"/>
                <a:gd name="T9" fmla="*/ 14 h 15"/>
                <a:gd name="T10" fmla="*/ 8 w 12"/>
                <a:gd name="T11" fmla="*/ 8 h 15"/>
                <a:gd name="T12" fmla="*/ 12 w 12"/>
                <a:gd name="T13" fmla="*/ 5 h 15"/>
                <a:gd name="T14" fmla="*/ 10 w 12"/>
                <a:gd name="T15" fmla="*/ 0 h 15"/>
                <a:gd name="T16" fmla="*/ 8 w 12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cubicBezTo>
                    <a:pt x="7" y="5"/>
                    <a:pt x="3" y="3"/>
                    <a:pt x="0" y="7"/>
                  </a:cubicBezTo>
                  <a:cubicBezTo>
                    <a:pt x="0" y="9"/>
                    <a:pt x="3" y="8"/>
                    <a:pt x="4" y="9"/>
                  </a:cubicBezTo>
                  <a:cubicBezTo>
                    <a:pt x="4" y="10"/>
                    <a:pt x="3" y="12"/>
                    <a:pt x="2" y="13"/>
                  </a:cubicBezTo>
                  <a:cubicBezTo>
                    <a:pt x="4" y="15"/>
                    <a:pt x="6" y="15"/>
                    <a:pt x="8" y="14"/>
                  </a:cubicBezTo>
                  <a:cubicBezTo>
                    <a:pt x="7" y="12"/>
                    <a:pt x="8" y="10"/>
                    <a:pt x="8" y="8"/>
                  </a:cubicBezTo>
                  <a:cubicBezTo>
                    <a:pt x="9" y="7"/>
                    <a:pt x="11" y="7"/>
                    <a:pt x="12" y="5"/>
                  </a:cubicBezTo>
                  <a:cubicBezTo>
                    <a:pt x="12" y="4"/>
                    <a:pt x="12" y="2"/>
                    <a:pt x="10" y="0"/>
                  </a:cubicBezTo>
                  <a:cubicBezTo>
                    <a:pt x="10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淘宝网Chenying0907出品 69">
              <a:extLst>
                <a:ext uri="{FF2B5EF4-FFF2-40B4-BE49-F238E27FC236}">
                  <a16:creationId xmlns:a16="http://schemas.microsoft.com/office/drawing/2014/main" xmlns="" id="{961117C8-04FD-4EC4-A48C-2FAEFEA9C6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89701" y="3536951"/>
              <a:ext cx="282575" cy="128588"/>
            </a:xfrm>
            <a:custGeom>
              <a:avLst/>
              <a:gdLst>
                <a:gd name="T0" fmla="*/ 87 w 87"/>
                <a:gd name="T1" fmla="*/ 4 h 39"/>
                <a:gd name="T2" fmla="*/ 80 w 87"/>
                <a:gd name="T3" fmla="*/ 3 h 39"/>
                <a:gd name="T4" fmla="*/ 81 w 87"/>
                <a:gd name="T5" fmla="*/ 6 h 39"/>
                <a:gd name="T6" fmla="*/ 71 w 87"/>
                <a:gd name="T7" fmla="*/ 13 h 39"/>
                <a:gd name="T8" fmla="*/ 77 w 87"/>
                <a:gd name="T9" fmla="*/ 8 h 39"/>
                <a:gd name="T10" fmla="*/ 78 w 87"/>
                <a:gd name="T11" fmla="*/ 6 h 39"/>
                <a:gd name="T12" fmla="*/ 63 w 87"/>
                <a:gd name="T13" fmla="*/ 8 h 39"/>
                <a:gd name="T14" fmla="*/ 60 w 87"/>
                <a:gd name="T15" fmla="*/ 11 h 39"/>
                <a:gd name="T16" fmla="*/ 56 w 87"/>
                <a:gd name="T17" fmla="*/ 8 h 39"/>
                <a:gd name="T18" fmla="*/ 49 w 87"/>
                <a:gd name="T19" fmla="*/ 12 h 39"/>
                <a:gd name="T20" fmla="*/ 39 w 87"/>
                <a:gd name="T21" fmla="*/ 12 h 39"/>
                <a:gd name="T22" fmla="*/ 42 w 87"/>
                <a:gd name="T23" fmla="*/ 15 h 39"/>
                <a:gd name="T24" fmla="*/ 45 w 87"/>
                <a:gd name="T25" fmla="*/ 16 h 39"/>
                <a:gd name="T26" fmla="*/ 45 w 87"/>
                <a:gd name="T27" fmla="*/ 20 h 39"/>
                <a:gd name="T28" fmla="*/ 36 w 87"/>
                <a:gd name="T29" fmla="*/ 17 h 39"/>
                <a:gd name="T30" fmla="*/ 38 w 87"/>
                <a:gd name="T31" fmla="*/ 15 h 39"/>
                <a:gd name="T32" fmla="*/ 24 w 87"/>
                <a:gd name="T33" fmla="*/ 20 h 39"/>
                <a:gd name="T34" fmla="*/ 25 w 87"/>
                <a:gd name="T35" fmla="*/ 23 h 39"/>
                <a:gd name="T36" fmla="*/ 24 w 87"/>
                <a:gd name="T37" fmla="*/ 23 h 39"/>
                <a:gd name="T38" fmla="*/ 18 w 87"/>
                <a:gd name="T39" fmla="*/ 17 h 39"/>
                <a:gd name="T40" fmla="*/ 16 w 87"/>
                <a:gd name="T41" fmla="*/ 19 h 39"/>
                <a:gd name="T42" fmla="*/ 4 w 87"/>
                <a:gd name="T43" fmla="*/ 26 h 39"/>
                <a:gd name="T44" fmla="*/ 1 w 87"/>
                <a:gd name="T45" fmla="*/ 28 h 39"/>
                <a:gd name="T46" fmla="*/ 12 w 87"/>
                <a:gd name="T47" fmla="*/ 35 h 39"/>
                <a:gd name="T48" fmla="*/ 11 w 87"/>
                <a:gd name="T49" fmla="*/ 37 h 39"/>
                <a:gd name="T50" fmla="*/ 27 w 87"/>
                <a:gd name="T51" fmla="*/ 35 h 39"/>
                <a:gd name="T52" fmla="*/ 29 w 87"/>
                <a:gd name="T53" fmla="*/ 32 h 39"/>
                <a:gd name="T54" fmla="*/ 25 w 87"/>
                <a:gd name="T55" fmla="*/ 32 h 39"/>
                <a:gd name="T56" fmla="*/ 26 w 87"/>
                <a:gd name="T57" fmla="*/ 29 h 39"/>
                <a:gd name="T58" fmla="*/ 34 w 87"/>
                <a:gd name="T59" fmla="*/ 30 h 39"/>
                <a:gd name="T60" fmla="*/ 51 w 87"/>
                <a:gd name="T61" fmla="*/ 26 h 39"/>
                <a:gd name="T62" fmla="*/ 57 w 87"/>
                <a:gd name="T63" fmla="*/ 23 h 39"/>
                <a:gd name="T64" fmla="*/ 56 w 87"/>
                <a:gd name="T65" fmla="*/ 26 h 39"/>
                <a:gd name="T66" fmla="*/ 61 w 87"/>
                <a:gd name="T67" fmla="*/ 26 h 39"/>
                <a:gd name="T68" fmla="*/ 65 w 87"/>
                <a:gd name="T69" fmla="*/ 19 h 39"/>
                <a:gd name="T70" fmla="*/ 66 w 87"/>
                <a:gd name="T71" fmla="*/ 24 h 39"/>
                <a:gd name="T72" fmla="*/ 72 w 87"/>
                <a:gd name="T73" fmla="*/ 18 h 39"/>
                <a:gd name="T74" fmla="*/ 72 w 87"/>
                <a:gd name="T75" fmla="*/ 21 h 39"/>
                <a:gd name="T76" fmla="*/ 78 w 87"/>
                <a:gd name="T77" fmla="*/ 16 h 39"/>
                <a:gd name="T78" fmla="*/ 81 w 87"/>
                <a:gd name="T79" fmla="*/ 17 h 39"/>
                <a:gd name="T80" fmla="*/ 87 w 87"/>
                <a:gd name="T81" fmla="*/ 8 h 39"/>
                <a:gd name="T82" fmla="*/ 87 w 87"/>
                <a:gd name="T83" fmla="*/ 4 h 39"/>
                <a:gd name="T84" fmla="*/ 34 w 87"/>
                <a:gd name="T85" fmla="*/ 26 h 39"/>
                <a:gd name="T86" fmla="*/ 36 w 87"/>
                <a:gd name="T87" fmla="*/ 24 h 39"/>
                <a:gd name="T88" fmla="*/ 34 w 87"/>
                <a:gd name="T89" fmla="*/ 26 h 39"/>
                <a:gd name="T90" fmla="*/ 53 w 87"/>
                <a:gd name="T91" fmla="*/ 20 h 39"/>
                <a:gd name="T92" fmla="*/ 51 w 87"/>
                <a:gd name="T93" fmla="*/ 11 h 39"/>
                <a:gd name="T94" fmla="*/ 56 w 87"/>
                <a:gd name="T95" fmla="*/ 15 h 39"/>
                <a:gd name="T96" fmla="*/ 53 w 87"/>
                <a:gd name="T97" fmla="*/ 20 h 39"/>
                <a:gd name="T98" fmla="*/ 60 w 87"/>
                <a:gd name="T99" fmla="*/ 19 h 39"/>
                <a:gd name="T100" fmla="*/ 60 w 87"/>
                <a:gd name="T101" fmla="*/ 14 h 39"/>
                <a:gd name="T102" fmla="*/ 62 w 87"/>
                <a:gd name="T103" fmla="*/ 15 h 39"/>
                <a:gd name="T104" fmla="*/ 60 w 87"/>
                <a:gd name="T105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7" h="39">
                  <a:moveTo>
                    <a:pt x="87" y="4"/>
                  </a:moveTo>
                  <a:cubicBezTo>
                    <a:pt x="85" y="1"/>
                    <a:pt x="83" y="0"/>
                    <a:pt x="80" y="3"/>
                  </a:cubicBezTo>
                  <a:cubicBezTo>
                    <a:pt x="79" y="4"/>
                    <a:pt x="82" y="5"/>
                    <a:pt x="81" y="6"/>
                  </a:cubicBezTo>
                  <a:cubicBezTo>
                    <a:pt x="77" y="10"/>
                    <a:pt x="76" y="13"/>
                    <a:pt x="71" y="13"/>
                  </a:cubicBezTo>
                  <a:cubicBezTo>
                    <a:pt x="72" y="11"/>
                    <a:pt x="75" y="9"/>
                    <a:pt x="77" y="8"/>
                  </a:cubicBezTo>
                  <a:cubicBezTo>
                    <a:pt x="77" y="8"/>
                    <a:pt x="78" y="7"/>
                    <a:pt x="78" y="6"/>
                  </a:cubicBezTo>
                  <a:cubicBezTo>
                    <a:pt x="72" y="1"/>
                    <a:pt x="68" y="10"/>
                    <a:pt x="63" y="8"/>
                  </a:cubicBezTo>
                  <a:cubicBezTo>
                    <a:pt x="61" y="9"/>
                    <a:pt x="62" y="9"/>
                    <a:pt x="60" y="11"/>
                  </a:cubicBezTo>
                  <a:cubicBezTo>
                    <a:pt x="59" y="10"/>
                    <a:pt x="57" y="9"/>
                    <a:pt x="56" y="8"/>
                  </a:cubicBezTo>
                  <a:cubicBezTo>
                    <a:pt x="53" y="10"/>
                    <a:pt x="48" y="9"/>
                    <a:pt x="49" y="12"/>
                  </a:cubicBezTo>
                  <a:cubicBezTo>
                    <a:pt x="46" y="12"/>
                    <a:pt x="42" y="10"/>
                    <a:pt x="39" y="12"/>
                  </a:cubicBezTo>
                  <a:cubicBezTo>
                    <a:pt x="42" y="12"/>
                    <a:pt x="40" y="13"/>
                    <a:pt x="42" y="15"/>
                  </a:cubicBezTo>
                  <a:cubicBezTo>
                    <a:pt x="43" y="15"/>
                    <a:pt x="44" y="15"/>
                    <a:pt x="45" y="16"/>
                  </a:cubicBezTo>
                  <a:cubicBezTo>
                    <a:pt x="44" y="17"/>
                    <a:pt x="47" y="18"/>
                    <a:pt x="45" y="20"/>
                  </a:cubicBezTo>
                  <a:cubicBezTo>
                    <a:pt x="45" y="16"/>
                    <a:pt x="39" y="18"/>
                    <a:pt x="36" y="17"/>
                  </a:cubicBezTo>
                  <a:cubicBezTo>
                    <a:pt x="36" y="16"/>
                    <a:pt x="37" y="16"/>
                    <a:pt x="38" y="15"/>
                  </a:cubicBezTo>
                  <a:cubicBezTo>
                    <a:pt x="33" y="13"/>
                    <a:pt x="25" y="14"/>
                    <a:pt x="24" y="20"/>
                  </a:cubicBezTo>
                  <a:cubicBezTo>
                    <a:pt x="26" y="19"/>
                    <a:pt x="27" y="22"/>
                    <a:pt x="25" y="23"/>
                  </a:cubicBezTo>
                  <a:cubicBezTo>
                    <a:pt x="25" y="23"/>
                    <a:pt x="24" y="23"/>
                    <a:pt x="24" y="23"/>
                  </a:cubicBezTo>
                  <a:cubicBezTo>
                    <a:pt x="24" y="20"/>
                    <a:pt x="22" y="18"/>
                    <a:pt x="18" y="17"/>
                  </a:cubicBezTo>
                  <a:cubicBezTo>
                    <a:pt x="16" y="17"/>
                    <a:pt x="17" y="18"/>
                    <a:pt x="16" y="19"/>
                  </a:cubicBezTo>
                  <a:cubicBezTo>
                    <a:pt x="12" y="17"/>
                    <a:pt x="0" y="21"/>
                    <a:pt x="4" y="26"/>
                  </a:cubicBezTo>
                  <a:cubicBezTo>
                    <a:pt x="3" y="28"/>
                    <a:pt x="2" y="26"/>
                    <a:pt x="1" y="28"/>
                  </a:cubicBezTo>
                  <a:cubicBezTo>
                    <a:pt x="2" y="33"/>
                    <a:pt x="7" y="33"/>
                    <a:pt x="12" y="35"/>
                  </a:cubicBezTo>
                  <a:cubicBezTo>
                    <a:pt x="12" y="36"/>
                    <a:pt x="11" y="37"/>
                    <a:pt x="11" y="37"/>
                  </a:cubicBezTo>
                  <a:cubicBezTo>
                    <a:pt x="16" y="38"/>
                    <a:pt x="22" y="39"/>
                    <a:pt x="27" y="35"/>
                  </a:cubicBezTo>
                  <a:cubicBezTo>
                    <a:pt x="24" y="33"/>
                    <a:pt x="30" y="34"/>
                    <a:pt x="29" y="32"/>
                  </a:cubicBezTo>
                  <a:cubicBezTo>
                    <a:pt x="28" y="33"/>
                    <a:pt x="26" y="32"/>
                    <a:pt x="25" y="32"/>
                  </a:cubicBezTo>
                  <a:cubicBezTo>
                    <a:pt x="26" y="31"/>
                    <a:pt x="25" y="30"/>
                    <a:pt x="26" y="29"/>
                  </a:cubicBezTo>
                  <a:cubicBezTo>
                    <a:pt x="30" y="28"/>
                    <a:pt x="31" y="31"/>
                    <a:pt x="34" y="30"/>
                  </a:cubicBezTo>
                  <a:cubicBezTo>
                    <a:pt x="39" y="39"/>
                    <a:pt x="46" y="20"/>
                    <a:pt x="51" y="26"/>
                  </a:cubicBezTo>
                  <a:cubicBezTo>
                    <a:pt x="53" y="23"/>
                    <a:pt x="55" y="24"/>
                    <a:pt x="57" y="23"/>
                  </a:cubicBezTo>
                  <a:cubicBezTo>
                    <a:pt x="58" y="24"/>
                    <a:pt x="58" y="26"/>
                    <a:pt x="56" y="26"/>
                  </a:cubicBezTo>
                  <a:cubicBezTo>
                    <a:pt x="58" y="27"/>
                    <a:pt x="60" y="26"/>
                    <a:pt x="61" y="26"/>
                  </a:cubicBezTo>
                  <a:cubicBezTo>
                    <a:pt x="62" y="23"/>
                    <a:pt x="61" y="20"/>
                    <a:pt x="65" y="19"/>
                  </a:cubicBezTo>
                  <a:cubicBezTo>
                    <a:pt x="66" y="20"/>
                    <a:pt x="64" y="22"/>
                    <a:pt x="66" y="24"/>
                  </a:cubicBezTo>
                  <a:cubicBezTo>
                    <a:pt x="68" y="22"/>
                    <a:pt x="71" y="19"/>
                    <a:pt x="72" y="18"/>
                  </a:cubicBezTo>
                  <a:cubicBezTo>
                    <a:pt x="72" y="19"/>
                    <a:pt x="70" y="20"/>
                    <a:pt x="72" y="21"/>
                  </a:cubicBezTo>
                  <a:cubicBezTo>
                    <a:pt x="75" y="21"/>
                    <a:pt x="76" y="19"/>
                    <a:pt x="78" y="16"/>
                  </a:cubicBezTo>
                  <a:cubicBezTo>
                    <a:pt x="79" y="17"/>
                    <a:pt x="80" y="16"/>
                    <a:pt x="81" y="17"/>
                  </a:cubicBezTo>
                  <a:cubicBezTo>
                    <a:pt x="82" y="14"/>
                    <a:pt x="84" y="11"/>
                    <a:pt x="87" y="8"/>
                  </a:cubicBezTo>
                  <a:cubicBezTo>
                    <a:pt x="86" y="7"/>
                    <a:pt x="85" y="5"/>
                    <a:pt x="87" y="4"/>
                  </a:cubicBezTo>
                  <a:close/>
                  <a:moveTo>
                    <a:pt x="34" y="26"/>
                  </a:moveTo>
                  <a:cubicBezTo>
                    <a:pt x="30" y="25"/>
                    <a:pt x="34" y="21"/>
                    <a:pt x="36" y="24"/>
                  </a:cubicBezTo>
                  <a:cubicBezTo>
                    <a:pt x="35" y="24"/>
                    <a:pt x="36" y="25"/>
                    <a:pt x="34" y="26"/>
                  </a:cubicBezTo>
                  <a:close/>
                  <a:moveTo>
                    <a:pt x="53" y="20"/>
                  </a:moveTo>
                  <a:cubicBezTo>
                    <a:pt x="52" y="17"/>
                    <a:pt x="49" y="14"/>
                    <a:pt x="51" y="11"/>
                  </a:cubicBezTo>
                  <a:cubicBezTo>
                    <a:pt x="54" y="11"/>
                    <a:pt x="54" y="14"/>
                    <a:pt x="56" y="15"/>
                  </a:cubicBezTo>
                  <a:cubicBezTo>
                    <a:pt x="55" y="17"/>
                    <a:pt x="55" y="18"/>
                    <a:pt x="53" y="20"/>
                  </a:cubicBezTo>
                  <a:close/>
                  <a:moveTo>
                    <a:pt x="60" y="19"/>
                  </a:moveTo>
                  <a:cubicBezTo>
                    <a:pt x="59" y="17"/>
                    <a:pt x="57" y="15"/>
                    <a:pt x="60" y="14"/>
                  </a:cubicBezTo>
                  <a:cubicBezTo>
                    <a:pt x="61" y="14"/>
                    <a:pt x="61" y="15"/>
                    <a:pt x="62" y="15"/>
                  </a:cubicBezTo>
                  <a:cubicBezTo>
                    <a:pt x="62" y="16"/>
                    <a:pt x="61" y="19"/>
                    <a:pt x="6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淘宝网Chenying0907出品 70">
              <a:extLst>
                <a:ext uri="{FF2B5EF4-FFF2-40B4-BE49-F238E27FC236}">
                  <a16:creationId xmlns:a16="http://schemas.microsoft.com/office/drawing/2014/main" xmlns="" id="{0BB1321D-D184-4F9E-8142-E71A0B89A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4563" y="3403601"/>
              <a:ext cx="104775" cy="73025"/>
            </a:xfrm>
            <a:custGeom>
              <a:avLst/>
              <a:gdLst>
                <a:gd name="T0" fmla="*/ 29 w 32"/>
                <a:gd name="T1" fmla="*/ 6 h 22"/>
                <a:gd name="T2" fmla="*/ 17 w 32"/>
                <a:gd name="T3" fmla="*/ 8 h 22"/>
                <a:gd name="T4" fmla="*/ 14 w 32"/>
                <a:gd name="T5" fmla="*/ 4 h 22"/>
                <a:gd name="T6" fmla="*/ 14 w 32"/>
                <a:gd name="T7" fmla="*/ 11 h 22"/>
                <a:gd name="T8" fmla="*/ 9 w 32"/>
                <a:gd name="T9" fmla="*/ 11 h 22"/>
                <a:gd name="T10" fmla="*/ 8 w 32"/>
                <a:gd name="T11" fmla="*/ 16 h 22"/>
                <a:gd name="T12" fmla="*/ 0 w 32"/>
                <a:gd name="T13" fmla="*/ 21 h 22"/>
                <a:gd name="T14" fmla="*/ 7 w 32"/>
                <a:gd name="T15" fmla="*/ 21 h 22"/>
                <a:gd name="T16" fmla="*/ 16 w 32"/>
                <a:gd name="T17" fmla="*/ 16 h 22"/>
                <a:gd name="T18" fmla="*/ 15 w 32"/>
                <a:gd name="T19" fmla="*/ 20 h 22"/>
                <a:gd name="T20" fmla="*/ 28 w 32"/>
                <a:gd name="T21" fmla="*/ 9 h 22"/>
                <a:gd name="T22" fmla="*/ 25 w 32"/>
                <a:gd name="T23" fmla="*/ 14 h 22"/>
                <a:gd name="T24" fmla="*/ 18 w 32"/>
                <a:gd name="T25" fmla="*/ 14 h 22"/>
                <a:gd name="T26" fmla="*/ 29 w 32"/>
                <a:gd name="T2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22">
                  <a:moveTo>
                    <a:pt x="29" y="6"/>
                  </a:moveTo>
                  <a:cubicBezTo>
                    <a:pt x="28" y="0"/>
                    <a:pt x="21" y="6"/>
                    <a:pt x="17" y="8"/>
                  </a:cubicBezTo>
                  <a:cubicBezTo>
                    <a:pt x="14" y="7"/>
                    <a:pt x="16" y="5"/>
                    <a:pt x="14" y="4"/>
                  </a:cubicBezTo>
                  <a:cubicBezTo>
                    <a:pt x="11" y="6"/>
                    <a:pt x="16" y="8"/>
                    <a:pt x="14" y="11"/>
                  </a:cubicBezTo>
                  <a:cubicBezTo>
                    <a:pt x="12" y="14"/>
                    <a:pt x="10" y="8"/>
                    <a:pt x="9" y="11"/>
                  </a:cubicBezTo>
                  <a:cubicBezTo>
                    <a:pt x="7" y="11"/>
                    <a:pt x="10" y="14"/>
                    <a:pt x="8" y="16"/>
                  </a:cubicBezTo>
                  <a:cubicBezTo>
                    <a:pt x="5" y="19"/>
                    <a:pt x="2" y="18"/>
                    <a:pt x="0" y="21"/>
                  </a:cubicBezTo>
                  <a:cubicBezTo>
                    <a:pt x="2" y="22"/>
                    <a:pt x="5" y="20"/>
                    <a:pt x="7" y="21"/>
                  </a:cubicBezTo>
                  <a:cubicBezTo>
                    <a:pt x="9" y="19"/>
                    <a:pt x="12" y="12"/>
                    <a:pt x="16" y="16"/>
                  </a:cubicBezTo>
                  <a:cubicBezTo>
                    <a:pt x="16" y="17"/>
                    <a:pt x="16" y="18"/>
                    <a:pt x="15" y="20"/>
                  </a:cubicBezTo>
                  <a:cubicBezTo>
                    <a:pt x="19" y="19"/>
                    <a:pt x="32" y="15"/>
                    <a:pt x="28" y="9"/>
                  </a:cubicBezTo>
                  <a:cubicBezTo>
                    <a:pt x="27" y="11"/>
                    <a:pt x="26" y="12"/>
                    <a:pt x="25" y="14"/>
                  </a:cubicBezTo>
                  <a:cubicBezTo>
                    <a:pt x="22" y="12"/>
                    <a:pt x="20" y="15"/>
                    <a:pt x="18" y="14"/>
                  </a:cubicBezTo>
                  <a:cubicBezTo>
                    <a:pt x="20" y="8"/>
                    <a:pt x="26" y="9"/>
                    <a:pt x="2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" name="淘宝网Chenying0907出品 71">
              <a:extLst>
                <a:ext uri="{FF2B5EF4-FFF2-40B4-BE49-F238E27FC236}">
                  <a16:creationId xmlns:a16="http://schemas.microsoft.com/office/drawing/2014/main" xmlns="" id="{0FD2D0B4-B375-4CA9-B07A-F2AA8EC5F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9126" y="3457576"/>
              <a:ext cx="55563" cy="33338"/>
            </a:xfrm>
            <a:custGeom>
              <a:avLst/>
              <a:gdLst>
                <a:gd name="T0" fmla="*/ 17 w 17"/>
                <a:gd name="T1" fmla="*/ 4 h 10"/>
                <a:gd name="T2" fmla="*/ 12 w 17"/>
                <a:gd name="T3" fmla="*/ 0 h 10"/>
                <a:gd name="T4" fmla="*/ 7 w 17"/>
                <a:gd name="T5" fmla="*/ 0 h 10"/>
                <a:gd name="T6" fmla="*/ 6 w 17"/>
                <a:gd name="T7" fmla="*/ 4 h 10"/>
                <a:gd name="T8" fmla="*/ 4 w 17"/>
                <a:gd name="T9" fmla="*/ 6 h 10"/>
                <a:gd name="T10" fmla="*/ 0 w 17"/>
                <a:gd name="T11" fmla="*/ 3 h 10"/>
                <a:gd name="T12" fmla="*/ 1 w 17"/>
                <a:gd name="T13" fmla="*/ 7 h 10"/>
                <a:gd name="T14" fmla="*/ 6 w 17"/>
                <a:gd name="T15" fmla="*/ 10 h 10"/>
                <a:gd name="T16" fmla="*/ 17 w 17"/>
                <a:gd name="T1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7" y="4"/>
                  </a:moveTo>
                  <a:cubicBezTo>
                    <a:pt x="14" y="3"/>
                    <a:pt x="13" y="3"/>
                    <a:pt x="12" y="0"/>
                  </a:cubicBezTo>
                  <a:cubicBezTo>
                    <a:pt x="11" y="2"/>
                    <a:pt x="9" y="2"/>
                    <a:pt x="7" y="0"/>
                  </a:cubicBezTo>
                  <a:cubicBezTo>
                    <a:pt x="4" y="2"/>
                    <a:pt x="6" y="3"/>
                    <a:pt x="6" y="4"/>
                  </a:cubicBezTo>
                  <a:cubicBezTo>
                    <a:pt x="6" y="4"/>
                    <a:pt x="5" y="6"/>
                    <a:pt x="4" y="6"/>
                  </a:cubicBezTo>
                  <a:cubicBezTo>
                    <a:pt x="2" y="5"/>
                    <a:pt x="2" y="2"/>
                    <a:pt x="0" y="3"/>
                  </a:cubicBezTo>
                  <a:cubicBezTo>
                    <a:pt x="0" y="4"/>
                    <a:pt x="2" y="6"/>
                    <a:pt x="1" y="7"/>
                  </a:cubicBezTo>
                  <a:cubicBezTo>
                    <a:pt x="5" y="7"/>
                    <a:pt x="5" y="7"/>
                    <a:pt x="6" y="10"/>
                  </a:cubicBezTo>
                  <a:cubicBezTo>
                    <a:pt x="9" y="7"/>
                    <a:pt x="15" y="9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4" name="组合 25">
            <a:extLst>
              <a:ext uri="{FF2B5EF4-FFF2-40B4-BE49-F238E27FC236}">
                <a16:creationId xmlns:a16="http://schemas.microsoft.com/office/drawing/2014/main" xmlns="" id="{56B02A65-3710-4295-890E-3029467250CD}"/>
              </a:ext>
            </a:extLst>
          </p:cNvPr>
          <p:cNvGrpSpPr/>
          <p:nvPr/>
        </p:nvGrpSpPr>
        <p:grpSpPr>
          <a:xfrm>
            <a:off x="240249" y="141077"/>
            <a:ext cx="1170998" cy="844988"/>
            <a:chOff x="5315148" y="2888785"/>
            <a:chExt cx="1170998" cy="844988"/>
          </a:xfrm>
        </p:grpSpPr>
        <p:sp>
          <p:nvSpPr>
            <p:cNvPr id="85" name="PA_库_文本框 35">
              <a:extLst>
                <a:ext uri="{FF2B5EF4-FFF2-40B4-BE49-F238E27FC236}">
                  <a16:creationId xmlns:a16="http://schemas.microsoft.com/office/drawing/2014/main" xmlns="" id="{C53B66C4-FE4A-4DDC-AD96-2DAECC3703A3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5435997" y="2958034"/>
              <a:ext cx="9172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2800">
                  <a:solidFill>
                    <a:srgbClr val="32578C"/>
                  </a:solidFill>
                  <a:latin typeface="新蒂下午茶基本版" panose="03000600000000000000" pitchFamily="66" charset="-122"/>
                  <a:ea typeface="新蒂下午茶基本版" panose="03000600000000000000" pitchFamily="66" charset="-122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+mn-lt"/>
                  <a:ea typeface="汉仪帅线体简" panose="00020600040101010101" pitchFamily="18" charset="-122"/>
                  <a:cs typeface="Calibri" panose="020F0502020204030204" pitchFamily="34" charset="0"/>
                </a:rPr>
                <a:t>Bài</a:t>
              </a: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汉仪帅线体简" panose="00020600040101010101" pitchFamily="18" charset="-122"/>
                  <a:cs typeface="Calibri" panose="020F0502020204030204" pitchFamily="34" charset="0"/>
                </a:rPr>
                <a:t> </a:t>
              </a:r>
              <a:r>
                <a:rPr lang="en-US" altLang="zh-CN" b="1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ea typeface="汉仪帅线体简" panose="00020600040101010101" pitchFamily="18" charset="-122"/>
                  <a:cs typeface="Calibri" panose="020F0502020204030204" pitchFamily="34" charset="0"/>
                </a:rPr>
                <a:t>4</a:t>
              </a:r>
              <a:endPara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汉仪帅线体简" panose="00020600040101010101" pitchFamily="18" charset="-122"/>
                <a:cs typeface="Calibri" panose="020F0502020204030204" pitchFamily="34" charset="0"/>
              </a:endParaRPr>
            </a:p>
          </p:txBody>
        </p:sp>
        <p:sp>
          <p:nvSpPr>
            <p:cNvPr id="86" name="PA_库_任意多边形 45">
              <a:extLst>
                <a:ext uri="{FF2B5EF4-FFF2-40B4-BE49-F238E27FC236}">
                  <a16:creationId xmlns:a16="http://schemas.microsoft.com/office/drawing/2014/main" xmlns="" id="{C91D7E69-CBA5-4154-BE1F-3451F43CFDA7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rot="16200000" flipV="1">
              <a:off x="5478153" y="2725780"/>
              <a:ext cx="844988" cy="1170998"/>
            </a:xfrm>
            <a:custGeom>
              <a:avLst/>
              <a:gdLst>
                <a:gd name="connsiteX0" fmla="*/ 268941 w 1785392"/>
                <a:gd name="connsiteY0" fmla="*/ 475427 h 1041295"/>
                <a:gd name="connsiteX1" fmla="*/ 0 w 1785392"/>
                <a:gd name="connsiteY1" fmla="*/ 658307 h 1041295"/>
                <a:gd name="connsiteX2" fmla="*/ 301214 w 1785392"/>
                <a:gd name="connsiteY2" fmla="*/ 690580 h 1041295"/>
                <a:gd name="connsiteX3" fmla="*/ 473336 w 1785392"/>
                <a:gd name="connsiteY3" fmla="*/ 1013309 h 1041295"/>
                <a:gd name="connsiteX4" fmla="*/ 1215614 w 1785392"/>
                <a:gd name="connsiteY4" fmla="*/ 1002551 h 1041295"/>
                <a:gd name="connsiteX5" fmla="*/ 1721223 w 1785392"/>
                <a:gd name="connsiteY5" fmla="*/ 819671 h 1041295"/>
                <a:gd name="connsiteX6" fmla="*/ 1624405 w 1785392"/>
                <a:gd name="connsiteY6" fmla="*/ 77394 h 1041295"/>
                <a:gd name="connsiteX7" fmla="*/ 333487 w 1785392"/>
                <a:gd name="connsiteY7" fmla="*/ 66636 h 1041295"/>
                <a:gd name="connsiteX8" fmla="*/ 268941 w 1785392"/>
                <a:gd name="connsiteY8" fmla="*/ 475427 h 1041295"/>
                <a:gd name="connsiteX0" fmla="*/ 189606 w 1785392"/>
                <a:gd name="connsiteY0" fmla="*/ 476029 h 1041897"/>
                <a:gd name="connsiteX1" fmla="*/ 0 w 1785392"/>
                <a:gd name="connsiteY1" fmla="*/ 658909 h 1041897"/>
                <a:gd name="connsiteX2" fmla="*/ 301214 w 1785392"/>
                <a:gd name="connsiteY2" fmla="*/ 691182 h 1041897"/>
                <a:gd name="connsiteX3" fmla="*/ 473336 w 1785392"/>
                <a:gd name="connsiteY3" fmla="*/ 1013911 h 1041897"/>
                <a:gd name="connsiteX4" fmla="*/ 1215614 w 1785392"/>
                <a:gd name="connsiteY4" fmla="*/ 1003153 h 1041897"/>
                <a:gd name="connsiteX5" fmla="*/ 1721223 w 1785392"/>
                <a:gd name="connsiteY5" fmla="*/ 820273 h 1041897"/>
                <a:gd name="connsiteX6" fmla="*/ 1624405 w 1785392"/>
                <a:gd name="connsiteY6" fmla="*/ 77996 h 1041897"/>
                <a:gd name="connsiteX7" fmla="*/ 333487 w 1785392"/>
                <a:gd name="connsiteY7" fmla="*/ 67238 h 1041897"/>
                <a:gd name="connsiteX8" fmla="*/ 189606 w 1785392"/>
                <a:gd name="connsiteY8" fmla="*/ 476029 h 1041897"/>
                <a:gd name="connsiteX0" fmla="*/ 189606 w 1785392"/>
                <a:gd name="connsiteY0" fmla="*/ 476029 h 1041897"/>
                <a:gd name="connsiteX1" fmla="*/ 0 w 1785392"/>
                <a:gd name="connsiteY1" fmla="*/ 658909 h 1041897"/>
                <a:gd name="connsiteX2" fmla="*/ 301214 w 1785392"/>
                <a:gd name="connsiteY2" fmla="*/ 691182 h 1041897"/>
                <a:gd name="connsiteX3" fmla="*/ 473336 w 1785392"/>
                <a:gd name="connsiteY3" fmla="*/ 1013911 h 1041897"/>
                <a:gd name="connsiteX4" fmla="*/ 1215614 w 1785392"/>
                <a:gd name="connsiteY4" fmla="*/ 1003153 h 1041897"/>
                <a:gd name="connsiteX5" fmla="*/ 1721223 w 1785392"/>
                <a:gd name="connsiteY5" fmla="*/ 820273 h 1041897"/>
                <a:gd name="connsiteX6" fmla="*/ 1624405 w 1785392"/>
                <a:gd name="connsiteY6" fmla="*/ 77996 h 1041897"/>
                <a:gd name="connsiteX7" fmla="*/ 333487 w 1785392"/>
                <a:gd name="connsiteY7" fmla="*/ 67238 h 1041897"/>
                <a:gd name="connsiteX8" fmla="*/ 189606 w 1785392"/>
                <a:gd name="connsiteY8" fmla="*/ 476029 h 1041897"/>
                <a:gd name="connsiteX0" fmla="*/ 154346 w 1785392"/>
                <a:gd name="connsiteY0" fmla="*/ 486089 h 1042432"/>
                <a:gd name="connsiteX1" fmla="*/ 0 w 1785392"/>
                <a:gd name="connsiteY1" fmla="*/ 659444 h 1042432"/>
                <a:gd name="connsiteX2" fmla="*/ 301214 w 1785392"/>
                <a:gd name="connsiteY2" fmla="*/ 691717 h 1042432"/>
                <a:gd name="connsiteX3" fmla="*/ 473336 w 1785392"/>
                <a:gd name="connsiteY3" fmla="*/ 1014446 h 1042432"/>
                <a:gd name="connsiteX4" fmla="*/ 1215614 w 1785392"/>
                <a:gd name="connsiteY4" fmla="*/ 1003688 h 1042432"/>
                <a:gd name="connsiteX5" fmla="*/ 1721223 w 1785392"/>
                <a:gd name="connsiteY5" fmla="*/ 820808 h 1042432"/>
                <a:gd name="connsiteX6" fmla="*/ 1624405 w 1785392"/>
                <a:gd name="connsiteY6" fmla="*/ 78531 h 1042432"/>
                <a:gd name="connsiteX7" fmla="*/ 333487 w 1785392"/>
                <a:gd name="connsiteY7" fmla="*/ 67773 h 1042432"/>
                <a:gd name="connsiteX8" fmla="*/ 154346 w 1785392"/>
                <a:gd name="connsiteY8" fmla="*/ 486089 h 1042432"/>
                <a:gd name="connsiteX0" fmla="*/ 154346 w 1785392"/>
                <a:gd name="connsiteY0" fmla="*/ 486089 h 1042432"/>
                <a:gd name="connsiteX1" fmla="*/ 0 w 1785392"/>
                <a:gd name="connsiteY1" fmla="*/ 659444 h 1042432"/>
                <a:gd name="connsiteX2" fmla="*/ 301214 w 1785392"/>
                <a:gd name="connsiteY2" fmla="*/ 691717 h 1042432"/>
                <a:gd name="connsiteX3" fmla="*/ 473336 w 1785392"/>
                <a:gd name="connsiteY3" fmla="*/ 1014446 h 1042432"/>
                <a:gd name="connsiteX4" fmla="*/ 1215614 w 1785392"/>
                <a:gd name="connsiteY4" fmla="*/ 1003688 h 1042432"/>
                <a:gd name="connsiteX5" fmla="*/ 1721223 w 1785392"/>
                <a:gd name="connsiteY5" fmla="*/ 820808 h 1042432"/>
                <a:gd name="connsiteX6" fmla="*/ 1624405 w 1785392"/>
                <a:gd name="connsiteY6" fmla="*/ 78531 h 1042432"/>
                <a:gd name="connsiteX7" fmla="*/ 333487 w 1785392"/>
                <a:gd name="connsiteY7" fmla="*/ 67773 h 1042432"/>
                <a:gd name="connsiteX8" fmla="*/ 154346 w 1785392"/>
                <a:gd name="connsiteY8" fmla="*/ 486089 h 1042432"/>
                <a:gd name="connsiteX0" fmla="*/ 154346 w 1785392"/>
                <a:gd name="connsiteY0" fmla="*/ 486089 h 1041051"/>
                <a:gd name="connsiteX1" fmla="*/ 0 w 1785392"/>
                <a:gd name="connsiteY1" fmla="*/ 659444 h 1041051"/>
                <a:gd name="connsiteX2" fmla="*/ 213064 w 1785392"/>
                <a:gd name="connsiteY2" fmla="*/ 710767 h 1041051"/>
                <a:gd name="connsiteX3" fmla="*/ 473336 w 1785392"/>
                <a:gd name="connsiteY3" fmla="*/ 1014446 h 1041051"/>
                <a:gd name="connsiteX4" fmla="*/ 1215614 w 1785392"/>
                <a:gd name="connsiteY4" fmla="*/ 1003688 h 1041051"/>
                <a:gd name="connsiteX5" fmla="*/ 1721223 w 1785392"/>
                <a:gd name="connsiteY5" fmla="*/ 820808 h 1041051"/>
                <a:gd name="connsiteX6" fmla="*/ 1624405 w 1785392"/>
                <a:gd name="connsiteY6" fmla="*/ 78531 h 1041051"/>
                <a:gd name="connsiteX7" fmla="*/ 333487 w 1785392"/>
                <a:gd name="connsiteY7" fmla="*/ 67773 h 1041051"/>
                <a:gd name="connsiteX8" fmla="*/ 154346 w 1785392"/>
                <a:gd name="connsiteY8" fmla="*/ 486089 h 1041051"/>
                <a:gd name="connsiteX0" fmla="*/ 154346 w 1785392"/>
                <a:gd name="connsiteY0" fmla="*/ 486089 h 1034605"/>
                <a:gd name="connsiteX1" fmla="*/ 0 w 1785392"/>
                <a:gd name="connsiteY1" fmla="*/ 659444 h 1034605"/>
                <a:gd name="connsiteX2" fmla="*/ 213064 w 1785392"/>
                <a:gd name="connsiteY2" fmla="*/ 710767 h 1034605"/>
                <a:gd name="connsiteX3" fmla="*/ 363148 w 1785392"/>
                <a:gd name="connsiteY3" fmla="*/ 1004921 h 1034605"/>
                <a:gd name="connsiteX4" fmla="*/ 1215614 w 1785392"/>
                <a:gd name="connsiteY4" fmla="*/ 1003688 h 1034605"/>
                <a:gd name="connsiteX5" fmla="*/ 1721223 w 1785392"/>
                <a:gd name="connsiteY5" fmla="*/ 820808 h 1034605"/>
                <a:gd name="connsiteX6" fmla="*/ 1624405 w 1785392"/>
                <a:gd name="connsiteY6" fmla="*/ 78531 h 1034605"/>
                <a:gd name="connsiteX7" fmla="*/ 333487 w 1785392"/>
                <a:gd name="connsiteY7" fmla="*/ 67773 h 1034605"/>
                <a:gd name="connsiteX8" fmla="*/ 154346 w 1785392"/>
                <a:gd name="connsiteY8" fmla="*/ 486089 h 1034605"/>
                <a:gd name="connsiteX0" fmla="*/ 154346 w 1785392"/>
                <a:gd name="connsiteY0" fmla="*/ 486089 h 1027938"/>
                <a:gd name="connsiteX1" fmla="*/ 0 w 1785392"/>
                <a:gd name="connsiteY1" fmla="*/ 659444 h 1027938"/>
                <a:gd name="connsiteX2" fmla="*/ 224967 w 1785392"/>
                <a:gd name="connsiteY2" fmla="*/ 810042 h 1027938"/>
                <a:gd name="connsiteX3" fmla="*/ 363148 w 1785392"/>
                <a:gd name="connsiteY3" fmla="*/ 1004921 h 1027938"/>
                <a:gd name="connsiteX4" fmla="*/ 1215614 w 1785392"/>
                <a:gd name="connsiteY4" fmla="*/ 1003688 h 1027938"/>
                <a:gd name="connsiteX5" fmla="*/ 1721223 w 1785392"/>
                <a:gd name="connsiteY5" fmla="*/ 820808 h 1027938"/>
                <a:gd name="connsiteX6" fmla="*/ 1624405 w 1785392"/>
                <a:gd name="connsiteY6" fmla="*/ 78531 h 1027938"/>
                <a:gd name="connsiteX7" fmla="*/ 333487 w 1785392"/>
                <a:gd name="connsiteY7" fmla="*/ 67773 h 1027938"/>
                <a:gd name="connsiteX8" fmla="*/ 154346 w 1785392"/>
                <a:gd name="connsiteY8" fmla="*/ 486089 h 1027938"/>
                <a:gd name="connsiteX0" fmla="*/ 309088 w 1940134"/>
                <a:gd name="connsiteY0" fmla="*/ 486089 h 1027938"/>
                <a:gd name="connsiteX1" fmla="*/ 0 w 1940134"/>
                <a:gd name="connsiteY1" fmla="*/ 805744 h 1027938"/>
                <a:gd name="connsiteX2" fmla="*/ 379709 w 1940134"/>
                <a:gd name="connsiteY2" fmla="*/ 810042 h 1027938"/>
                <a:gd name="connsiteX3" fmla="*/ 517890 w 1940134"/>
                <a:gd name="connsiteY3" fmla="*/ 1004921 h 1027938"/>
                <a:gd name="connsiteX4" fmla="*/ 1370356 w 1940134"/>
                <a:gd name="connsiteY4" fmla="*/ 1003688 h 1027938"/>
                <a:gd name="connsiteX5" fmla="*/ 1875965 w 1940134"/>
                <a:gd name="connsiteY5" fmla="*/ 820808 h 1027938"/>
                <a:gd name="connsiteX6" fmla="*/ 1779147 w 1940134"/>
                <a:gd name="connsiteY6" fmla="*/ 78531 h 1027938"/>
                <a:gd name="connsiteX7" fmla="*/ 488229 w 1940134"/>
                <a:gd name="connsiteY7" fmla="*/ 67773 h 1027938"/>
                <a:gd name="connsiteX8" fmla="*/ 309088 w 1940134"/>
                <a:gd name="connsiteY8" fmla="*/ 486089 h 1027938"/>
                <a:gd name="connsiteX0" fmla="*/ 285282 w 1916328"/>
                <a:gd name="connsiteY0" fmla="*/ 486089 h 1027938"/>
                <a:gd name="connsiteX1" fmla="*/ 0 w 1916328"/>
                <a:gd name="connsiteY1" fmla="*/ 863219 h 1027938"/>
                <a:gd name="connsiteX2" fmla="*/ 355903 w 1916328"/>
                <a:gd name="connsiteY2" fmla="*/ 810042 h 1027938"/>
                <a:gd name="connsiteX3" fmla="*/ 494084 w 1916328"/>
                <a:gd name="connsiteY3" fmla="*/ 1004921 h 1027938"/>
                <a:gd name="connsiteX4" fmla="*/ 1346550 w 1916328"/>
                <a:gd name="connsiteY4" fmla="*/ 1003688 h 1027938"/>
                <a:gd name="connsiteX5" fmla="*/ 1852159 w 1916328"/>
                <a:gd name="connsiteY5" fmla="*/ 820808 h 1027938"/>
                <a:gd name="connsiteX6" fmla="*/ 1755341 w 1916328"/>
                <a:gd name="connsiteY6" fmla="*/ 78531 h 1027938"/>
                <a:gd name="connsiteX7" fmla="*/ 464423 w 1916328"/>
                <a:gd name="connsiteY7" fmla="*/ 67773 h 1027938"/>
                <a:gd name="connsiteX8" fmla="*/ 285282 w 1916328"/>
                <a:gd name="connsiteY8" fmla="*/ 486089 h 1027938"/>
                <a:gd name="connsiteX0" fmla="*/ 285282 w 1916328"/>
                <a:gd name="connsiteY0" fmla="*/ 490809 h 1032658"/>
                <a:gd name="connsiteX1" fmla="*/ 0 w 1916328"/>
                <a:gd name="connsiteY1" fmla="*/ 867939 h 1032658"/>
                <a:gd name="connsiteX2" fmla="*/ 355903 w 1916328"/>
                <a:gd name="connsiteY2" fmla="*/ 814762 h 1032658"/>
                <a:gd name="connsiteX3" fmla="*/ 494084 w 1916328"/>
                <a:gd name="connsiteY3" fmla="*/ 1009641 h 1032658"/>
                <a:gd name="connsiteX4" fmla="*/ 1346550 w 1916328"/>
                <a:gd name="connsiteY4" fmla="*/ 1008408 h 1032658"/>
                <a:gd name="connsiteX5" fmla="*/ 1852159 w 1916328"/>
                <a:gd name="connsiteY5" fmla="*/ 825528 h 1032658"/>
                <a:gd name="connsiteX6" fmla="*/ 1755341 w 1916328"/>
                <a:gd name="connsiteY6" fmla="*/ 83251 h 1032658"/>
                <a:gd name="connsiteX7" fmla="*/ 547745 w 1916328"/>
                <a:gd name="connsiteY7" fmla="*/ 62043 h 1032658"/>
                <a:gd name="connsiteX8" fmla="*/ 285282 w 1916328"/>
                <a:gd name="connsiteY8" fmla="*/ 490809 h 1032658"/>
                <a:gd name="connsiteX0" fmla="*/ 364555 w 1995601"/>
                <a:gd name="connsiteY0" fmla="*/ 490809 h 1032658"/>
                <a:gd name="connsiteX1" fmla="*/ 0 w 1995601"/>
                <a:gd name="connsiteY1" fmla="*/ 497464 h 1032658"/>
                <a:gd name="connsiteX2" fmla="*/ 435176 w 1995601"/>
                <a:gd name="connsiteY2" fmla="*/ 814762 h 1032658"/>
                <a:gd name="connsiteX3" fmla="*/ 573357 w 1995601"/>
                <a:gd name="connsiteY3" fmla="*/ 1009641 h 1032658"/>
                <a:gd name="connsiteX4" fmla="*/ 1425823 w 1995601"/>
                <a:gd name="connsiteY4" fmla="*/ 1008408 h 1032658"/>
                <a:gd name="connsiteX5" fmla="*/ 1931432 w 1995601"/>
                <a:gd name="connsiteY5" fmla="*/ 825528 h 1032658"/>
                <a:gd name="connsiteX6" fmla="*/ 1834614 w 1995601"/>
                <a:gd name="connsiteY6" fmla="*/ 83251 h 1032658"/>
                <a:gd name="connsiteX7" fmla="*/ 627018 w 1995601"/>
                <a:gd name="connsiteY7" fmla="*/ 62043 h 1032658"/>
                <a:gd name="connsiteX8" fmla="*/ 364555 w 1995601"/>
                <a:gd name="connsiteY8" fmla="*/ 490809 h 1032658"/>
                <a:gd name="connsiteX0" fmla="*/ 372482 w 1995601"/>
                <a:gd name="connsiteY0" fmla="*/ 419199 h 1028674"/>
                <a:gd name="connsiteX1" fmla="*/ 0 w 1995601"/>
                <a:gd name="connsiteY1" fmla="*/ 493480 h 1028674"/>
                <a:gd name="connsiteX2" fmla="*/ 435176 w 1995601"/>
                <a:gd name="connsiteY2" fmla="*/ 810778 h 1028674"/>
                <a:gd name="connsiteX3" fmla="*/ 573357 w 1995601"/>
                <a:gd name="connsiteY3" fmla="*/ 1005657 h 1028674"/>
                <a:gd name="connsiteX4" fmla="*/ 1425823 w 1995601"/>
                <a:gd name="connsiteY4" fmla="*/ 1004424 h 1028674"/>
                <a:gd name="connsiteX5" fmla="*/ 1931432 w 1995601"/>
                <a:gd name="connsiteY5" fmla="*/ 821544 h 1028674"/>
                <a:gd name="connsiteX6" fmla="*/ 1834614 w 1995601"/>
                <a:gd name="connsiteY6" fmla="*/ 79267 h 1028674"/>
                <a:gd name="connsiteX7" fmla="*/ 627018 w 1995601"/>
                <a:gd name="connsiteY7" fmla="*/ 58059 h 1028674"/>
                <a:gd name="connsiteX8" fmla="*/ 372482 w 1995601"/>
                <a:gd name="connsiteY8" fmla="*/ 419199 h 1028674"/>
                <a:gd name="connsiteX0" fmla="*/ 372482 w 1995601"/>
                <a:gd name="connsiteY0" fmla="*/ 419199 h 1028674"/>
                <a:gd name="connsiteX1" fmla="*/ 0 w 1995601"/>
                <a:gd name="connsiteY1" fmla="*/ 493480 h 1028674"/>
                <a:gd name="connsiteX2" fmla="*/ 435176 w 1995601"/>
                <a:gd name="connsiteY2" fmla="*/ 810778 h 1028674"/>
                <a:gd name="connsiteX3" fmla="*/ 573357 w 1995601"/>
                <a:gd name="connsiteY3" fmla="*/ 1005657 h 1028674"/>
                <a:gd name="connsiteX4" fmla="*/ 1425823 w 1995601"/>
                <a:gd name="connsiteY4" fmla="*/ 1004424 h 1028674"/>
                <a:gd name="connsiteX5" fmla="*/ 1931432 w 1995601"/>
                <a:gd name="connsiteY5" fmla="*/ 821544 h 1028674"/>
                <a:gd name="connsiteX6" fmla="*/ 1834614 w 1995601"/>
                <a:gd name="connsiteY6" fmla="*/ 79267 h 1028674"/>
                <a:gd name="connsiteX7" fmla="*/ 627018 w 1995601"/>
                <a:gd name="connsiteY7" fmla="*/ 58059 h 1028674"/>
                <a:gd name="connsiteX8" fmla="*/ 372482 w 1995601"/>
                <a:gd name="connsiteY8" fmla="*/ 419199 h 1028674"/>
                <a:gd name="connsiteX0" fmla="*/ 372482 w 1995601"/>
                <a:gd name="connsiteY0" fmla="*/ 419199 h 1028674"/>
                <a:gd name="connsiteX1" fmla="*/ 0 w 1995601"/>
                <a:gd name="connsiteY1" fmla="*/ 531704 h 1028674"/>
                <a:gd name="connsiteX2" fmla="*/ 435176 w 1995601"/>
                <a:gd name="connsiteY2" fmla="*/ 810778 h 1028674"/>
                <a:gd name="connsiteX3" fmla="*/ 573357 w 1995601"/>
                <a:gd name="connsiteY3" fmla="*/ 1005657 h 1028674"/>
                <a:gd name="connsiteX4" fmla="*/ 1425823 w 1995601"/>
                <a:gd name="connsiteY4" fmla="*/ 1004424 h 1028674"/>
                <a:gd name="connsiteX5" fmla="*/ 1931432 w 1995601"/>
                <a:gd name="connsiteY5" fmla="*/ 821544 h 1028674"/>
                <a:gd name="connsiteX6" fmla="*/ 1834614 w 1995601"/>
                <a:gd name="connsiteY6" fmla="*/ 79267 h 1028674"/>
                <a:gd name="connsiteX7" fmla="*/ 627018 w 1995601"/>
                <a:gd name="connsiteY7" fmla="*/ 58059 h 1028674"/>
                <a:gd name="connsiteX8" fmla="*/ 372482 w 1995601"/>
                <a:gd name="connsiteY8" fmla="*/ 419199 h 1028674"/>
                <a:gd name="connsiteX0" fmla="*/ 372482 w 1995601"/>
                <a:gd name="connsiteY0" fmla="*/ 419199 h 1028674"/>
                <a:gd name="connsiteX1" fmla="*/ 0 w 1995601"/>
                <a:gd name="connsiteY1" fmla="*/ 531704 h 1028674"/>
                <a:gd name="connsiteX2" fmla="*/ 435176 w 1995601"/>
                <a:gd name="connsiteY2" fmla="*/ 810778 h 1028674"/>
                <a:gd name="connsiteX3" fmla="*/ 573357 w 1995601"/>
                <a:gd name="connsiteY3" fmla="*/ 1005657 h 1028674"/>
                <a:gd name="connsiteX4" fmla="*/ 1425823 w 1995601"/>
                <a:gd name="connsiteY4" fmla="*/ 1004424 h 1028674"/>
                <a:gd name="connsiteX5" fmla="*/ 1931432 w 1995601"/>
                <a:gd name="connsiteY5" fmla="*/ 821544 h 1028674"/>
                <a:gd name="connsiteX6" fmla="*/ 1834614 w 1995601"/>
                <a:gd name="connsiteY6" fmla="*/ 79267 h 1028674"/>
                <a:gd name="connsiteX7" fmla="*/ 627018 w 1995601"/>
                <a:gd name="connsiteY7" fmla="*/ 58059 h 1028674"/>
                <a:gd name="connsiteX8" fmla="*/ 372482 w 1995601"/>
                <a:gd name="connsiteY8" fmla="*/ 419199 h 1028674"/>
                <a:gd name="connsiteX0" fmla="*/ 372482 w 1995601"/>
                <a:gd name="connsiteY0" fmla="*/ 419199 h 1038466"/>
                <a:gd name="connsiteX1" fmla="*/ 0 w 1995601"/>
                <a:gd name="connsiteY1" fmla="*/ 531704 h 1038466"/>
                <a:gd name="connsiteX2" fmla="*/ 403467 w 1995601"/>
                <a:gd name="connsiteY2" fmla="*/ 666705 h 1038466"/>
                <a:gd name="connsiteX3" fmla="*/ 573357 w 1995601"/>
                <a:gd name="connsiteY3" fmla="*/ 1005657 h 1038466"/>
                <a:gd name="connsiteX4" fmla="*/ 1425823 w 1995601"/>
                <a:gd name="connsiteY4" fmla="*/ 1004424 h 1038466"/>
                <a:gd name="connsiteX5" fmla="*/ 1931432 w 1995601"/>
                <a:gd name="connsiteY5" fmla="*/ 821544 h 1038466"/>
                <a:gd name="connsiteX6" fmla="*/ 1834614 w 1995601"/>
                <a:gd name="connsiteY6" fmla="*/ 79267 h 1038466"/>
                <a:gd name="connsiteX7" fmla="*/ 627018 w 1995601"/>
                <a:gd name="connsiteY7" fmla="*/ 58059 h 1038466"/>
                <a:gd name="connsiteX8" fmla="*/ 372482 w 1995601"/>
                <a:gd name="connsiteY8" fmla="*/ 419199 h 1038466"/>
                <a:gd name="connsiteX0" fmla="*/ 372482 w 1995601"/>
                <a:gd name="connsiteY0" fmla="*/ 419199 h 1040125"/>
                <a:gd name="connsiteX1" fmla="*/ 0 w 1995601"/>
                <a:gd name="connsiteY1" fmla="*/ 531704 h 1040125"/>
                <a:gd name="connsiteX2" fmla="*/ 371757 w 1995601"/>
                <a:gd name="connsiteY2" fmla="*/ 643183 h 1040125"/>
                <a:gd name="connsiteX3" fmla="*/ 573357 w 1995601"/>
                <a:gd name="connsiteY3" fmla="*/ 1005657 h 1040125"/>
                <a:gd name="connsiteX4" fmla="*/ 1425823 w 1995601"/>
                <a:gd name="connsiteY4" fmla="*/ 1004424 h 1040125"/>
                <a:gd name="connsiteX5" fmla="*/ 1931432 w 1995601"/>
                <a:gd name="connsiteY5" fmla="*/ 821544 h 1040125"/>
                <a:gd name="connsiteX6" fmla="*/ 1834614 w 1995601"/>
                <a:gd name="connsiteY6" fmla="*/ 79267 h 1040125"/>
                <a:gd name="connsiteX7" fmla="*/ 627018 w 1995601"/>
                <a:gd name="connsiteY7" fmla="*/ 58059 h 1040125"/>
                <a:gd name="connsiteX8" fmla="*/ 372482 w 1995601"/>
                <a:gd name="connsiteY8" fmla="*/ 419199 h 1040125"/>
                <a:gd name="connsiteX0" fmla="*/ 372482 w 1995601"/>
                <a:gd name="connsiteY0" fmla="*/ 419199 h 1040125"/>
                <a:gd name="connsiteX1" fmla="*/ 0 w 1995601"/>
                <a:gd name="connsiteY1" fmla="*/ 531704 h 1040125"/>
                <a:gd name="connsiteX2" fmla="*/ 371757 w 1995601"/>
                <a:gd name="connsiteY2" fmla="*/ 643183 h 1040125"/>
                <a:gd name="connsiteX3" fmla="*/ 573357 w 1995601"/>
                <a:gd name="connsiteY3" fmla="*/ 1005657 h 1040125"/>
                <a:gd name="connsiteX4" fmla="*/ 1425823 w 1995601"/>
                <a:gd name="connsiteY4" fmla="*/ 1004424 h 1040125"/>
                <a:gd name="connsiteX5" fmla="*/ 1931432 w 1995601"/>
                <a:gd name="connsiteY5" fmla="*/ 821544 h 1040125"/>
                <a:gd name="connsiteX6" fmla="*/ 1834614 w 1995601"/>
                <a:gd name="connsiteY6" fmla="*/ 79267 h 1040125"/>
                <a:gd name="connsiteX7" fmla="*/ 627018 w 1995601"/>
                <a:gd name="connsiteY7" fmla="*/ 58059 h 1040125"/>
                <a:gd name="connsiteX8" fmla="*/ 372482 w 1995601"/>
                <a:gd name="connsiteY8" fmla="*/ 419199 h 1040125"/>
                <a:gd name="connsiteX0" fmla="*/ 372482 w 1995601"/>
                <a:gd name="connsiteY0" fmla="*/ 419199 h 1040125"/>
                <a:gd name="connsiteX1" fmla="*/ 0 w 1995601"/>
                <a:gd name="connsiteY1" fmla="*/ 531704 h 1040125"/>
                <a:gd name="connsiteX2" fmla="*/ 371757 w 1995601"/>
                <a:gd name="connsiteY2" fmla="*/ 643183 h 1040125"/>
                <a:gd name="connsiteX3" fmla="*/ 573357 w 1995601"/>
                <a:gd name="connsiteY3" fmla="*/ 1005657 h 1040125"/>
                <a:gd name="connsiteX4" fmla="*/ 1425823 w 1995601"/>
                <a:gd name="connsiteY4" fmla="*/ 1004424 h 1040125"/>
                <a:gd name="connsiteX5" fmla="*/ 1931432 w 1995601"/>
                <a:gd name="connsiteY5" fmla="*/ 821544 h 1040125"/>
                <a:gd name="connsiteX6" fmla="*/ 1834614 w 1995601"/>
                <a:gd name="connsiteY6" fmla="*/ 79267 h 1040125"/>
                <a:gd name="connsiteX7" fmla="*/ 627018 w 1995601"/>
                <a:gd name="connsiteY7" fmla="*/ 58059 h 1040125"/>
                <a:gd name="connsiteX8" fmla="*/ 372482 w 1995601"/>
                <a:gd name="connsiteY8" fmla="*/ 419199 h 1040125"/>
                <a:gd name="connsiteX0" fmla="*/ 372482 w 1998737"/>
                <a:gd name="connsiteY0" fmla="*/ 419199 h 1060032"/>
                <a:gd name="connsiteX1" fmla="*/ 0 w 1998737"/>
                <a:gd name="connsiteY1" fmla="*/ 531704 h 1060032"/>
                <a:gd name="connsiteX2" fmla="*/ 371757 w 1998737"/>
                <a:gd name="connsiteY2" fmla="*/ 643183 h 1060032"/>
                <a:gd name="connsiteX3" fmla="*/ 573357 w 1998737"/>
                <a:gd name="connsiteY3" fmla="*/ 1005657 h 1060032"/>
                <a:gd name="connsiteX4" fmla="*/ 1378259 w 1998737"/>
                <a:gd name="connsiteY4" fmla="*/ 1039708 h 1060032"/>
                <a:gd name="connsiteX5" fmla="*/ 1931432 w 1998737"/>
                <a:gd name="connsiteY5" fmla="*/ 821544 h 1060032"/>
                <a:gd name="connsiteX6" fmla="*/ 1834614 w 1998737"/>
                <a:gd name="connsiteY6" fmla="*/ 79267 h 1060032"/>
                <a:gd name="connsiteX7" fmla="*/ 627018 w 1998737"/>
                <a:gd name="connsiteY7" fmla="*/ 58059 h 1060032"/>
                <a:gd name="connsiteX8" fmla="*/ 372482 w 1998737"/>
                <a:gd name="connsiteY8" fmla="*/ 419199 h 1060032"/>
                <a:gd name="connsiteX0" fmla="*/ 372482 w 1998737"/>
                <a:gd name="connsiteY0" fmla="*/ 419199 h 1053843"/>
                <a:gd name="connsiteX1" fmla="*/ 0 w 1998737"/>
                <a:gd name="connsiteY1" fmla="*/ 531704 h 1053843"/>
                <a:gd name="connsiteX2" fmla="*/ 371757 w 1998737"/>
                <a:gd name="connsiteY2" fmla="*/ 643183 h 1053843"/>
                <a:gd name="connsiteX3" fmla="*/ 573357 w 1998737"/>
                <a:gd name="connsiteY3" fmla="*/ 1005657 h 1053843"/>
                <a:gd name="connsiteX4" fmla="*/ 1378259 w 1998737"/>
                <a:gd name="connsiteY4" fmla="*/ 1039708 h 1053843"/>
                <a:gd name="connsiteX5" fmla="*/ 1931432 w 1998737"/>
                <a:gd name="connsiteY5" fmla="*/ 821544 h 1053843"/>
                <a:gd name="connsiteX6" fmla="*/ 1834614 w 1998737"/>
                <a:gd name="connsiteY6" fmla="*/ 79267 h 1053843"/>
                <a:gd name="connsiteX7" fmla="*/ 627018 w 1998737"/>
                <a:gd name="connsiteY7" fmla="*/ 58059 h 1053843"/>
                <a:gd name="connsiteX8" fmla="*/ 372482 w 1998737"/>
                <a:gd name="connsiteY8" fmla="*/ 419199 h 1053843"/>
                <a:gd name="connsiteX0" fmla="*/ 372482 w 1998737"/>
                <a:gd name="connsiteY0" fmla="*/ 419199 h 1054305"/>
                <a:gd name="connsiteX1" fmla="*/ 0 w 1998737"/>
                <a:gd name="connsiteY1" fmla="*/ 531704 h 1054305"/>
                <a:gd name="connsiteX2" fmla="*/ 371757 w 1998737"/>
                <a:gd name="connsiteY2" fmla="*/ 643183 h 1054305"/>
                <a:gd name="connsiteX3" fmla="*/ 565431 w 1998737"/>
                <a:gd name="connsiteY3" fmla="*/ 990956 h 1054305"/>
                <a:gd name="connsiteX4" fmla="*/ 1378259 w 1998737"/>
                <a:gd name="connsiteY4" fmla="*/ 1039708 h 1054305"/>
                <a:gd name="connsiteX5" fmla="*/ 1931432 w 1998737"/>
                <a:gd name="connsiteY5" fmla="*/ 821544 h 1054305"/>
                <a:gd name="connsiteX6" fmla="*/ 1834614 w 1998737"/>
                <a:gd name="connsiteY6" fmla="*/ 79267 h 1054305"/>
                <a:gd name="connsiteX7" fmla="*/ 627018 w 1998737"/>
                <a:gd name="connsiteY7" fmla="*/ 58059 h 1054305"/>
                <a:gd name="connsiteX8" fmla="*/ 372482 w 1998737"/>
                <a:gd name="connsiteY8" fmla="*/ 419199 h 1054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8737" h="1054305">
                  <a:moveTo>
                    <a:pt x="372482" y="419199"/>
                  </a:moveTo>
                  <a:cubicBezTo>
                    <a:pt x="237751" y="459641"/>
                    <a:pt x="182295" y="458919"/>
                    <a:pt x="0" y="531704"/>
                  </a:cubicBezTo>
                  <a:cubicBezTo>
                    <a:pt x="71021" y="548812"/>
                    <a:pt x="300736" y="626075"/>
                    <a:pt x="371757" y="643183"/>
                  </a:cubicBezTo>
                  <a:cubicBezTo>
                    <a:pt x="429131" y="750759"/>
                    <a:pt x="397681" y="924869"/>
                    <a:pt x="565431" y="990956"/>
                  </a:cubicBezTo>
                  <a:cubicBezTo>
                    <a:pt x="733181" y="1057043"/>
                    <a:pt x="1150592" y="1067943"/>
                    <a:pt x="1378259" y="1039708"/>
                  </a:cubicBezTo>
                  <a:cubicBezTo>
                    <a:pt x="1605926" y="1011473"/>
                    <a:pt x="1855373" y="981617"/>
                    <a:pt x="1931432" y="821544"/>
                  </a:cubicBezTo>
                  <a:cubicBezTo>
                    <a:pt x="2007491" y="661471"/>
                    <a:pt x="2065903" y="204773"/>
                    <a:pt x="1834614" y="79267"/>
                  </a:cubicBezTo>
                  <a:cubicBezTo>
                    <a:pt x="1603325" y="-46239"/>
                    <a:pt x="870707" y="1404"/>
                    <a:pt x="627018" y="58059"/>
                  </a:cubicBezTo>
                  <a:cubicBezTo>
                    <a:pt x="383329" y="114714"/>
                    <a:pt x="354177" y="222647"/>
                    <a:pt x="372482" y="419199"/>
                  </a:cubicBezTo>
                  <a:close/>
                </a:path>
              </a:pathLst>
            </a:custGeom>
            <a:noFill/>
            <a:ln w="57150" cap="rnd">
              <a:solidFill>
                <a:schemeClr val="accent6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6125474A-C59E-4DB2-A20B-13E5990F713D}"/>
              </a:ext>
            </a:extLst>
          </p:cNvPr>
          <p:cNvSpPr txBox="1"/>
          <p:nvPr/>
        </p:nvSpPr>
        <p:spPr>
          <a:xfrm>
            <a:off x="437142" y="2597669"/>
            <a:ext cx="74921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ea typeface="SimSun" panose="02010600030101010101" pitchFamily="2" charset="-122"/>
              </a:rPr>
              <a:t>Hỏi vận tốc ca nô đi được là bao nhiêu?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D163A9E-5AB7-E846-84B9-8A6BF83DF2B7}"/>
              </a:ext>
            </a:extLst>
          </p:cNvPr>
          <p:cNvSpPr txBox="1"/>
          <p:nvPr/>
        </p:nvSpPr>
        <p:spPr>
          <a:xfrm>
            <a:off x="1954709" y="5623988"/>
            <a:ext cx="929874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x-none" sz="3600" b="1" dirty="0">
                <a:solidFill>
                  <a:schemeClr val="tx2"/>
                </a:solidFill>
              </a:rPr>
              <a:t>Thời gian đi = Thời điểm đến – thời điểm đi</a:t>
            </a:r>
          </a:p>
        </p:txBody>
      </p:sp>
    </p:spTree>
    <p:extLst>
      <p:ext uri="{BB962C8B-B14F-4D97-AF65-F5344CB8AC3E}">
        <p14:creationId xmlns:p14="http://schemas.microsoft.com/office/powerpoint/2010/main" val="84809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 animBg="1"/>
      <p:bldP spid="87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Box 148">
            <a:extLst>
              <a:ext uri="{FF2B5EF4-FFF2-40B4-BE49-F238E27FC236}">
                <a16:creationId xmlns:a16="http://schemas.microsoft.com/office/drawing/2014/main" xmlns="" id="{EC8077C9-02DF-4725-BDB1-5BB37351B8C1}"/>
              </a:ext>
            </a:extLst>
          </p:cNvPr>
          <p:cNvSpPr txBox="1"/>
          <p:nvPr/>
        </p:nvSpPr>
        <p:spPr>
          <a:xfrm>
            <a:off x="2043162" y="315950"/>
            <a:ext cx="995658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chemeClr val="accent6">
                    <a:lumMod val="75000"/>
                  </a:schemeClr>
                </a:solidFill>
                <a:ea typeface="SimSun" panose="02010600030101010101" pitchFamily="2" charset="-122"/>
              </a:rPr>
              <a:t>Một ca nô đi từ 6 giờ 30 phút đến 7 giờ 45 phút được quãng đường 30 km. Tính vận tốc của ca nô. 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52" name="组合 25">
            <a:extLst>
              <a:ext uri="{FF2B5EF4-FFF2-40B4-BE49-F238E27FC236}">
                <a16:creationId xmlns:a16="http://schemas.microsoft.com/office/drawing/2014/main" xmlns="" id="{D1E807AD-0A89-40C5-8A5E-E041547EF8DA}"/>
              </a:ext>
            </a:extLst>
          </p:cNvPr>
          <p:cNvGrpSpPr/>
          <p:nvPr/>
        </p:nvGrpSpPr>
        <p:grpSpPr>
          <a:xfrm>
            <a:off x="601571" y="230760"/>
            <a:ext cx="1178306" cy="954107"/>
            <a:chOff x="5315148" y="2888785"/>
            <a:chExt cx="1170998" cy="844988"/>
          </a:xfrm>
        </p:grpSpPr>
        <p:sp>
          <p:nvSpPr>
            <p:cNvPr id="153" name="PA_库_文本框 35">
              <a:extLst>
                <a:ext uri="{FF2B5EF4-FFF2-40B4-BE49-F238E27FC236}">
                  <a16:creationId xmlns:a16="http://schemas.microsoft.com/office/drawing/2014/main" xmlns="" id="{63038C3B-48DA-48CD-A78C-EDDEE2720337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5393895" y="2990704"/>
              <a:ext cx="1013506" cy="5178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2800">
                  <a:solidFill>
                    <a:srgbClr val="32578C"/>
                  </a:solidFill>
                  <a:latin typeface="新蒂下午茶基本版" panose="03000600000000000000" pitchFamily="66" charset="-122"/>
                  <a:ea typeface="新蒂下午茶基本版" panose="03000600000000000000" pitchFamily="66" charset="-122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+mn-lt"/>
                  <a:ea typeface="汉仪帅线体简" panose="00020600040101010101" pitchFamily="18" charset="-122"/>
                  <a:cs typeface="Calibri" panose="020F0502020204030204" pitchFamily="34" charset="0"/>
                </a:rPr>
                <a:t>Bài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汉仪帅线体简" panose="00020600040101010101" pitchFamily="18" charset="-122"/>
                  <a:cs typeface="Calibri" panose="020F0502020204030204" pitchFamily="34" charset="0"/>
                </a:rPr>
                <a:t> </a:t>
              </a:r>
              <a:r>
                <a:rPr lang="en-US" altLang="zh-CN" sz="3200" b="1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ea typeface="汉仪帅线体简" panose="00020600040101010101" pitchFamily="18" charset="-122"/>
                  <a:cs typeface="Calibri" panose="020F0502020204030204" pitchFamily="34" charset="0"/>
                </a:rPr>
                <a:t>4</a:t>
              </a: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汉仪帅线体简" panose="00020600040101010101" pitchFamily="18" charset="-122"/>
                <a:cs typeface="Calibri" panose="020F0502020204030204" pitchFamily="34" charset="0"/>
              </a:endParaRPr>
            </a:p>
          </p:txBody>
        </p:sp>
        <p:sp>
          <p:nvSpPr>
            <p:cNvPr id="154" name="PA_库_任意多边形 45">
              <a:extLst>
                <a:ext uri="{FF2B5EF4-FFF2-40B4-BE49-F238E27FC236}">
                  <a16:creationId xmlns:a16="http://schemas.microsoft.com/office/drawing/2014/main" xmlns="" id="{DF9D48CC-61F1-4469-9D0E-5559582476E7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rot="16200000" flipV="1">
              <a:off x="5478153" y="2725780"/>
              <a:ext cx="844988" cy="1170998"/>
            </a:xfrm>
            <a:custGeom>
              <a:avLst/>
              <a:gdLst>
                <a:gd name="connsiteX0" fmla="*/ 268941 w 1785392"/>
                <a:gd name="connsiteY0" fmla="*/ 475427 h 1041295"/>
                <a:gd name="connsiteX1" fmla="*/ 0 w 1785392"/>
                <a:gd name="connsiteY1" fmla="*/ 658307 h 1041295"/>
                <a:gd name="connsiteX2" fmla="*/ 301214 w 1785392"/>
                <a:gd name="connsiteY2" fmla="*/ 690580 h 1041295"/>
                <a:gd name="connsiteX3" fmla="*/ 473336 w 1785392"/>
                <a:gd name="connsiteY3" fmla="*/ 1013309 h 1041295"/>
                <a:gd name="connsiteX4" fmla="*/ 1215614 w 1785392"/>
                <a:gd name="connsiteY4" fmla="*/ 1002551 h 1041295"/>
                <a:gd name="connsiteX5" fmla="*/ 1721223 w 1785392"/>
                <a:gd name="connsiteY5" fmla="*/ 819671 h 1041295"/>
                <a:gd name="connsiteX6" fmla="*/ 1624405 w 1785392"/>
                <a:gd name="connsiteY6" fmla="*/ 77394 h 1041295"/>
                <a:gd name="connsiteX7" fmla="*/ 333487 w 1785392"/>
                <a:gd name="connsiteY7" fmla="*/ 66636 h 1041295"/>
                <a:gd name="connsiteX8" fmla="*/ 268941 w 1785392"/>
                <a:gd name="connsiteY8" fmla="*/ 475427 h 1041295"/>
                <a:gd name="connsiteX0" fmla="*/ 189606 w 1785392"/>
                <a:gd name="connsiteY0" fmla="*/ 476029 h 1041897"/>
                <a:gd name="connsiteX1" fmla="*/ 0 w 1785392"/>
                <a:gd name="connsiteY1" fmla="*/ 658909 h 1041897"/>
                <a:gd name="connsiteX2" fmla="*/ 301214 w 1785392"/>
                <a:gd name="connsiteY2" fmla="*/ 691182 h 1041897"/>
                <a:gd name="connsiteX3" fmla="*/ 473336 w 1785392"/>
                <a:gd name="connsiteY3" fmla="*/ 1013911 h 1041897"/>
                <a:gd name="connsiteX4" fmla="*/ 1215614 w 1785392"/>
                <a:gd name="connsiteY4" fmla="*/ 1003153 h 1041897"/>
                <a:gd name="connsiteX5" fmla="*/ 1721223 w 1785392"/>
                <a:gd name="connsiteY5" fmla="*/ 820273 h 1041897"/>
                <a:gd name="connsiteX6" fmla="*/ 1624405 w 1785392"/>
                <a:gd name="connsiteY6" fmla="*/ 77996 h 1041897"/>
                <a:gd name="connsiteX7" fmla="*/ 333487 w 1785392"/>
                <a:gd name="connsiteY7" fmla="*/ 67238 h 1041897"/>
                <a:gd name="connsiteX8" fmla="*/ 189606 w 1785392"/>
                <a:gd name="connsiteY8" fmla="*/ 476029 h 1041897"/>
                <a:gd name="connsiteX0" fmla="*/ 189606 w 1785392"/>
                <a:gd name="connsiteY0" fmla="*/ 476029 h 1041897"/>
                <a:gd name="connsiteX1" fmla="*/ 0 w 1785392"/>
                <a:gd name="connsiteY1" fmla="*/ 658909 h 1041897"/>
                <a:gd name="connsiteX2" fmla="*/ 301214 w 1785392"/>
                <a:gd name="connsiteY2" fmla="*/ 691182 h 1041897"/>
                <a:gd name="connsiteX3" fmla="*/ 473336 w 1785392"/>
                <a:gd name="connsiteY3" fmla="*/ 1013911 h 1041897"/>
                <a:gd name="connsiteX4" fmla="*/ 1215614 w 1785392"/>
                <a:gd name="connsiteY4" fmla="*/ 1003153 h 1041897"/>
                <a:gd name="connsiteX5" fmla="*/ 1721223 w 1785392"/>
                <a:gd name="connsiteY5" fmla="*/ 820273 h 1041897"/>
                <a:gd name="connsiteX6" fmla="*/ 1624405 w 1785392"/>
                <a:gd name="connsiteY6" fmla="*/ 77996 h 1041897"/>
                <a:gd name="connsiteX7" fmla="*/ 333487 w 1785392"/>
                <a:gd name="connsiteY7" fmla="*/ 67238 h 1041897"/>
                <a:gd name="connsiteX8" fmla="*/ 189606 w 1785392"/>
                <a:gd name="connsiteY8" fmla="*/ 476029 h 1041897"/>
                <a:gd name="connsiteX0" fmla="*/ 154346 w 1785392"/>
                <a:gd name="connsiteY0" fmla="*/ 486089 h 1042432"/>
                <a:gd name="connsiteX1" fmla="*/ 0 w 1785392"/>
                <a:gd name="connsiteY1" fmla="*/ 659444 h 1042432"/>
                <a:gd name="connsiteX2" fmla="*/ 301214 w 1785392"/>
                <a:gd name="connsiteY2" fmla="*/ 691717 h 1042432"/>
                <a:gd name="connsiteX3" fmla="*/ 473336 w 1785392"/>
                <a:gd name="connsiteY3" fmla="*/ 1014446 h 1042432"/>
                <a:gd name="connsiteX4" fmla="*/ 1215614 w 1785392"/>
                <a:gd name="connsiteY4" fmla="*/ 1003688 h 1042432"/>
                <a:gd name="connsiteX5" fmla="*/ 1721223 w 1785392"/>
                <a:gd name="connsiteY5" fmla="*/ 820808 h 1042432"/>
                <a:gd name="connsiteX6" fmla="*/ 1624405 w 1785392"/>
                <a:gd name="connsiteY6" fmla="*/ 78531 h 1042432"/>
                <a:gd name="connsiteX7" fmla="*/ 333487 w 1785392"/>
                <a:gd name="connsiteY7" fmla="*/ 67773 h 1042432"/>
                <a:gd name="connsiteX8" fmla="*/ 154346 w 1785392"/>
                <a:gd name="connsiteY8" fmla="*/ 486089 h 1042432"/>
                <a:gd name="connsiteX0" fmla="*/ 154346 w 1785392"/>
                <a:gd name="connsiteY0" fmla="*/ 486089 h 1042432"/>
                <a:gd name="connsiteX1" fmla="*/ 0 w 1785392"/>
                <a:gd name="connsiteY1" fmla="*/ 659444 h 1042432"/>
                <a:gd name="connsiteX2" fmla="*/ 301214 w 1785392"/>
                <a:gd name="connsiteY2" fmla="*/ 691717 h 1042432"/>
                <a:gd name="connsiteX3" fmla="*/ 473336 w 1785392"/>
                <a:gd name="connsiteY3" fmla="*/ 1014446 h 1042432"/>
                <a:gd name="connsiteX4" fmla="*/ 1215614 w 1785392"/>
                <a:gd name="connsiteY4" fmla="*/ 1003688 h 1042432"/>
                <a:gd name="connsiteX5" fmla="*/ 1721223 w 1785392"/>
                <a:gd name="connsiteY5" fmla="*/ 820808 h 1042432"/>
                <a:gd name="connsiteX6" fmla="*/ 1624405 w 1785392"/>
                <a:gd name="connsiteY6" fmla="*/ 78531 h 1042432"/>
                <a:gd name="connsiteX7" fmla="*/ 333487 w 1785392"/>
                <a:gd name="connsiteY7" fmla="*/ 67773 h 1042432"/>
                <a:gd name="connsiteX8" fmla="*/ 154346 w 1785392"/>
                <a:gd name="connsiteY8" fmla="*/ 486089 h 1042432"/>
                <a:gd name="connsiteX0" fmla="*/ 154346 w 1785392"/>
                <a:gd name="connsiteY0" fmla="*/ 486089 h 1041051"/>
                <a:gd name="connsiteX1" fmla="*/ 0 w 1785392"/>
                <a:gd name="connsiteY1" fmla="*/ 659444 h 1041051"/>
                <a:gd name="connsiteX2" fmla="*/ 213064 w 1785392"/>
                <a:gd name="connsiteY2" fmla="*/ 710767 h 1041051"/>
                <a:gd name="connsiteX3" fmla="*/ 473336 w 1785392"/>
                <a:gd name="connsiteY3" fmla="*/ 1014446 h 1041051"/>
                <a:gd name="connsiteX4" fmla="*/ 1215614 w 1785392"/>
                <a:gd name="connsiteY4" fmla="*/ 1003688 h 1041051"/>
                <a:gd name="connsiteX5" fmla="*/ 1721223 w 1785392"/>
                <a:gd name="connsiteY5" fmla="*/ 820808 h 1041051"/>
                <a:gd name="connsiteX6" fmla="*/ 1624405 w 1785392"/>
                <a:gd name="connsiteY6" fmla="*/ 78531 h 1041051"/>
                <a:gd name="connsiteX7" fmla="*/ 333487 w 1785392"/>
                <a:gd name="connsiteY7" fmla="*/ 67773 h 1041051"/>
                <a:gd name="connsiteX8" fmla="*/ 154346 w 1785392"/>
                <a:gd name="connsiteY8" fmla="*/ 486089 h 1041051"/>
                <a:gd name="connsiteX0" fmla="*/ 154346 w 1785392"/>
                <a:gd name="connsiteY0" fmla="*/ 486089 h 1034605"/>
                <a:gd name="connsiteX1" fmla="*/ 0 w 1785392"/>
                <a:gd name="connsiteY1" fmla="*/ 659444 h 1034605"/>
                <a:gd name="connsiteX2" fmla="*/ 213064 w 1785392"/>
                <a:gd name="connsiteY2" fmla="*/ 710767 h 1034605"/>
                <a:gd name="connsiteX3" fmla="*/ 363148 w 1785392"/>
                <a:gd name="connsiteY3" fmla="*/ 1004921 h 1034605"/>
                <a:gd name="connsiteX4" fmla="*/ 1215614 w 1785392"/>
                <a:gd name="connsiteY4" fmla="*/ 1003688 h 1034605"/>
                <a:gd name="connsiteX5" fmla="*/ 1721223 w 1785392"/>
                <a:gd name="connsiteY5" fmla="*/ 820808 h 1034605"/>
                <a:gd name="connsiteX6" fmla="*/ 1624405 w 1785392"/>
                <a:gd name="connsiteY6" fmla="*/ 78531 h 1034605"/>
                <a:gd name="connsiteX7" fmla="*/ 333487 w 1785392"/>
                <a:gd name="connsiteY7" fmla="*/ 67773 h 1034605"/>
                <a:gd name="connsiteX8" fmla="*/ 154346 w 1785392"/>
                <a:gd name="connsiteY8" fmla="*/ 486089 h 1034605"/>
                <a:gd name="connsiteX0" fmla="*/ 154346 w 1785392"/>
                <a:gd name="connsiteY0" fmla="*/ 486089 h 1027938"/>
                <a:gd name="connsiteX1" fmla="*/ 0 w 1785392"/>
                <a:gd name="connsiteY1" fmla="*/ 659444 h 1027938"/>
                <a:gd name="connsiteX2" fmla="*/ 224967 w 1785392"/>
                <a:gd name="connsiteY2" fmla="*/ 810042 h 1027938"/>
                <a:gd name="connsiteX3" fmla="*/ 363148 w 1785392"/>
                <a:gd name="connsiteY3" fmla="*/ 1004921 h 1027938"/>
                <a:gd name="connsiteX4" fmla="*/ 1215614 w 1785392"/>
                <a:gd name="connsiteY4" fmla="*/ 1003688 h 1027938"/>
                <a:gd name="connsiteX5" fmla="*/ 1721223 w 1785392"/>
                <a:gd name="connsiteY5" fmla="*/ 820808 h 1027938"/>
                <a:gd name="connsiteX6" fmla="*/ 1624405 w 1785392"/>
                <a:gd name="connsiteY6" fmla="*/ 78531 h 1027938"/>
                <a:gd name="connsiteX7" fmla="*/ 333487 w 1785392"/>
                <a:gd name="connsiteY7" fmla="*/ 67773 h 1027938"/>
                <a:gd name="connsiteX8" fmla="*/ 154346 w 1785392"/>
                <a:gd name="connsiteY8" fmla="*/ 486089 h 1027938"/>
                <a:gd name="connsiteX0" fmla="*/ 309088 w 1940134"/>
                <a:gd name="connsiteY0" fmla="*/ 486089 h 1027938"/>
                <a:gd name="connsiteX1" fmla="*/ 0 w 1940134"/>
                <a:gd name="connsiteY1" fmla="*/ 805744 h 1027938"/>
                <a:gd name="connsiteX2" fmla="*/ 379709 w 1940134"/>
                <a:gd name="connsiteY2" fmla="*/ 810042 h 1027938"/>
                <a:gd name="connsiteX3" fmla="*/ 517890 w 1940134"/>
                <a:gd name="connsiteY3" fmla="*/ 1004921 h 1027938"/>
                <a:gd name="connsiteX4" fmla="*/ 1370356 w 1940134"/>
                <a:gd name="connsiteY4" fmla="*/ 1003688 h 1027938"/>
                <a:gd name="connsiteX5" fmla="*/ 1875965 w 1940134"/>
                <a:gd name="connsiteY5" fmla="*/ 820808 h 1027938"/>
                <a:gd name="connsiteX6" fmla="*/ 1779147 w 1940134"/>
                <a:gd name="connsiteY6" fmla="*/ 78531 h 1027938"/>
                <a:gd name="connsiteX7" fmla="*/ 488229 w 1940134"/>
                <a:gd name="connsiteY7" fmla="*/ 67773 h 1027938"/>
                <a:gd name="connsiteX8" fmla="*/ 309088 w 1940134"/>
                <a:gd name="connsiteY8" fmla="*/ 486089 h 1027938"/>
                <a:gd name="connsiteX0" fmla="*/ 285282 w 1916328"/>
                <a:gd name="connsiteY0" fmla="*/ 486089 h 1027938"/>
                <a:gd name="connsiteX1" fmla="*/ 0 w 1916328"/>
                <a:gd name="connsiteY1" fmla="*/ 863219 h 1027938"/>
                <a:gd name="connsiteX2" fmla="*/ 355903 w 1916328"/>
                <a:gd name="connsiteY2" fmla="*/ 810042 h 1027938"/>
                <a:gd name="connsiteX3" fmla="*/ 494084 w 1916328"/>
                <a:gd name="connsiteY3" fmla="*/ 1004921 h 1027938"/>
                <a:gd name="connsiteX4" fmla="*/ 1346550 w 1916328"/>
                <a:gd name="connsiteY4" fmla="*/ 1003688 h 1027938"/>
                <a:gd name="connsiteX5" fmla="*/ 1852159 w 1916328"/>
                <a:gd name="connsiteY5" fmla="*/ 820808 h 1027938"/>
                <a:gd name="connsiteX6" fmla="*/ 1755341 w 1916328"/>
                <a:gd name="connsiteY6" fmla="*/ 78531 h 1027938"/>
                <a:gd name="connsiteX7" fmla="*/ 464423 w 1916328"/>
                <a:gd name="connsiteY7" fmla="*/ 67773 h 1027938"/>
                <a:gd name="connsiteX8" fmla="*/ 285282 w 1916328"/>
                <a:gd name="connsiteY8" fmla="*/ 486089 h 1027938"/>
                <a:gd name="connsiteX0" fmla="*/ 285282 w 1916328"/>
                <a:gd name="connsiteY0" fmla="*/ 490809 h 1032658"/>
                <a:gd name="connsiteX1" fmla="*/ 0 w 1916328"/>
                <a:gd name="connsiteY1" fmla="*/ 867939 h 1032658"/>
                <a:gd name="connsiteX2" fmla="*/ 355903 w 1916328"/>
                <a:gd name="connsiteY2" fmla="*/ 814762 h 1032658"/>
                <a:gd name="connsiteX3" fmla="*/ 494084 w 1916328"/>
                <a:gd name="connsiteY3" fmla="*/ 1009641 h 1032658"/>
                <a:gd name="connsiteX4" fmla="*/ 1346550 w 1916328"/>
                <a:gd name="connsiteY4" fmla="*/ 1008408 h 1032658"/>
                <a:gd name="connsiteX5" fmla="*/ 1852159 w 1916328"/>
                <a:gd name="connsiteY5" fmla="*/ 825528 h 1032658"/>
                <a:gd name="connsiteX6" fmla="*/ 1755341 w 1916328"/>
                <a:gd name="connsiteY6" fmla="*/ 83251 h 1032658"/>
                <a:gd name="connsiteX7" fmla="*/ 547745 w 1916328"/>
                <a:gd name="connsiteY7" fmla="*/ 62043 h 1032658"/>
                <a:gd name="connsiteX8" fmla="*/ 285282 w 1916328"/>
                <a:gd name="connsiteY8" fmla="*/ 490809 h 1032658"/>
                <a:gd name="connsiteX0" fmla="*/ 364555 w 1995601"/>
                <a:gd name="connsiteY0" fmla="*/ 490809 h 1032658"/>
                <a:gd name="connsiteX1" fmla="*/ 0 w 1995601"/>
                <a:gd name="connsiteY1" fmla="*/ 497464 h 1032658"/>
                <a:gd name="connsiteX2" fmla="*/ 435176 w 1995601"/>
                <a:gd name="connsiteY2" fmla="*/ 814762 h 1032658"/>
                <a:gd name="connsiteX3" fmla="*/ 573357 w 1995601"/>
                <a:gd name="connsiteY3" fmla="*/ 1009641 h 1032658"/>
                <a:gd name="connsiteX4" fmla="*/ 1425823 w 1995601"/>
                <a:gd name="connsiteY4" fmla="*/ 1008408 h 1032658"/>
                <a:gd name="connsiteX5" fmla="*/ 1931432 w 1995601"/>
                <a:gd name="connsiteY5" fmla="*/ 825528 h 1032658"/>
                <a:gd name="connsiteX6" fmla="*/ 1834614 w 1995601"/>
                <a:gd name="connsiteY6" fmla="*/ 83251 h 1032658"/>
                <a:gd name="connsiteX7" fmla="*/ 627018 w 1995601"/>
                <a:gd name="connsiteY7" fmla="*/ 62043 h 1032658"/>
                <a:gd name="connsiteX8" fmla="*/ 364555 w 1995601"/>
                <a:gd name="connsiteY8" fmla="*/ 490809 h 1032658"/>
                <a:gd name="connsiteX0" fmla="*/ 372482 w 1995601"/>
                <a:gd name="connsiteY0" fmla="*/ 419199 h 1028674"/>
                <a:gd name="connsiteX1" fmla="*/ 0 w 1995601"/>
                <a:gd name="connsiteY1" fmla="*/ 493480 h 1028674"/>
                <a:gd name="connsiteX2" fmla="*/ 435176 w 1995601"/>
                <a:gd name="connsiteY2" fmla="*/ 810778 h 1028674"/>
                <a:gd name="connsiteX3" fmla="*/ 573357 w 1995601"/>
                <a:gd name="connsiteY3" fmla="*/ 1005657 h 1028674"/>
                <a:gd name="connsiteX4" fmla="*/ 1425823 w 1995601"/>
                <a:gd name="connsiteY4" fmla="*/ 1004424 h 1028674"/>
                <a:gd name="connsiteX5" fmla="*/ 1931432 w 1995601"/>
                <a:gd name="connsiteY5" fmla="*/ 821544 h 1028674"/>
                <a:gd name="connsiteX6" fmla="*/ 1834614 w 1995601"/>
                <a:gd name="connsiteY6" fmla="*/ 79267 h 1028674"/>
                <a:gd name="connsiteX7" fmla="*/ 627018 w 1995601"/>
                <a:gd name="connsiteY7" fmla="*/ 58059 h 1028674"/>
                <a:gd name="connsiteX8" fmla="*/ 372482 w 1995601"/>
                <a:gd name="connsiteY8" fmla="*/ 419199 h 1028674"/>
                <a:gd name="connsiteX0" fmla="*/ 372482 w 1995601"/>
                <a:gd name="connsiteY0" fmla="*/ 419199 h 1028674"/>
                <a:gd name="connsiteX1" fmla="*/ 0 w 1995601"/>
                <a:gd name="connsiteY1" fmla="*/ 493480 h 1028674"/>
                <a:gd name="connsiteX2" fmla="*/ 435176 w 1995601"/>
                <a:gd name="connsiteY2" fmla="*/ 810778 h 1028674"/>
                <a:gd name="connsiteX3" fmla="*/ 573357 w 1995601"/>
                <a:gd name="connsiteY3" fmla="*/ 1005657 h 1028674"/>
                <a:gd name="connsiteX4" fmla="*/ 1425823 w 1995601"/>
                <a:gd name="connsiteY4" fmla="*/ 1004424 h 1028674"/>
                <a:gd name="connsiteX5" fmla="*/ 1931432 w 1995601"/>
                <a:gd name="connsiteY5" fmla="*/ 821544 h 1028674"/>
                <a:gd name="connsiteX6" fmla="*/ 1834614 w 1995601"/>
                <a:gd name="connsiteY6" fmla="*/ 79267 h 1028674"/>
                <a:gd name="connsiteX7" fmla="*/ 627018 w 1995601"/>
                <a:gd name="connsiteY7" fmla="*/ 58059 h 1028674"/>
                <a:gd name="connsiteX8" fmla="*/ 372482 w 1995601"/>
                <a:gd name="connsiteY8" fmla="*/ 419199 h 1028674"/>
                <a:gd name="connsiteX0" fmla="*/ 372482 w 1995601"/>
                <a:gd name="connsiteY0" fmla="*/ 419199 h 1028674"/>
                <a:gd name="connsiteX1" fmla="*/ 0 w 1995601"/>
                <a:gd name="connsiteY1" fmla="*/ 531704 h 1028674"/>
                <a:gd name="connsiteX2" fmla="*/ 435176 w 1995601"/>
                <a:gd name="connsiteY2" fmla="*/ 810778 h 1028674"/>
                <a:gd name="connsiteX3" fmla="*/ 573357 w 1995601"/>
                <a:gd name="connsiteY3" fmla="*/ 1005657 h 1028674"/>
                <a:gd name="connsiteX4" fmla="*/ 1425823 w 1995601"/>
                <a:gd name="connsiteY4" fmla="*/ 1004424 h 1028674"/>
                <a:gd name="connsiteX5" fmla="*/ 1931432 w 1995601"/>
                <a:gd name="connsiteY5" fmla="*/ 821544 h 1028674"/>
                <a:gd name="connsiteX6" fmla="*/ 1834614 w 1995601"/>
                <a:gd name="connsiteY6" fmla="*/ 79267 h 1028674"/>
                <a:gd name="connsiteX7" fmla="*/ 627018 w 1995601"/>
                <a:gd name="connsiteY7" fmla="*/ 58059 h 1028674"/>
                <a:gd name="connsiteX8" fmla="*/ 372482 w 1995601"/>
                <a:gd name="connsiteY8" fmla="*/ 419199 h 1028674"/>
                <a:gd name="connsiteX0" fmla="*/ 372482 w 1995601"/>
                <a:gd name="connsiteY0" fmla="*/ 419199 h 1028674"/>
                <a:gd name="connsiteX1" fmla="*/ 0 w 1995601"/>
                <a:gd name="connsiteY1" fmla="*/ 531704 h 1028674"/>
                <a:gd name="connsiteX2" fmla="*/ 435176 w 1995601"/>
                <a:gd name="connsiteY2" fmla="*/ 810778 h 1028674"/>
                <a:gd name="connsiteX3" fmla="*/ 573357 w 1995601"/>
                <a:gd name="connsiteY3" fmla="*/ 1005657 h 1028674"/>
                <a:gd name="connsiteX4" fmla="*/ 1425823 w 1995601"/>
                <a:gd name="connsiteY4" fmla="*/ 1004424 h 1028674"/>
                <a:gd name="connsiteX5" fmla="*/ 1931432 w 1995601"/>
                <a:gd name="connsiteY5" fmla="*/ 821544 h 1028674"/>
                <a:gd name="connsiteX6" fmla="*/ 1834614 w 1995601"/>
                <a:gd name="connsiteY6" fmla="*/ 79267 h 1028674"/>
                <a:gd name="connsiteX7" fmla="*/ 627018 w 1995601"/>
                <a:gd name="connsiteY7" fmla="*/ 58059 h 1028674"/>
                <a:gd name="connsiteX8" fmla="*/ 372482 w 1995601"/>
                <a:gd name="connsiteY8" fmla="*/ 419199 h 1028674"/>
                <a:gd name="connsiteX0" fmla="*/ 372482 w 1995601"/>
                <a:gd name="connsiteY0" fmla="*/ 419199 h 1038466"/>
                <a:gd name="connsiteX1" fmla="*/ 0 w 1995601"/>
                <a:gd name="connsiteY1" fmla="*/ 531704 h 1038466"/>
                <a:gd name="connsiteX2" fmla="*/ 403467 w 1995601"/>
                <a:gd name="connsiteY2" fmla="*/ 666705 h 1038466"/>
                <a:gd name="connsiteX3" fmla="*/ 573357 w 1995601"/>
                <a:gd name="connsiteY3" fmla="*/ 1005657 h 1038466"/>
                <a:gd name="connsiteX4" fmla="*/ 1425823 w 1995601"/>
                <a:gd name="connsiteY4" fmla="*/ 1004424 h 1038466"/>
                <a:gd name="connsiteX5" fmla="*/ 1931432 w 1995601"/>
                <a:gd name="connsiteY5" fmla="*/ 821544 h 1038466"/>
                <a:gd name="connsiteX6" fmla="*/ 1834614 w 1995601"/>
                <a:gd name="connsiteY6" fmla="*/ 79267 h 1038466"/>
                <a:gd name="connsiteX7" fmla="*/ 627018 w 1995601"/>
                <a:gd name="connsiteY7" fmla="*/ 58059 h 1038466"/>
                <a:gd name="connsiteX8" fmla="*/ 372482 w 1995601"/>
                <a:gd name="connsiteY8" fmla="*/ 419199 h 1038466"/>
                <a:gd name="connsiteX0" fmla="*/ 372482 w 1995601"/>
                <a:gd name="connsiteY0" fmla="*/ 419199 h 1040125"/>
                <a:gd name="connsiteX1" fmla="*/ 0 w 1995601"/>
                <a:gd name="connsiteY1" fmla="*/ 531704 h 1040125"/>
                <a:gd name="connsiteX2" fmla="*/ 371757 w 1995601"/>
                <a:gd name="connsiteY2" fmla="*/ 643183 h 1040125"/>
                <a:gd name="connsiteX3" fmla="*/ 573357 w 1995601"/>
                <a:gd name="connsiteY3" fmla="*/ 1005657 h 1040125"/>
                <a:gd name="connsiteX4" fmla="*/ 1425823 w 1995601"/>
                <a:gd name="connsiteY4" fmla="*/ 1004424 h 1040125"/>
                <a:gd name="connsiteX5" fmla="*/ 1931432 w 1995601"/>
                <a:gd name="connsiteY5" fmla="*/ 821544 h 1040125"/>
                <a:gd name="connsiteX6" fmla="*/ 1834614 w 1995601"/>
                <a:gd name="connsiteY6" fmla="*/ 79267 h 1040125"/>
                <a:gd name="connsiteX7" fmla="*/ 627018 w 1995601"/>
                <a:gd name="connsiteY7" fmla="*/ 58059 h 1040125"/>
                <a:gd name="connsiteX8" fmla="*/ 372482 w 1995601"/>
                <a:gd name="connsiteY8" fmla="*/ 419199 h 1040125"/>
                <a:gd name="connsiteX0" fmla="*/ 372482 w 1995601"/>
                <a:gd name="connsiteY0" fmla="*/ 419199 h 1040125"/>
                <a:gd name="connsiteX1" fmla="*/ 0 w 1995601"/>
                <a:gd name="connsiteY1" fmla="*/ 531704 h 1040125"/>
                <a:gd name="connsiteX2" fmla="*/ 371757 w 1995601"/>
                <a:gd name="connsiteY2" fmla="*/ 643183 h 1040125"/>
                <a:gd name="connsiteX3" fmla="*/ 573357 w 1995601"/>
                <a:gd name="connsiteY3" fmla="*/ 1005657 h 1040125"/>
                <a:gd name="connsiteX4" fmla="*/ 1425823 w 1995601"/>
                <a:gd name="connsiteY4" fmla="*/ 1004424 h 1040125"/>
                <a:gd name="connsiteX5" fmla="*/ 1931432 w 1995601"/>
                <a:gd name="connsiteY5" fmla="*/ 821544 h 1040125"/>
                <a:gd name="connsiteX6" fmla="*/ 1834614 w 1995601"/>
                <a:gd name="connsiteY6" fmla="*/ 79267 h 1040125"/>
                <a:gd name="connsiteX7" fmla="*/ 627018 w 1995601"/>
                <a:gd name="connsiteY7" fmla="*/ 58059 h 1040125"/>
                <a:gd name="connsiteX8" fmla="*/ 372482 w 1995601"/>
                <a:gd name="connsiteY8" fmla="*/ 419199 h 1040125"/>
                <a:gd name="connsiteX0" fmla="*/ 372482 w 1995601"/>
                <a:gd name="connsiteY0" fmla="*/ 419199 h 1040125"/>
                <a:gd name="connsiteX1" fmla="*/ 0 w 1995601"/>
                <a:gd name="connsiteY1" fmla="*/ 531704 h 1040125"/>
                <a:gd name="connsiteX2" fmla="*/ 371757 w 1995601"/>
                <a:gd name="connsiteY2" fmla="*/ 643183 h 1040125"/>
                <a:gd name="connsiteX3" fmla="*/ 573357 w 1995601"/>
                <a:gd name="connsiteY3" fmla="*/ 1005657 h 1040125"/>
                <a:gd name="connsiteX4" fmla="*/ 1425823 w 1995601"/>
                <a:gd name="connsiteY4" fmla="*/ 1004424 h 1040125"/>
                <a:gd name="connsiteX5" fmla="*/ 1931432 w 1995601"/>
                <a:gd name="connsiteY5" fmla="*/ 821544 h 1040125"/>
                <a:gd name="connsiteX6" fmla="*/ 1834614 w 1995601"/>
                <a:gd name="connsiteY6" fmla="*/ 79267 h 1040125"/>
                <a:gd name="connsiteX7" fmla="*/ 627018 w 1995601"/>
                <a:gd name="connsiteY7" fmla="*/ 58059 h 1040125"/>
                <a:gd name="connsiteX8" fmla="*/ 372482 w 1995601"/>
                <a:gd name="connsiteY8" fmla="*/ 419199 h 1040125"/>
                <a:gd name="connsiteX0" fmla="*/ 372482 w 1998737"/>
                <a:gd name="connsiteY0" fmla="*/ 419199 h 1060032"/>
                <a:gd name="connsiteX1" fmla="*/ 0 w 1998737"/>
                <a:gd name="connsiteY1" fmla="*/ 531704 h 1060032"/>
                <a:gd name="connsiteX2" fmla="*/ 371757 w 1998737"/>
                <a:gd name="connsiteY2" fmla="*/ 643183 h 1060032"/>
                <a:gd name="connsiteX3" fmla="*/ 573357 w 1998737"/>
                <a:gd name="connsiteY3" fmla="*/ 1005657 h 1060032"/>
                <a:gd name="connsiteX4" fmla="*/ 1378259 w 1998737"/>
                <a:gd name="connsiteY4" fmla="*/ 1039708 h 1060032"/>
                <a:gd name="connsiteX5" fmla="*/ 1931432 w 1998737"/>
                <a:gd name="connsiteY5" fmla="*/ 821544 h 1060032"/>
                <a:gd name="connsiteX6" fmla="*/ 1834614 w 1998737"/>
                <a:gd name="connsiteY6" fmla="*/ 79267 h 1060032"/>
                <a:gd name="connsiteX7" fmla="*/ 627018 w 1998737"/>
                <a:gd name="connsiteY7" fmla="*/ 58059 h 1060032"/>
                <a:gd name="connsiteX8" fmla="*/ 372482 w 1998737"/>
                <a:gd name="connsiteY8" fmla="*/ 419199 h 1060032"/>
                <a:gd name="connsiteX0" fmla="*/ 372482 w 1998737"/>
                <a:gd name="connsiteY0" fmla="*/ 419199 h 1053843"/>
                <a:gd name="connsiteX1" fmla="*/ 0 w 1998737"/>
                <a:gd name="connsiteY1" fmla="*/ 531704 h 1053843"/>
                <a:gd name="connsiteX2" fmla="*/ 371757 w 1998737"/>
                <a:gd name="connsiteY2" fmla="*/ 643183 h 1053843"/>
                <a:gd name="connsiteX3" fmla="*/ 573357 w 1998737"/>
                <a:gd name="connsiteY3" fmla="*/ 1005657 h 1053843"/>
                <a:gd name="connsiteX4" fmla="*/ 1378259 w 1998737"/>
                <a:gd name="connsiteY4" fmla="*/ 1039708 h 1053843"/>
                <a:gd name="connsiteX5" fmla="*/ 1931432 w 1998737"/>
                <a:gd name="connsiteY5" fmla="*/ 821544 h 1053843"/>
                <a:gd name="connsiteX6" fmla="*/ 1834614 w 1998737"/>
                <a:gd name="connsiteY6" fmla="*/ 79267 h 1053843"/>
                <a:gd name="connsiteX7" fmla="*/ 627018 w 1998737"/>
                <a:gd name="connsiteY7" fmla="*/ 58059 h 1053843"/>
                <a:gd name="connsiteX8" fmla="*/ 372482 w 1998737"/>
                <a:gd name="connsiteY8" fmla="*/ 419199 h 1053843"/>
                <a:gd name="connsiteX0" fmla="*/ 372482 w 1998737"/>
                <a:gd name="connsiteY0" fmla="*/ 419199 h 1054305"/>
                <a:gd name="connsiteX1" fmla="*/ 0 w 1998737"/>
                <a:gd name="connsiteY1" fmla="*/ 531704 h 1054305"/>
                <a:gd name="connsiteX2" fmla="*/ 371757 w 1998737"/>
                <a:gd name="connsiteY2" fmla="*/ 643183 h 1054305"/>
                <a:gd name="connsiteX3" fmla="*/ 565431 w 1998737"/>
                <a:gd name="connsiteY3" fmla="*/ 990956 h 1054305"/>
                <a:gd name="connsiteX4" fmla="*/ 1378259 w 1998737"/>
                <a:gd name="connsiteY4" fmla="*/ 1039708 h 1054305"/>
                <a:gd name="connsiteX5" fmla="*/ 1931432 w 1998737"/>
                <a:gd name="connsiteY5" fmla="*/ 821544 h 1054305"/>
                <a:gd name="connsiteX6" fmla="*/ 1834614 w 1998737"/>
                <a:gd name="connsiteY6" fmla="*/ 79267 h 1054305"/>
                <a:gd name="connsiteX7" fmla="*/ 627018 w 1998737"/>
                <a:gd name="connsiteY7" fmla="*/ 58059 h 1054305"/>
                <a:gd name="connsiteX8" fmla="*/ 372482 w 1998737"/>
                <a:gd name="connsiteY8" fmla="*/ 419199 h 1054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8737" h="1054305">
                  <a:moveTo>
                    <a:pt x="372482" y="419199"/>
                  </a:moveTo>
                  <a:cubicBezTo>
                    <a:pt x="237751" y="459641"/>
                    <a:pt x="182295" y="458919"/>
                    <a:pt x="0" y="531704"/>
                  </a:cubicBezTo>
                  <a:cubicBezTo>
                    <a:pt x="71021" y="548812"/>
                    <a:pt x="300736" y="626075"/>
                    <a:pt x="371757" y="643183"/>
                  </a:cubicBezTo>
                  <a:cubicBezTo>
                    <a:pt x="429131" y="750759"/>
                    <a:pt x="397681" y="924869"/>
                    <a:pt x="565431" y="990956"/>
                  </a:cubicBezTo>
                  <a:cubicBezTo>
                    <a:pt x="733181" y="1057043"/>
                    <a:pt x="1150592" y="1067943"/>
                    <a:pt x="1378259" y="1039708"/>
                  </a:cubicBezTo>
                  <a:cubicBezTo>
                    <a:pt x="1605926" y="1011473"/>
                    <a:pt x="1855373" y="981617"/>
                    <a:pt x="1931432" y="821544"/>
                  </a:cubicBezTo>
                  <a:cubicBezTo>
                    <a:pt x="2007491" y="661471"/>
                    <a:pt x="2065903" y="204773"/>
                    <a:pt x="1834614" y="79267"/>
                  </a:cubicBezTo>
                  <a:cubicBezTo>
                    <a:pt x="1603325" y="-46239"/>
                    <a:pt x="870707" y="1404"/>
                    <a:pt x="627018" y="58059"/>
                  </a:cubicBezTo>
                  <a:cubicBezTo>
                    <a:pt x="383329" y="114714"/>
                    <a:pt x="354177" y="222647"/>
                    <a:pt x="372482" y="419199"/>
                  </a:cubicBezTo>
                  <a:close/>
                </a:path>
              </a:pathLst>
            </a:custGeom>
            <a:noFill/>
            <a:ln w="57150" cap="rnd">
              <a:solidFill>
                <a:schemeClr val="accent6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B86478EE-9B57-47A9-AE86-1DA175EC0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154" y="2692038"/>
            <a:ext cx="4616681" cy="461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" name="Text Box 15">
            <a:extLst>
              <a:ext uri="{FF2B5EF4-FFF2-40B4-BE49-F238E27FC236}">
                <a16:creationId xmlns:a16="http://schemas.microsoft.com/office/drawing/2014/main" xmlns="" id="{A60DB7CC-851D-431E-897F-700FEF3CBC37}"/>
              </a:ext>
            </a:extLst>
          </p:cNvPr>
          <p:cNvSpPr txBox="1"/>
          <p:nvPr/>
        </p:nvSpPr>
        <p:spPr>
          <a:xfrm>
            <a:off x="2043162" y="2279891"/>
            <a:ext cx="4372864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Thời gian ca nô đi hết là:</a:t>
            </a:r>
          </a:p>
        </p:txBody>
      </p:sp>
      <p:sp>
        <p:nvSpPr>
          <p:cNvPr id="156" name="Text Box 16">
            <a:extLst>
              <a:ext uri="{FF2B5EF4-FFF2-40B4-BE49-F238E27FC236}">
                <a16:creationId xmlns:a16="http://schemas.microsoft.com/office/drawing/2014/main" xmlns="" id="{90680B95-B5DD-4727-96D4-6F2220142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0524" y="2944076"/>
            <a:ext cx="76674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7 giờ 45 phút - 6 giờ 30 phút = 1 giờ 15 phút</a:t>
            </a:r>
          </a:p>
        </p:txBody>
      </p:sp>
      <p:sp>
        <p:nvSpPr>
          <p:cNvPr id="157" name="Text Box 17">
            <a:extLst>
              <a:ext uri="{FF2B5EF4-FFF2-40B4-BE49-F238E27FC236}">
                <a16:creationId xmlns:a16="http://schemas.microsoft.com/office/drawing/2014/main" xmlns="" id="{0458211A-7C94-49DD-AADA-F723F841E51A}"/>
              </a:ext>
            </a:extLst>
          </p:cNvPr>
          <p:cNvSpPr txBox="1"/>
          <p:nvPr/>
        </p:nvSpPr>
        <p:spPr>
          <a:xfrm>
            <a:off x="2043162" y="3938883"/>
            <a:ext cx="2957605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Vận tốc ca nô là:</a:t>
            </a:r>
          </a:p>
        </p:txBody>
      </p:sp>
      <p:sp>
        <p:nvSpPr>
          <p:cNvPr id="158" name="Text Box 18">
            <a:extLst>
              <a:ext uri="{FF2B5EF4-FFF2-40B4-BE49-F238E27FC236}">
                <a16:creationId xmlns:a16="http://schemas.microsoft.com/office/drawing/2014/main" xmlns="" id="{1B448299-5FBE-4BBC-9007-4DAB37471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7077" y="4585721"/>
            <a:ext cx="51577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30    :    1,25      =  24 (km/giờ)</a:t>
            </a:r>
          </a:p>
        </p:txBody>
      </p:sp>
      <p:sp>
        <p:nvSpPr>
          <p:cNvPr id="159" name="Text Box 19">
            <a:extLst>
              <a:ext uri="{FF2B5EF4-FFF2-40B4-BE49-F238E27FC236}">
                <a16:creationId xmlns:a16="http://schemas.microsoft.com/office/drawing/2014/main" xmlns="" id="{D335BBF2-FB4F-40B6-BDDD-E8DF83BFF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4421" y="5395240"/>
            <a:ext cx="33159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Đáp số: 24 km/giờ</a:t>
            </a:r>
          </a:p>
        </p:txBody>
      </p:sp>
      <p:sp>
        <p:nvSpPr>
          <p:cNvPr id="160" name="Rectangle 20">
            <a:extLst>
              <a:ext uri="{FF2B5EF4-FFF2-40B4-BE49-F238E27FC236}">
                <a16:creationId xmlns:a16="http://schemas.microsoft.com/office/drawing/2014/main" xmlns="" id="{BF00AF68-6713-4C03-8FCB-7D07A09D2D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1011" y="3441412"/>
            <a:ext cx="18614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ea typeface="SimSun" panose="02010600030101010101" pitchFamily="2" charset="-122"/>
              </a:rPr>
              <a:t>= 1,25 giờ</a:t>
            </a:r>
          </a:p>
        </p:txBody>
      </p:sp>
      <p:sp>
        <p:nvSpPr>
          <p:cNvPr id="161" name="Text Box 15">
            <a:extLst>
              <a:ext uri="{FF2B5EF4-FFF2-40B4-BE49-F238E27FC236}">
                <a16:creationId xmlns:a16="http://schemas.microsoft.com/office/drawing/2014/main" xmlns="" id="{E7DC55DD-D51F-4DC3-B206-9CBC6CAC29D0}"/>
              </a:ext>
            </a:extLst>
          </p:cNvPr>
          <p:cNvSpPr txBox="1"/>
          <p:nvPr/>
        </p:nvSpPr>
        <p:spPr>
          <a:xfrm>
            <a:off x="5617187" y="1705878"/>
            <a:ext cx="1409360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Bài giải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87285BBA-6617-B144-A557-2066EDF7BF71}"/>
              </a:ext>
            </a:extLst>
          </p:cNvPr>
          <p:cNvCxnSpPr>
            <a:cxnSpLocks/>
          </p:cNvCxnSpPr>
          <p:nvPr/>
        </p:nvCxnSpPr>
        <p:spPr>
          <a:xfrm>
            <a:off x="4312895" y="801859"/>
            <a:ext cx="5815843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EBDD1723-D867-3843-ACA2-9F7825FAA710}"/>
              </a:ext>
            </a:extLst>
          </p:cNvPr>
          <p:cNvCxnSpPr>
            <a:cxnSpLocks/>
          </p:cNvCxnSpPr>
          <p:nvPr/>
        </p:nvCxnSpPr>
        <p:spPr>
          <a:xfrm>
            <a:off x="2092845" y="1265931"/>
            <a:ext cx="3524342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F4EABC96-9DE8-314F-933B-449D15C03EF4}"/>
              </a:ext>
            </a:extLst>
          </p:cNvPr>
          <p:cNvCxnSpPr>
            <a:cxnSpLocks/>
          </p:cNvCxnSpPr>
          <p:nvPr/>
        </p:nvCxnSpPr>
        <p:spPr>
          <a:xfrm>
            <a:off x="6604396" y="1293743"/>
            <a:ext cx="2961635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98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1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/>
      <p:bldP spid="155" grpId="0"/>
      <p:bldP spid="157" grpId="0"/>
      <p:bldP spid="158" grpId="0"/>
      <p:bldP spid="159" grpId="0"/>
      <p:bldP spid="16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153" y="1628231"/>
            <a:ext cx="4329573" cy="432957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54636">
            <a:off x="9441708" y="2472393"/>
            <a:ext cx="544288" cy="406840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0" y="4352544"/>
            <a:ext cx="12192000" cy="2505456"/>
            <a:chOff x="-175847" y="4352544"/>
            <a:chExt cx="12367847" cy="2505456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175847" y="4352544"/>
              <a:ext cx="4185322" cy="2505456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pic>
        <p:nvPicPr>
          <p:cNvPr id="25" name="图片 82">
            <a:extLst>
              <a:ext uri="{FF2B5EF4-FFF2-40B4-BE49-F238E27FC236}">
                <a16:creationId xmlns:a16="http://schemas.microsoft.com/office/drawing/2014/main" xmlns="" id="{8D15131C-019A-4F0F-B59C-1584E442B2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9744" flipH="1">
            <a:off x="9393546" y="-58126"/>
            <a:ext cx="3221032" cy="1057285"/>
          </a:xfrm>
          <a:prstGeom prst="rect">
            <a:avLst/>
          </a:prstGeom>
        </p:spPr>
      </p:pic>
      <p:pic>
        <p:nvPicPr>
          <p:cNvPr id="26" name="图片 82">
            <a:extLst>
              <a:ext uri="{FF2B5EF4-FFF2-40B4-BE49-F238E27FC236}">
                <a16:creationId xmlns:a16="http://schemas.microsoft.com/office/drawing/2014/main" xmlns="" id="{2361339A-1AC3-4DC4-B53E-8E03FDBA77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51516" flipH="1">
            <a:off x="9994542" y="369575"/>
            <a:ext cx="3221032" cy="1057285"/>
          </a:xfrm>
          <a:prstGeom prst="rect">
            <a:avLst/>
          </a:prstGeom>
        </p:spPr>
      </p:pic>
      <p:pic>
        <p:nvPicPr>
          <p:cNvPr id="27" name="图片 9">
            <a:extLst>
              <a:ext uri="{FF2B5EF4-FFF2-40B4-BE49-F238E27FC236}">
                <a16:creationId xmlns:a16="http://schemas.microsoft.com/office/drawing/2014/main" xmlns="" id="{2F904C09-2CE2-419A-95F0-9AEE60B80F6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1579" r="69386" b="10955"/>
          <a:stretch/>
        </p:blipFill>
        <p:spPr>
          <a:xfrm>
            <a:off x="3910053" y="470516"/>
            <a:ext cx="1399739" cy="3255264"/>
          </a:xfrm>
          <a:prstGeom prst="rect">
            <a:avLst/>
          </a:prstGeom>
        </p:spPr>
      </p:pic>
      <p:pic>
        <p:nvPicPr>
          <p:cNvPr id="31" name="图片 14">
            <a:extLst>
              <a:ext uri="{FF2B5EF4-FFF2-40B4-BE49-F238E27FC236}">
                <a16:creationId xmlns:a16="http://schemas.microsoft.com/office/drawing/2014/main" xmlns="" id="{71094242-1B11-4413-89B0-9649BDEE3BE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5" t="65100" r="9338" b="10955"/>
          <a:stretch/>
        </p:blipFill>
        <p:spPr>
          <a:xfrm>
            <a:off x="3144866" y="487772"/>
            <a:ext cx="1536192" cy="1642172"/>
          </a:xfrm>
          <a:prstGeom prst="rect">
            <a:avLst/>
          </a:prstGeom>
        </p:spPr>
      </p:pic>
      <p:pic>
        <p:nvPicPr>
          <p:cNvPr id="32" name="图片 9">
            <a:extLst>
              <a:ext uri="{FF2B5EF4-FFF2-40B4-BE49-F238E27FC236}">
                <a16:creationId xmlns:a16="http://schemas.microsoft.com/office/drawing/2014/main" xmlns="" id="{CBCB5D62-A1C0-4C92-80F6-9386E33F72B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7" t="41579" r="49060" b="10955"/>
          <a:stretch/>
        </p:blipFill>
        <p:spPr>
          <a:xfrm>
            <a:off x="7703561" y="517086"/>
            <a:ext cx="1126764" cy="3255264"/>
          </a:xfrm>
          <a:prstGeom prst="rect">
            <a:avLst/>
          </a:prstGeom>
        </p:spPr>
      </p:pic>
      <p:pic>
        <p:nvPicPr>
          <p:cNvPr id="33" name="图片 9">
            <a:extLst>
              <a:ext uri="{FF2B5EF4-FFF2-40B4-BE49-F238E27FC236}">
                <a16:creationId xmlns:a16="http://schemas.microsoft.com/office/drawing/2014/main" xmlns="" id="{D029C1EA-5F62-4A7D-B741-3C77371122C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1579" r="69386" b="10955"/>
          <a:stretch/>
        </p:blipFill>
        <p:spPr>
          <a:xfrm flipH="1">
            <a:off x="8168404" y="1650346"/>
            <a:ext cx="1399739" cy="3255264"/>
          </a:xfrm>
          <a:prstGeom prst="rect">
            <a:avLst/>
          </a:prstGeom>
        </p:spPr>
      </p:pic>
      <p:pic>
        <p:nvPicPr>
          <p:cNvPr id="34" name="图片 3">
            <a:extLst>
              <a:ext uri="{FF2B5EF4-FFF2-40B4-BE49-F238E27FC236}">
                <a16:creationId xmlns:a16="http://schemas.microsoft.com/office/drawing/2014/main" xmlns="" id="{16704A9B-B597-4E2F-B038-C30BBA3C89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841" y="2847712"/>
            <a:ext cx="1984262" cy="1839426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xmlns="" id="{C4F25BE4-B244-4CF4-88F7-F5293EF334C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747" y="1268449"/>
            <a:ext cx="6514471" cy="234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31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6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6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307" y="1859545"/>
            <a:ext cx="3254062" cy="5116324"/>
          </a:xfrm>
          <a:prstGeom prst="rect">
            <a:avLst/>
          </a:prstGeom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81B9F1D4-311B-47E8-9528-4C4036ADE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1578">
            <a:off x="2845305" y="1440392"/>
            <a:ext cx="3021694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xmlns="" id="{A9306A16-4080-4E71-BB8E-2FC81ED34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62" y="3429000"/>
            <a:ext cx="2685232" cy="268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xmlns="" id="{0F21D0BB-1725-4EE0-9533-86F956F28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172" y="1018130"/>
            <a:ext cx="1287610" cy="128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Speech Bubble: Rectangle with Corners Rounded 31">
            <a:extLst>
              <a:ext uri="{FF2B5EF4-FFF2-40B4-BE49-F238E27FC236}">
                <a16:creationId xmlns:a16="http://schemas.microsoft.com/office/drawing/2014/main" xmlns="" id="{012F0D9E-7F79-4D9A-BB66-928B6A93EC2E}"/>
              </a:ext>
            </a:extLst>
          </p:cNvPr>
          <p:cNvSpPr/>
          <p:nvPr/>
        </p:nvSpPr>
        <p:spPr>
          <a:xfrm>
            <a:off x="7576457" y="202311"/>
            <a:ext cx="2908663" cy="1875478"/>
          </a:xfrm>
          <a:custGeom>
            <a:avLst/>
            <a:gdLst>
              <a:gd name="connsiteX0" fmla="*/ 0 w 2908663"/>
              <a:gd name="connsiteY0" fmla="*/ 312586 h 1875478"/>
              <a:gd name="connsiteX1" fmla="*/ 312586 w 2908663"/>
              <a:gd name="connsiteY1" fmla="*/ 0 h 1875478"/>
              <a:gd name="connsiteX2" fmla="*/ 787805 w 2908663"/>
              <a:gd name="connsiteY2" fmla="*/ 0 h 1875478"/>
              <a:gd name="connsiteX3" fmla="*/ 1207659 w 2908663"/>
              <a:gd name="connsiteY3" fmla="*/ 0 h 1875478"/>
              <a:gd name="connsiteX4" fmla="*/ 1696720 w 2908663"/>
              <a:gd name="connsiteY4" fmla="*/ 0 h 1875478"/>
              <a:gd name="connsiteX5" fmla="*/ 1696720 w 2908663"/>
              <a:gd name="connsiteY5" fmla="*/ 0 h 1875478"/>
              <a:gd name="connsiteX6" fmla="*/ 2045760 w 2908663"/>
              <a:gd name="connsiteY6" fmla="*/ 0 h 1875478"/>
              <a:gd name="connsiteX7" fmla="*/ 2423886 w 2908663"/>
              <a:gd name="connsiteY7" fmla="*/ 0 h 1875478"/>
              <a:gd name="connsiteX8" fmla="*/ 2596077 w 2908663"/>
              <a:gd name="connsiteY8" fmla="*/ 0 h 1875478"/>
              <a:gd name="connsiteX9" fmla="*/ 2908663 w 2908663"/>
              <a:gd name="connsiteY9" fmla="*/ 312586 h 1875478"/>
              <a:gd name="connsiteX10" fmla="*/ 2908663 w 2908663"/>
              <a:gd name="connsiteY10" fmla="*/ 687679 h 1875478"/>
              <a:gd name="connsiteX11" fmla="*/ 2908663 w 2908663"/>
              <a:gd name="connsiteY11" fmla="*/ 1094029 h 1875478"/>
              <a:gd name="connsiteX12" fmla="*/ 2908663 w 2908663"/>
              <a:gd name="connsiteY12" fmla="*/ 1094029 h 1875478"/>
              <a:gd name="connsiteX13" fmla="*/ 2908663 w 2908663"/>
              <a:gd name="connsiteY13" fmla="*/ 1562898 h 1875478"/>
              <a:gd name="connsiteX14" fmla="*/ 2908663 w 2908663"/>
              <a:gd name="connsiteY14" fmla="*/ 1562892 h 1875478"/>
              <a:gd name="connsiteX15" fmla="*/ 2596077 w 2908663"/>
              <a:gd name="connsiteY15" fmla="*/ 1875478 h 1875478"/>
              <a:gd name="connsiteX16" fmla="*/ 2423886 w 2908663"/>
              <a:gd name="connsiteY16" fmla="*/ 1875478 h 1875478"/>
              <a:gd name="connsiteX17" fmla="*/ 2494528 w 2908663"/>
              <a:gd name="connsiteY17" fmla="*/ 2448980 h 1875478"/>
              <a:gd name="connsiteX18" fmla="*/ 2111580 w 2908663"/>
              <a:gd name="connsiteY18" fmla="*/ 2173699 h 1875478"/>
              <a:gd name="connsiteX19" fmla="*/ 1696720 w 2908663"/>
              <a:gd name="connsiteY19" fmla="*/ 1875478 h 1875478"/>
              <a:gd name="connsiteX20" fmla="*/ 1276866 w 2908663"/>
              <a:gd name="connsiteY20" fmla="*/ 1875478 h 1875478"/>
              <a:gd name="connsiteX21" fmla="*/ 857012 w 2908663"/>
              <a:gd name="connsiteY21" fmla="*/ 1875478 h 1875478"/>
              <a:gd name="connsiteX22" fmla="*/ 312586 w 2908663"/>
              <a:gd name="connsiteY22" fmla="*/ 1875478 h 1875478"/>
              <a:gd name="connsiteX23" fmla="*/ 0 w 2908663"/>
              <a:gd name="connsiteY23" fmla="*/ 1562892 h 1875478"/>
              <a:gd name="connsiteX24" fmla="*/ 0 w 2908663"/>
              <a:gd name="connsiteY24" fmla="*/ 1562898 h 1875478"/>
              <a:gd name="connsiteX25" fmla="*/ 0 w 2908663"/>
              <a:gd name="connsiteY25" fmla="*/ 1094029 h 1875478"/>
              <a:gd name="connsiteX26" fmla="*/ 0 w 2908663"/>
              <a:gd name="connsiteY26" fmla="*/ 1094029 h 1875478"/>
              <a:gd name="connsiteX27" fmla="*/ 0 w 2908663"/>
              <a:gd name="connsiteY27" fmla="*/ 687679 h 1875478"/>
              <a:gd name="connsiteX28" fmla="*/ 0 w 2908663"/>
              <a:gd name="connsiteY28" fmla="*/ 312586 h 1875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908663" h="1875478" extrusionOk="0">
                <a:moveTo>
                  <a:pt x="0" y="312586"/>
                </a:moveTo>
                <a:cubicBezTo>
                  <a:pt x="35202" y="109592"/>
                  <a:pt x="133542" y="36301"/>
                  <a:pt x="312586" y="0"/>
                </a:cubicBezTo>
                <a:cubicBezTo>
                  <a:pt x="480746" y="-2230"/>
                  <a:pt x="609488" y="56581"/>
                  <a:pt x="787805" y="0"/>
                </a:cubicBezTo>
                <a:cubicBezTo>
                  <a:pt x="966122" y="-56581"/>
                  <a:pt x="1051931" y="25983"/>
                  <a:pt x="1207659" y="0"/>
                </a:cubicBezTo>
                <a:cubicBezTo>
                  <a:pt x="1363387" y="-25983"/>
                  <a:pt x="1553560" y="15671"/>
                  <a:pt x="1696720" y="0"/>
                </a:cubicBezTo>
                <a:lnTo>
                  <a:pt x="1696720" y="0"/>
                </a:lnTo>
                <a:cubicBezTo>
                  <a:pt x="1767215" y="-10182"/>
                  <a:pt x="1911480" y="8234"/>
                  <a:pt x="2045760" y="0"/>
                </a:cubicBezTo>
                <a:cubicBezTo>
                  <a:pt x="2180040" y="-8234"/>
                  <a:pt x="2320544" y="29712"/>
                  <a:pt x="2423886" y="0"/>
                </a:cubicBezTo>
                <a:cubicBezTo>
                  <a:pt x="2462057" y="-12779"/>
                  <a:pt x="2558133" y="19337"/>
                  <a:pt x="2596077" y="0"/>
                </a:cubicBezTo>
                <a:cubicBezTo>
                  <a:pt x="2767803" y="-5397"/>
                  <a:pt x="2902393" y="140415"/>
                  <a:pt x="2908663" y="312586"/>
                </a:cubicBezTo>
                <a:cubicBezTo>
                  <a:pt x="2913586" y="465955"/>
                  <a:pt x="2902106" y="600842"/>
                  <a:pt x="2908663" y="687679"/>
                </a:cubicBezTo>
                <a:cubicBezTo>
                  <a:pt x="2915220" y="774516"/>
                  <a:pt x="2907310" y="953440"/>
                  <a:pt x="2908663" y="1094029"/>
                </a:cubicBezTo>
                <a:lnTo>
                  <a:pt x="2908663" y="1094029"/>
                </a:lnTo>
                <a:cubicBezTo>
                  <a:pt x="2914755" y="1221108"/>
                  <a:pt x="2903367" y="1466358"/>
                  <a:pt x="2908663" y="1562898"/>
                </a:cubicBezTo>
                <a:lnTo>
                  <a:pt x="2908663" y="1562892"/>
                </a:lnTo>
                <a:cubicBezTo>
                  <a:pt x="2919108" y="1777410"/>
                  <a:pt x="2765812" y="1853926"/>
                  <a:pt x="2596077" y="1875478"/>
                </a:cubicBezTo>
                <a:cubicBezTo>
                  <a:pt x="2542488" y="1892529"/>
                  <a:pt x="2499357" y="1864217"/>
                  <a:pt x="2423886" y="1875478"/>
                </a:cubicBezTo>
                <a:cubicBezTo>
                  <a:pt x="2495879" y="2124631"/>
                  <a:pt x="2438875" y="2290130"/>
                  <a:pt x="2494528" y="2448980"/>
                </a:cubicBezTo>
                <a:cubicBezTo>
                  <a:pt x="2300120" y="2325875"/>
                  <a:pt x="2225132" y="2241563"/>
                  <a:pt x="2111580" y="2173699"/>
                </a:cubicBezTo>
                <a:cubicBezTo>
                  <a:pt x="1998028" y="2105835"/>
                  <a:pt x="1872642" y="1964731"/>
                  <a:pt x="1696720" y="1875478"/>
                </a:cubicBezTo>
                <a:cubicBezTo>
                  <a:pt x="1588030" y="1882018"/>
                  <a:pt x="1412813" y="1848995"/>
                  <a:pt x="1276866" y="1875478"/>
                </a:cubicBezTo>
                <a:cubicBezTo>
                  <a:pt x="1140919" y="1901961"/>
                  <a:pt x="1058225" y="1867476"/>
                  <a:pt x="857012" y="1875478"/>
                </a:cubicBezTo>
                <a:cubicBezTo>
                  <a:pt x="655799" y="1883480"/>
                  <a:pt x="435274" y="1842079"/>
                  <a:pt x="312586" y="1875478"/>
                </a:cubicBezTo>
                <a:cubicBezTo>
                  <a:pt x="144839" y="1833449"/>
                  <a:pt x="20090" y="1701750"/>
                  <a:pt x="0" y="1562892"/>
                </a:cubicBezTo>
                <a:lnTo>
                  <a:pt x="0" y="1562898"/>
                </a:lnTo>
                <a:cubicBezTo>
                  <a:pt x="-22658" y="1407322"/>
                  <a:pt x="2456" y="1268906"/>
                  <a:pt x="0" y="1094029"/>
                </a:cubicBezTo>
                <a:lnTo>
                  <a:pt x="0" y="1094029"/>
                </a:lnTo>
                <a:cubicBezTo>
                  <a:pt x="-3185" y="932815"/>
                  <a:pt x="46855" y="781349"/>
                  <a:pt x="0" y="687679"/>
                </a:cubicBezTo>
                <a:cubicBezTo>
                  <a:pt x="-46855" y="594009"/>
                  <a:pt x="31174" y="463528"/>
                  <a:pt x="0" y="312586"/>
                </a:cubicBezTo>
                <a:close/>
              </a:path>
            </a:pathLst>
          </a:custGeom>
          <a:noFill/>
          <a:ln w="57150">
            <a:solidFill>
              <a:schemeClr val="accent6">
                <a:lumMod val="7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63377474">
                  <a:prstGeom prst="wedgeRoundRectCallout">
                    <a:avLst>
                      <a:gd name="adj1" fmla="val 35762"/>
                      <a:gd name="adj2" fmla="val 80579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Hãy tính vận tốc từ nhà đến trường của bạn!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A3CB205-A72E-43FD-B019-BDF5A0B9ED48}"/>
              </a:ext>
            </a:extLst>
          </p:cNvPr>
          <p:cNvSpPr txBox="1"/>
          <p:nvPr/>
        </p:nvSpPr>
        <p:spPr>
          <a:xfrm>
            <a:off x="2499879" y="1454123"/>
            <a:ext cx="2032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38827D"/>
                </a:solidFill>
              </a:rPr>
              <a:t>V = ?</a:t>
            </a:r>
          </a:p>
        </p:txBody>
      </p:sp>
    </p:spTree>
    <p:extLst>
      <p:ext uri="{BB962C8B-B14F-4D97-AF65-F5344CB8AC3E}">
        <p14:creationId xmlns:p14="http://schemas.microsoft.com/office/powerpoint/2010/main" val="107272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631991" y="5087828"/>
            <a:ext cx="1718993" cy="1313980"/>
            <a:chOff x="1631991" y="5087828"/>
            <a:chExt cx="1718993" cy="1313980"/>
          </a:xfrm>
        </p:grpSpPr>
        <p:pic>
          <p:nvPicPr>
            <p:cNvPr id="76" name="图片 7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1631991" y="5087828"/>
              <a:ext cx="1445624" cy="1313980"/>
            </a:xfrm>
            <a:prstGeom prst="rect">
              <a:avLst/>
            </a:prstGeom>
          </p:spPr>
        </p:pic>
        <p:pic>
          <p:nvPicPr>
            <p:cNvPr id="77" name="图片 7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2292096" y="5439346"/>
              <a:ext cx="1058888" cy="962462"/>
            </a:xfrm>
            <a:prstGeom prst="rect">
              <a:avLst/>
            </a:prstGeom>
          </p:spPr>
        </p:pic>
      </p:grpSp>
      <p:pic>
        <p:nvPicPr>
          <p:cNvPr id="79" name="图片 7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640" y="2231231"/>
            <a:ext cx="1385144" cy="952286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041" flipH="1">
            <a:off x="9774427" y="29334"/>
            <a:ext cx="2731607" cy="896634"/>
          </a:xfrm>
          <a:prstGeom prst="rect">
            <a:avLst/>
          </a:prstGeom>
        </p:spPr>
      </p:pic>
      <p:pic>
        <p:nvPicPr>
          <p:cNvPr id="83" name="图片 8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3582" flipH="1">
            <a:off x="9138997" y="-241720"/>
            <a:ext cx="3221032" cy="1057285"/>
          </a:xfrm>
          <a:prstGeom prst="rect">
            <a:avLst/>
          </a:prstGeom>
        </p:spPr>
      </p:pic>
      <p:grpSp>
        <p:nvGrpSpPr>
          <p:cNvPr id="84" name="组合 83"/>
          <p:cNvGrpSpPr/>
          <p:nvPr/>
        </p:nvGrpSpPr>
        <p:grpSpPr>
          <a:xfrm>
            <a:off x="-17585" y="5729324"/>
            <a:ext cx="12203723" cy="1123362"/>
            <a:chOff x="-17585" y="5729324"/>
            <a:chExt cx="12203723" cy="1123362"/>
          </a:xfrm>
        </p:grpSpPr>
        <p:pic>
          <p:nvPicPr>
            <p:cNvPr id="85" name="图片 84"/>
            <p:cNvPicPr>
              <a:picLocks noChangeAspect="1"/>
            </p:cNvPicPr>
            <p:nvPr/>
          </p:nvPicPr>
          <p:blipFill rotWithShape="1">
            <a:blip r:embed="rId8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86" name="图片 85"/>
            <p:cNvPicPr>
              <a:picLocks noChangeAspect="1"/>
            </p:cNvPicPr>
            <p:nvPr/>
          </p:nvPicPr>
          <p:blipFill rotWithShape="1">
            <a:blip r:embed="rId8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80" name="图片 7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640" y="3985082"/>
            <a:ext cx="1255286" cy="1053284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054771C9-63B6-4C54-95D0-8848127DD5C8}"/>
              </a:ext>
            </a:extLst>
          </p:cNvPr>
          <p:cNvSpPr/>
          <p:nvPr/>
        </p:nvSpPr>
        <p:spPr>
          <a:xfrm>
            <a:off x="3267789" y="2038331"/>
            <a:ext cx="6461090" cy="1123362"/>
          </a:xfrm>
          <a:custGeom>
            <a:avLst/>
            <a:gdLst>
              <a:gd name="connsiteX0" fmla="*/ 0 w 6461090"/>
              <a:gd name="connsiteY0" fmla="*/ 187231 h 1123362"/>
              <a:gd name="connsiteX1" fmla="*/ 187231 w 6461090"/>
              <a:gd name="connsiteY1" fmla="*/ 0 h 1123362"/>
              <a:gd name="connsiteX2" fmla="*/ 679695 w 6461090"/>
              <a:gd name="connsiteY2" fmla="*/ 0 h 1123362"/>
              <a:gd name="connsiteX3" fmla="*/ 1050426 w 6461090"/>
              <a:gd name="connsiteY3" fmla="*/ 0 h 1123362"/>
              <a:gd name="connsiteX4" fmla="*/ 1421156 w 6461090"/>
              <a:gd name="connsiteY4" fmla="*/ 0 h 1123362"/>
              <a:gd name="connsiteX5" fmla="*/ 1791887 w 6461090"/>
              <a:gd name="connsiteY5" fmla="*/ 0 h 1123362"/>
              <a:gd name="connsiteX6" fmla="*/ 2284351 w 6461090"/>
              <a:gd name="connsiteY6" fmla="*/ 0 h 1123362"/>
              <a:gd name="connsiteX7" fmla="*/ 2898547 w 6461090"/>
              <a:gd name="connsiteY7" fmla="*/ 0 h 1123362"/>
              <a:gd name="connsiteX8" fmla="*/ 3512743 w 6461090"/>
              <a:gd name="connsiteY8" fmla="*/ 0 h 1123362"/>
              <a:gd name="connsiteX9" fmla="*/ 3883474 w 6461090"/>
              <a:gd name="connsiteY9" fmla="*/ 0 h 1123362"/>
              <a:gd name="connsiteX10" fmla="*/ 4315071 w 6461090"/>
              <a:gd name="connsiteY10" fmla="*/ 0 h 1123362"/>
              <a:gd name="connsiteX11" fmla="*/ 4929268 w 6461090"/>
              <a:gd name="connsiteY11" fmla="*/ 0 h 1123362"/>
              <a:gd name="connsiteX12" fmla="*/ 5543464 w 6461090"/>
              <a:gd name="connsiteY12" fmla="*/ 0 h 1123362"/>
              <a:gd name="connsiteX13" fmla="*/ 6273859 w 6461090"/>
              <a:gd name="connsiteY13" fmla="*/ 0 h 1123362"/>
              <a:gd name="connsiteX14" fmla="*/ 6461090 w 6461090"/>
              <a:gd name="connsiteY14" fmla="*/ 187231 h 1123362"/>
              <a:gd name="connsiteX15" fmla="*/ 6461090 w 6461090"/>
              <a:gd name="connsiteY15" fmla="*/ 554192 h 1123362"/>
              <a:gd name="connsiteX16" fmla="*/ 6461090 w 6461090"/>
              <a:gd name="connsiteY16" fmla="*/ 936131 h 1123362"/>
              <a:gd name="connsiteX17" fmla="*/ 6273859 w 6461090"/>
              <a:gd name="connsiteY17" fmla="*/ 1123362 h 1123362"/>
              <a:gd name="connsiteX18" fmla="*/ 5720529 w 6461090"/>
              <a:gd name="connsiteY18" fmla="*/ 1123362 h 1123362"/>
              <a:gd name="connsiteX19" fmla="*/ 5288932 w 6461090"/>
              <a:gd name="connsiteY19" fmla="*/ 1123362 h 1123362"/>
              <a:gd name="connsiteX20" fmla="*/ 4613870 w 6461090"/>
              <a:gd name="connsiteY20" fmla="*/ 1123362 h 1123362"/>
              <a:gd name="connsiteX21" fmla="*/ 4060540 w 6461090"/>
              <a:gd name="connsiteY21" fmla="*/ 1123362 h 1123362"/>
              <a:gd name="connsiteX22" fmla="*/ 3385477 w 6461090"/>
              <a:gd name="connsiteY22" fmla="*/ 1123362 h 1123362"/>
              <a:gd name="connsiteX23" fmla="*/ 2710415 w 6461090"/>
              <a:gd name="connsiteY23" fmla="*/ 1123362 h 1123362"/>
              <a:gd name="connsiteX24" fmla="*/ 2278818 w 6461090"/>
              <a:gd name="connsiteY24" fmla="*/ 1123362 h 1123362"/>
              <a:gd name="connsiteX25" fmla="*/ 1908087 w 6461090"/>
              <a:gd name="connsiteY25" fmla="*/ 1123362 h 1123362"/>
              <a:gd name="connsiteX26" fmla="*/ 1537356 w 6461090"/>
              <a:gd name="connsiteY26" fmla="*/ 1123362 h 1123362"/>
              <a:gd name="connsiteX27" fmla="*/ 862293 w 6461090"/>
              <a:gd name="connsiteY27" fmla="*/ 1123362 h 1123362"/>
              <a:gd name="connsiteX28" fmla="*/ 187231 w 6461090"/>
              <a:gd name="connsiteY28" fmla="*/ 1123362 h 1123362"/>
              <a:gd name="connsiteX29" fmla="*/ 0 w 6461090"/>
              <a:gd name="connsiteY29" fmla="*/ 936131 h 1123362"/>
              <a:gd name="connsiteX30" fmla="*/ 0 w 6461090"/>
              <a:gd name="connsiteY30" fmla="*/ 584148 h 1123362"/>
              <a:gd name="connsiteX31" fmla="*/ 0 w 6461090"/>
              <a:gd name="connsiteY31" fmla="*/ 187231 h 112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461090" h="1123362" extrusionOk="0">
                <a:moveTo>
                  <a:pt x="0" y="187231"/>
                </a:moveTo>
                <a:cubicBezTo>
                  <a:pt x="-17159" y="103421"/>
                  <a:pt x="72991" y="-15526"/>
                  <a:pt x="187231" y="0"/>
                </a:cubicBezTo>
                <a:cubicBezTo>
                  <a:pt x="384467" y="-53303"/>
                  <a:pt x="500710" y="5951"/>
                  <a:pt x="679695" y="0"/>
                </a:cubicBezTo>
                <a:cubicBezTo>
                  <a:pt x="858680" y="-5951"/>
                  <a:pt x="935394" y="12383"/>
                  <a:pt x="1050426" y="0"/>
                </a:cubicBezTo>
                <a:cubicBezTo>
                  <a:pt x="1165458" y="-12383"/>
                  <a:pt x="1286218" y="25691"/>
                  <a:pt x="1421156" y="0"/>
                </a:cubicBezTo>
                <a:cubicBezTo>
                  <a:pt x="1556094" y="-25691"/>
                  <a:pt x="1716516" y="30092"/>
                  <a:pt x="1791887" y="0"/>
                </a:cubicBezTo>
                <a:cubicBezTo>
                  <a:pt x="1867258" y="-30092"/>
                  <a:pt x="2106074" y="27463"/>
                  <a:pt x="2284351" y="0"/>
                </a:cubicBezTo>
                <a:cubicBezTo>
                  <a:pt x="2462628" y="-27463"/>
                  <a:pt x="2750492" y="15413"/>
                  <a:pt x="2898547" y="0"/>
                </a:cubicBezTo>
                <a:cubicBezTo>
                  <a:pt x="3046602" y="-15413"/>
                  <a:pt x="3342397" y="31367"/>
                  <a:pt x="3512743" y="0"/>
                </a:cubicBezTo>
                <a:cubicBezTo>
                  <a:pt x="3683089" y="-31367"/>
                  <a:pt x="3793117" y="11903"/>
                  <a:pt x="3883474" y="0"/>
                </a:cubicBezTo>
                <a:cubicBezTo>
                  <a:pt x="3973831" y="-11903"/>
                  <a:pt x="4173091" y="5115"/>
                  <a:pt x="4315071" y="0"/>
                </a:cubicBezTo>
                <a:cubicBezTo>
                  <a:pt x="4457051" y="-5115"/>
                  <a:pt x="4663642" y="33495"/>
                  <a:pt x="4929268" y="0"/>
                </a:cubicBezTo>
                <a:cubicBezTo>
                  <a:pt x="5194894" y="-33495"/>
                  <a:pt x="5271498" y="13082"/>
                  <a:pt x="5543464" y="0"/>
                </a:cubicBezTo>
                <a:cubicBezTo>
                  <a:pt x="5815430" y="-13082"/>
                  <a:pt x="5924004" y="67592"/>
                  <a:pt x="6273859" y="0"/>
                </a:cubicBezTo>
                <a:cubicBezTo>
                  <a:pt x="6367826" y="18201"/>
                  <a:pt x="6456299" y="109961"/>
                  <a:pt x="6461090" y="187231"/>
                </a:cubicBezTo>
                <a:cubicBezTo>
                  <a:pt x="6479810" y="313702"/>
                  <a:pt x="6450213" y="392227"/>
                  <a:pt x="6461090" y="554192"/>
                </a:cubicBezTo>
                <a:cubicBezTo>
                  <a:pt x="6471967" y="716157"/>
                  <a:pt x="6437058" y="748499"/>
                  <a:pt x="6461090" y="936131"/>
                </a:cubicBezTo>
                <a:cubicBezTo>
                  <a:pt x="6443161" y="1047785"/>
                  <a:pt x="6370784" y="1110041"/>
                  <a:pt x="6273859" y="1123362"/>
                </a:cubicBezTo>
                <a:cubicBezTo>
                  <a:pt x="6079105" y="1127329"/>
                  <a:pt x="5948564" y="1121336"/>
                  <a:pt x="5720529" y="1123362"/>
                </a:cubicBezTo>
                <a:cubicBezTo>
                  <a:pt x="5492494" y="1125388"/>
                  <a:pt x="5488902" y="1098869"/>
                  <a:pt x="5288932" y="1123362"/>
                </a:cubicBezTo>
                <a:cubicBezTo>
                  <a:pt x="5088962" y="1147855"/>
                  <a:pt x="4840254" y="1091308"/>
                  <a:pt x="4613870" y="1123362"/>
                </a:cubicBezTo>
                <a:cubicBezTo>
                  <a:pt x="4387486" y="1155416"/>
                  <a:pt x="4186730" y="1091548"/>
                  <a:pt x="4060540" y="1123362"/>
                </a:cubicBezTo>
                <a:cubicBezTo>
                  <a:pt x="3934350" y="1155176"/>
                  <a:pt x="3539234" y="1082329"/>
                  <a:pt x="3385477" y="1123362"/>
                </a:cubicBezTo>
                <a:cubicBezTo>
                  <a:pt x="3231720" y="1164395"/>
                  <a:pt x="2855599" y="1068146"/>
                  <a:pt x="2710415" y="1123362"/>
                </a:cubicBezTo>
                <a:cubicBezTo>
                  <a:pt x="2565231" y="1178578"/>
                  <a:pt x="2392223" y="1072677"/>
                  <a:pt x="2278818" y="1123362"/>
                </a:cubicBezTo>
                <a:cubicBezTo>
                  <a:pt x="2165413" y="1174047"/>
                  <a:pt x="2080507" y="1093079"/>
                  <a:pt x="1908087" y="1123362"/>
                </a:cubicBezTo>
                <a:cubicBezTo>
                  <a:pt x="1735667" y="1153645"/>
                  <a:pt x="1639177" y="1116922"/>
                  <a:pt x="1537356" y="1123362"/>
                </a:cubicBezTo>
                <a:cubicBezTo>
                  <a:pt x="1435535" y="1129802"/>
                  <a:pt x="1183917" y="1042944"/>
                  <a:pt x="862293" y="1123362"/>
                </a:cubicBezTo>
                <a:cubicBezTo>
                  <a:pt x="540669" y="1203780"/>
                  <a:pt x="326917" y="1066256"/>
                  <a:pt x="187231" y="1123362"/>
                </a:cubicBezTo>
                <a:cubicBezTo>
                  <a:pt x="76550" y="1137796"/>
                  <a:pt x="4166" y="1049687"/>
                  <a:pt x="0" y="936131"/>
                </a:cubicBezTo>
                <a:cubicBezTo>
                  <a:pt x="-1027" y="841013"/>
                  <a:pt x="37211" y="687874"/>
                  <a:pt x="0" y="584148"/>
                </a:cubicBezTo>
                <a:cubicBezTo>
                  <a:pt x="-37211" y="480422"/>
                  <a:pt x="18205" y="297623"/>
                  <a:pt x="0" y="187231"/>
                </a:cubicBezTo>
                <a:close/>
              </a:path>
            </a:pathLst>
          </a:custGeom>
          <a:noFill/>
          <a:ln w="38100">
            <a:solidFill>
              <a:schemeClr val="accent2"/>
            </a:solidFill>
            <a:prstDash val="lgDash"/>
            <a:extLst>
              <a:ext uri="{C807C97D-BFC1-408E-A445-0C87EB9F89A2}">
                <ask:lineSketchStyleProps xmlns:ask="http://schemas.microsoft.com/office/drawing/2018/sketchyshapes" xmlns="" sd="181736288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Luyện tập cách tính vận tốc.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955A2E8A-6B49-4687-87F1-521EDC475F88}"/>
              </a:ext>
            </a:extLst>
          </p:cNvPr>
          <p:cNvSpPr/>
          <p:nvPr/>
        </p:nvSpPr>
        <p:spPr>
          <a:xfrm>
            <a:off x="3196669" y="3877362"/>
            <a:ext cx="6532210" cy="1345103"/>
          </a:xfrm>
          <a:custGeom>
            <a:avLst/>
            <a:gdLst>
              <a:gd name="connsiteX0" fmla="*/ 0 w 6532210"/>
              <a:gd name="connsiteY0" fmla="*/ 224188 h 1345103"/>
              <a:gd name="connsiteX1" fmla="*/ 224188 w 6532210"/>
              <a:gd name="connsiteY1" fmla="*/ 0 h 1345103"/>
              <a:gd name="connsiteX2" fmla="*/ 716425 w 6532210"/>
              <a:gd name="connsiteY2" fmla="*/ 0 h 1345103"/>
              <a:gd name="connsiteX3" fmla="*/ 1086986 w 6532210"/>
              <a:gd name="connsiteY3" fmla="*/ 0 h 1345103"/>
              <a:gd name="connsiteX4" fmla="*/ 1457547 w 6532210"/>
              <a:gd name="connsiteY4" fmla="*/ 0 h 1345103"/>
              <a:gd name="connsiteX5" fmla="*/ 1828108 w 6532210"/>
              <a:gd name="connsiteY5" fmla="*/ 0 h 1345103"/>
              <a:gd name="connsiteX6" fmla="*/ 2320345 w 6532210"/>
              <a:gd name="connsiteY6" fmla="*/ 0 h 1345103"/>
              <a:gd name="connsiteX7" fmla="*/ 2934260 w 6532210"/>
              <a:gd name="connsiteY7" fmla="*/ 0 h 1345103"/>
              <a:gd name="connsiteX8" fmla="*/ 3548174 w 6532210"/>
              <a:gd name="connsiteY8" fmla="*/ 0 h 1345103"/>
              <a:gd name="connsiteX9" fmla="*/ 3918734 w 6532210"/>
              <a:gd name="connsiteY9" fmla="*/ 0 h 1345103"/>
              <a:gd name="connsiteX10" fmla="*/ 4350134 w 6532210"/>
              <a:gd name="connsiteY10" fmla="*/ 0 h 1345103"/>
              <a:gd name="connsiteX11" fmla="*/ 4964048 w 6532210"/>
              <a:gd name="connsiteY11" fmla="*/ 0 h 1345103"/>
              <a:gd name="connsiteX12" fmla="*/ 5577962 w 6532210"/>
              <a:gd name="connsiteY12" fmla="*/ 0 h 1345103"/>
              <a:gd name="connsiteX13" fmla="*/ 6308022 w 6532210"/>
              <a:gd name="connsiteY13" fmla="*/ 0 h 1345103"/>
              <a:gd name="connsiteX14" fmla="*/ 6532210 w 6532210"/>
              <a:gd name="connsiteY14" fmla="*/ 224188 h 1345103"/>
              <a:gd name="connsiteX15" fmla="*/ 6532210 w 6532210"/>
              <a:gd name="connsiteY15" fmla="*/ 663584 h 1345103"/>
              <a:gd name="connsiteX16" fmla="*/ 6532210 w 6532210"/>
              <a:gd name="connsiteY16" fmla="*/ 1120915 h 1345103"/>
              <a:gd name="connsiteX17" fmla="*/ 6308022 w 6532210"/>
              <a:gd name="connsiteY17" fmla="*/ 1345103 h 1345103"/>
              <a:gd name="connsiteX18" fmla="*/ 5754946 w 6532210"/>
              <a:gd name="connsiteY18" fmla="*/ 1345103 h 1345103"/>
              <a:gd name="connsiteX19" fmla="*/ 5323547 w 6532210"/>
              <a:gd name="connsiteY19" fmla="*/ 1345103 h 1345103"/>
              <a:gd name="connsiteX20" fmla="*/ 4648795 w 6532210"/>
              <a:gd name="connsiteY20" fmla="*/ 1345103 h 1345103"/>
              <a:gd name="connsiteX21" fmla="*/ 4095719 w 6532210"/>
              <a:gd name="connsiteY21" fmla="*/ 1345103 h 1345103"/>
              <a:gd name="connsiteX22" fmla="*/ 3420966 w 6532210"/>
              <a:gd name="connsiteY22" fmla="*/ 1345103 h 1345103"/>
              <a:gd name="connsiteX23" fmla="*/ 2746214 w 6532210"/>
              <a:gd name="connsiteY23" fmla="*/ 1345103 h 1345103"/>
              <a:gd name="connsiteX24" fmla="*/ 2314815 w 6532210"/>
              <a:gd name="connsiteY24" fmla="*/ 1345103 h 1345103"/>
              <a:gd name="connsiteX25" fmla="*/ 1944254 w 6532210"/>
              <a:gd name="connsiteY25" fmla="*/ 1345103 h 1345103"/>
              <a:gd name="connsiteX26" fmla="*/ 1573693 w 6532210"/>
              <a:gd name="connsiteY26" fmla="*/ 1345103 h 1345103"/>
              <a:gd name="connsiteX27" fmla="*/ 898940 w 6532210"/>
              <a:gd name="connsiteY27" fmla="*/ 1345103 h 1345103"/>
              <a:gd name="connsiteX28" fmla="*/ 224188 w 6532210"/>
              <a:gd name="connsiteY28" fmla="*/ 1345103 h 1345103"/>
              <a:gd name="connsiteX29" fmla="*/ 0 w 6532210"/>
              <a:gd name="connsiteY29" fmla="*/ 1120915 h 1345103"/>
              <a:gd name="connsiteX30" fmla="*/ 0 w 6532210"/>
              <a:gd name="connsiteY30" fmla="*/ 699453 h 1345103"/>
              <a:gd name="connsiteX31" fmla="*/ 0 w 6532210"/>
              <a:gd name="connsiteY31" fmla="*/ 224188 h 1345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532210" h="1345103" extrusionOk="0">
                <a:moveTo>
                  <a:pt x="0" y="224188"/>
                </a:moveTo>
                <a:cubicBezTo>
                  <a:pt x="-21488" y="124911"/>
                  <a:pt x="86417" y="-19996"/>
                  <a:pt x="224188" y="0"/>
                </a:cubicBezTo>
                <a:cubicBezTo>
                  <a:pt x="457880" y="-21242"/>
                  <a:pt x="585507" y="14404"/>
                  <a:pt x="716425" y="0"/>
                </a:cubicBezTo>
                <a:cubicBezTo>
                  <a:pt x="847343" y="-14404"/>
                  <a:pt x="935045" y="12068"/>
                  <a:pt x="1086986" y="0"/>
                </a:cubicBezTo>
                <a:cubicBezTo>
                  <a:pt x="1238927" y="-12068"/>
                  <a:pt x="1308025" y="14643"/>
                  <a:pt x="1457547" y="0"/>
                </a:cubicBezTo>
                <a:cubicBezTo>
                  <a:pt x="1607069" y="-14643"/>
                  <a:pt x="1684611" y="3406"/>
                  <a:pt x="1828108" y="0"/>
                </a:cubicBezTo>
                <a:cubicBezTo>
                  <a:pt x="1971605" y="-3406"/>
                  <a:pt x="2194184" y="44772"/>
                  <a:pt x="2320345" y="0"/>
                </a:cubicBezTo>
                <a:cubicBezTo>
                  <a:pt x="2446506" y="-44772"/>
                  <a:pt x="2758816" y="14560"/>
                  <a:pt x="2934260" y="0"/>
                </a:cubicBezTo>
                <a:cubicBezTo>
                  <a:pt x="3109705" y="-14560"/>
                  <a:pt x="3331183" y="39286"/>
                  <a:pt x="3548174" y="0"/>
                </a:cubicBezTo>
                <a:cubicBezTo>
                  <a:pt x="3765165" y="-39286"/>
                  <a:pt x="3771198" y="23262"/>
                  <a:pt x="3918734" y="0"/>
                </a:cubicBezTo>
                <a:cubicBezTo>
                  <a:pt x="4066270" y="-23262"/>
                  <a:pt x="4198337" y="24981"/>
                  <a:pt x="4350134" y="0"/>
                </a:cubicBezTo>
                <a:cubicBezTo>
                  <a:pt x="4501931" y="-24981"/>
                  <a:pt x="4685387" y="2108"/>
                  <a:pt x="4964048" y="0"/>
                </a:cubicBezTo>
                <a:cubicBezTo>
                  <a:pt x="5242709" y="-2108"/>
                  <a:pt x="5401725" y="61101"/>
                  <a:pt x="5577962" y="0"/>
                </a:cubicBezTo>
                <a:cubicBezTo>
                  <a:pt x="5754199" y="-61101"/>
                  <a:pt x="6027579" y="80135"/>
                  <a:pt x="6308022" y="0"/>
                </a:cubicBezTo>
                <a:cubicBezTo>
                  <a:pt x="6424267" y="14599"/>
                  <a:pt x="6526152" y="133420"/>
                  <a:pt x="6532210" y="224188"/>
                </a:cubicBezTo>
                <a:cubicBezTo>
                  <a:pt x="6584177" y="330105"/>
                  <a:pt x="6516360" y="473353"/>
                  <a:pt x="6532210" y="663584"/>
                </a:cubicBezTo>
                <a:cubicBezTo>
                  <a:pt x="6548060" y="853815"/>
                  <a:pt x="6498461" y="1021931"/>
                  <a:pt x="6532210" y="1120915"/>
                </a:cubicBezTo>
                <a:cubicBezTo>
                  <a:pt x="6512105" y="1253982"/>
                  <a:pt x="6421278" y="1323395"/>
                  <a:pt x="6308022" y="1345103"/>
                </a:cubicBezTo>
                <a:cubicBezTo>
                  <a:pt x="6125580" y="1396311"/>
                  <a:pt x="6002039" y="1324864"/>
                  <a:pt x="5754946" y="1345103"/>
                </a:cubicBezTo>
                <a:cubicBezTo>
                  <a:pt x="5507853" y="1365342"/>
                  <a:pt x="5425859" y="1295848"/>
                  <a:pt x="5323547" y="1345103"/>
                </a:cubicBezTo>
                <a:cubicBezTo>
                  <a:pt x="5221235" y="1394358"/>
                  <a:pt x="4905924" y="1285009"/>
                  <a:pt x="4648795" y="1345103"/>
                </a:cubicBezTo>
                <a:cubicBezTo>
                  <a:pt x="4391666" y="1405197"/>
                  <a:pt x="4216511" y="1339883"/>
                  <a:pt x="4095719" y="1345103"/>
                </a:cubicBezTo>
                <a:cubicBezTo>
                  <a:pt x="3974927" y="1350323"/>
                  <a:pt x="3658259" y="1266231"/>
                  <a:pt x="3420966" y="1345103"/>
                </a:cubicBezTo>
                <a:cubicBezTo>
                  <a:pt x="3183673" y="1423975"/>
                  <a:pt x="2964634" y="1287487"/>
                  <a:pt x="2746214" y="1345103"/>
                </a:cubicBezTo>
                <a:cubicBezTo>
                  <a:pt x="2527794" y="1402719"/>
                  <a:pt x="2467907" y="1338075"/>
                  <a:pt x="2314815" y="1345103"/>
                </a:cubicBezTo>
                <a:cubicBezTo>
                  <a:pt x="2161723" y="1352131"/>
                  <a:pt x="2071275" y="1312585"/>
                  <a:pt x="1944254" y="1345103"/>
                </a:cubicBezTo>
                <a:cubicBezTo>
                  <a:pt x="1817233" y="1377621"/>
                  <a:pt x="1712311" y="1332076"/>
                  <a:pt x="1573693" y="1345103"/>
                </a:cubicBezTo>
                <a:cubicBezTo>
                  <a:pt x="1435075" y="1358130"/>
                  <a:pt x="1207218" y="1277081"/>
                  <a:pt x="898940" y="1345103"/>
                </a:cubicBezTo>
                <a:cubicBezTo>
                  <a:pt x="590662" y="1413125"/>
                  <a:pt x="449572" y="1293597"/>
                  <a:pt x="224188" y="1345103"/>
                </a:cubicBezTo>
                <a:cubicBezTo>
                  <a:pt x="98306" y="1349201"/>
                  <a:pt x="9326" y="1267457"/>
                  <a:pt x="0" y="1120915"/>
                </a:cubicBezTo>
                <a:cubicBezTo>
                  <a:pt x="-15995" y="963818"/>
                  <a:pt x="46627" y="863298"/>
                  <a:pt x="0" y="699453"/>
                </a:cubicBezTo>
                <a:cubicBezTo>
                  <a:pt x="-46627" y="535608"/>
                  <a:pt x="56061" y="380008"/>
                  <a:pt x="0" y="224188"/>
                </a:cubicBezTo>
                <a:close/>
              </a:path>
            </a:pathLst>
          </a:custGeom>
          <a:noFill/>
          <a:ln w="38100">
            <a:solidFill>
              <a:schemeClr val="accent2"/>
            </a:solidFill>
            <a:prstDash val="lgDash"/>
            <a:extLst>
              <a:ext uri="{C807C97D-BFC1-408E-A445-0C87EB9F89A2}">
                <ask:lineSketchStyleProps xmlns:ask="http://schemas.microsoft.com/office/drawing/2018/sketchyshapes" xmlns="" sd="181736288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Thực hành tính vận tốc theo các đơn vị đo khác nhau.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27D54A4-8DEC-423B-822C-76BD47858A06}"/>
              </a:ext>
            </a:extLst>
          </p:cNvPr>
          <p:cNvSpPr txBox="1"/>
          <p:nvPr/>
        </p:nvSpPr>
        <p:spPr>
          <a:xfrm>
            <a:off x="3196669" y="424703"/>
            <a:ext cx="8242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38827D"/>
                </a:solidFill>
                <a:latin typeface="#9Slide05 Phobia" panose="02000506000000020003" pitchFamily="2" charset="0"/>
              </a:rPr>
              <a:t>Đánh giá yêu cầu cần đạt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D500B0C3-4AB2-4FF0-A4E4-2666C793E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429" y="2113525"/>
            <a:ext cx="1143411" cy="114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xmlns="" id="{8FB13934-245D-421D-9C70-42B718316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190" y="4187494"/>
            <a:ext cx="1143411" cy="114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25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">
            <a:extLst>
              <a:ext uri="{FF2B5EF4-FFF2-40B4-BE49-F238E27FC236}">
                <a16:creationId xmlns:a16="http://schemas.microsoft.com/office/drawing/2014/main" xmlns="" id="{F51A8AD4-EAFF-4BED-96CF-E914B506B2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492" y="3835483"/>
            <a:ext cx="1312004" cy="1312002"/>
          </a:xfrm>
          <a:prstGeom prst="rect">
            <a:avLst/>
          </a:prstGeom>
        </p:spPr>
      </p:pic>
      <p:grpSp>
        <p:nvGrpSpPr>
          <p:cNvPr id="4" name="组合 21">
            <a:extLst>
              <a:ext uri="{FF2B5EF4-FFF2-40B4-BE49-F238E27FC236}">
                <a16:creationId xmlns:a16="http://schemas.microsoft.com/office/drawing/2014/main" xmlns="" id="{83E062F3-AE86-4EDE-B75B-66C57BEC8999}"/>
              </a:ext>
            </a:extLst>
          </p:cNvPr>
          <p:cNvGrpSpPr/>
          <p:nvPr/>
        </p:nvGrpSpPr>
        <p:grpSpPr>
          <a:xfrm>
            <a:off x="-175847" y="4946317"/>
            <a:ext cx="12367847" cy="2505456"/>
            <a:chOff x="-175847" y="4352544"/>
            <a:chExt cx="12367847" cy="2505456"/>
          </a:xfrm>
        </p:grpSpPr>
        <p:pic>
          <p:nvPicPr>
            <p:cNvPr id="5" name="图片 22">
              <a:extLst>
                <a:ext uri="{FF2B5EF4-FFF2-40B4-BE49-F238E27FC236}">
                  <a16:creationId xmlns:a16="http://schemas.microsoft.com/office/drawing/2014/main" xmlns="" id="{BB8EADBD-0420-4860-833D-F9054CE547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175847" y="4352544"/>
              <a:ext cx="4185322" cy="2505456"/>
            </a:xfrm>
            <a:prstGeom prst="rect">
              <a:avLst/>
            </a:prstGeom>
          </p:spPr>
        </p:pic>
        <p:pic>
          <p:nvPicPr>
            <p:cNvPr id="6" name="图片 23">
              <a:extLst>
                <a:ext uri="{FF2B5EF4-FFF2-40B4-BE49-F238E27FC236}">
                  <a16:creationId xmlns:a16="http://schemas.microsoft.com/office/drawing/2014/main" xmlns="" id="{5AA9067E-BB01-46EF-8623-CD5807792C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CE54583-BDF4-4FF3-8293-A3C1AC8CAB6A}"/>
              </a:ext>
            </a:extLst>
          </p:cNvPr>
          <p:cNvSpPr txBox="1"/>
          <p:nvPr/>
        </p:nvSpPr>
        <p:spPr>
          <a:xfrm>
            <a:off x="4817750" y="246320"/>
            <a:ext cx="3677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38827D"/>
                </a:solidFill>
                <a:latin typeface="#9Slide07 SVNDessert Menu Scrip" panose="00000500000000000000" pitchFamily="2" charset="0"/>
              </a:rPr>
              <a:t>Dặn dò</a:t>
            </a:r>
          </a:p>
        </p:txBody>
      </p:sp>
      <p:pic>
        <p:nvPicPr>
          <p:cNvPr id="8" name="图片 1">
            <a:extLst>
              <a:ext uri="{FF2B5EF4-FFF2-40B4-BE49-F238E27FC236}">
                <a16:creationId xmlns:a16="http://schemas.microsoft.com/office/drawing/2014/main" xmlns="" id="{4AEEB6A3-8341-41F7-8601-435C17BC02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492" y="1763104"/>
            <a:ext cx="1307539" cy="13120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5CA64FA-DA48-4125-BA27-CE47D15060EF}"/>
              </a:ext>
            </a:extLst>
          </p:cNvPr>
          <p:cNvSpPr txBox="1"/>
          <p:nvPr/>
        </p:nvSpPr>
        <p:spPr>
          <a:xfrm>
            <a:off x="3460925" y="2065162"/>
            <a:ext cx="7069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Học thuộc quy tắc tính vận tốc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A8E1FEB-BCE4-4C7E-B74C-3AA4D6BD1FAD}"/>
              </a:ext>
            </a:extLst>
          </p:cNvPr>
          <p:cNvSpPr txBox="1"/>
          <p:nvPr/>
        </p:nvSpPr>
        <p:spPr>
          <a:xfrm>
            <a:off x="3460925" y="4168318"/>
            <a:ext cx="6233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  <a:t>Chuẩn bị bài sau: </a:t>
            </a:r>
            <a:r>
              <a:rPr lang="en-US" sz="3600" b="1" i="1" dirty="0">
                <a:solidFill>
                  <a:schemeClr val="accent6">
                    <a:lumMod val="50000"/>
                  </a:schemeClr>
                </a:solidFill>
              </a:rPr>
              <a:t>Quãng đường</a:t>
            </a:r>
          </a:p>
        </p:txBody>
      </p:sp>
    </p:spTree>
    <p:extLst>
      <p:ext uri="{BB962C8B-B14F-4D97-AF65-F5344CB8AC3E}">
        <p14:creationId xmlns:p14="http://schemas.microsoft.com/office/powerpoint/2010/main" val="11433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图片 7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640" y="2231231"/>
            <a:ext cx="1385144" cy="952286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041" flipH="1">
            <a:off x="9774427" y="29334"/>
            <a:ext cx="2731607" cy="896634"/>
          </a:xfrm>
          <a:prstGeom prst="rect">
            <a:avLst/>
          </a:prstGeom>
        </p:spPr>
      </p:pic>
      <p:pic>
        <p:nvPicPr>
          <p:cNvPr id="83" name="图片 8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3582" flipH="1">
            <a:off x="9138997" y="-241720"/>
            <a:ext cx="3221032" cy="1057285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640" y="3985082"/>
            <a:ext cx="1255286" cy="1053284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054771C9-63B6-4C54-95D0-8848127DD5C8}"/>
              </a:ext>
            </a:extLst>
          </p:cNvPr>
          <p:cNvSpPr/>
          <p:nvPr/>
        </p:nvSpPr>
        <p:spPr>
          <a:xfrm>
            <a:off x="3267789" y="2038331"/>
            <a:ext cx="6461090" cy="1123362"/>
          </a:xfrm>
          <a:custGeom>
            <a:avLst/>
            <a:gdLst>
              <a:gd name="connsiteX0" fmla="*/ 0 w 6461090"/>
              <a:gd name="connsiteY0" fmla="*/ 187231 h 1123362"/>
              <a:gd name="connsiteX1" fmla="*/ 187231 w 6461090"/>
              <a:gd name="connsiteY1" fmla="*/ 0 h 1123362"/>
              <a:gd name="connsiteX2" fmla="*/ 679695 w 6461090"/>
              <a:gd name="connsiteY2" fmla="*/ 0 h 1123362"/>
              <a:gd name="connsiteX3" fmla="*/ 1050426 w 6461090"/>
              <a:gd name="connsiteY3" fmla="*/ 0 h 1123362"/>
              <a:gd name="connsiteX4" fmla="*/ 1421156 w 6461090"/>
              <a:gd name="connsiteY4" fmla="*/ 0 h 1123362"/>
              <a:gd name="connsiteX5" fmla="*/ 1791887 w 6461090"/>
              <a:gd name="connsiteY5" fmla="*/ 0 h 1123362"/>
              <a:gd name="connsiteX6" fmla="*/ 2284351 w 6461090"/>
              <a:gd name="connsiteY6" fmla="*/ 0 h 1123362"/>
              <a:gd name="connsiteX7" fmla="*/ 2898547 w 6461090"/>
              <a:gd name="connsiteY7" fmla="*/ 0 h 1123362"/>
              <a:gd name="connsiteX8" fmla="*/ 3512743 w 6461090"/>
              <a:gd name="connsiteY8" fmla="*/ 0 h 1123362"/>
              <a:gd name="connsiteX9" fmla="*/ 3883474 w 6461090"/>
              <a:gd name="connsiteY9" fmla="*/ 0 h 1123362"/>
              <a:gd name="connsiteX10" fmla="*/ 4315071 w 6461090"/>
              <a:gd name="connsiteY10" fmla="*/ 0 h 1123362"/>
              <a:gd name="connsiteX11" fmla="*/ 4929268 w 6461090"/>
              <a:gd name="connsiteY11" fmla="*/ 0 h 1123362"/>
              <a:gd name="connsiteX12" fmla="*/ 5543464 w 6461090"/>
              <a:gd name="connsiteY12" fmla="*/ 0 h 1123362"/>
              <a:gd name="connsiteX13" fmla="*/ 6273859 w 6461090"/>
              <a:gd name="connsiteY13" fmla="*/ 0 h 1123362"/>
              <a:gd name="connsiteX14" fmla="*/ 6461090 w 6461090"/>
              <a:gd name="connsiteY14" fmla="*/ 187231 h 1123362"/>
              <a:gd name="connsiteX15" fmla="*/ 6461090 w 6461090"/>
              <a:gd name="connsiteY15" fmla="*/ 554192 h 1123362"/>
              <a:gd name="connsiteX16" fmla="*/ 6461090 w 6461090"/>
              <a:gd name="connsiteY16" fmla="*/ 936131 h 1123362"/>
              <a:gd name="connsiteX17" fmla="*/ 6273859 w 6461090"/>
              <a:gd name="connsiteY17" fmla="*/ 1123362 h 1123362"/>
              <a:gd name="connsiteX18" fmla="*/ 5720529 w 6461090"/>
              <a:gd name="connsiteY18" fmla="*/ 1123362 h 1123362"/>
              <a:gd name="connsiteX19" fmla="*/ 5288932 w 6461090"/>
              <a:gd name="connsiteY19" fmla="*/ 1123362 h 1123362"/>
              <a:gd name="connsiteX20" fmla="*/ 4613870 w 6461090"/>
              <a:gd name="connsiteY20" fmla="*/ 1123362 h 1123362"/>
              <a:gd name="connsiteX21" fmla="*/ 4060540 w 6461090"/>
              <a:gd name="connsiteY21" fmla="*/ 1123362 h 1123362"/>
              <a:gd name="connsiteX22" fmla="*/ 3385477 w 6461090"/>
              <a:gd name="connsiteY22" fmla="*/ 1123362 h 1123362"/>
              <a:gd name="connsiteX23" fmla="*/ 2710415 w 6461090"/>
              <a:gd name="connsiteY23" fmla="*/ 1123362 h 1123362"/>
              <a:gd name="connsiteX24" fmla="*/ 2278818 w 6461090"/>
              <a:gd name="connsiteY24" fmla="*/ 1123362 h 1123362"/>
              <a:gd name="connsiteX25" fmla="*/ 1908087 w 6461090"/>
              <a:gd name="connsiteY25" fmla="*/ 1123362 h 1123362"/>
              <a:gd name="connsiteX26" fmla="*/ 1537356 w 6461090"/>
              <a:gd name="connsiteY26" fmla="*/ 1123362 h 1123362"/>
              <a:gd name="connsiteX27" fmla="*/ 862293 w 6461090"/>
              <a:gd name="connsiteY27" fmla="*/ 1123362 h 1123362"/>
              <a:gd name="connsiteX28" fmla="*/ 187231 w 6461090"/>
              <a:gd name="connsiteY28" fmla="*/ 1123362 h 1123362"/>
              <a:gd name="connsiteX29" fmla="*/ 0 w 6461090"/>
              <a:gd name="connsiteY29" fmla="*/ 936131 h 1123362"/>
              <a:gd name="connsiteX30" fmla="*/ 0 w 6461090"/>
              <a:gd name="connsiteY30" fmla="*/ 584148 h 1123362"/>
              <a:gd name="connsiteX31" fmla="*/ 0 w 6461090"/>
              <a:gd name="connsiteY31" fmla="*/ 187231 h 112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461090" h="1123362" extrusionOk="0">
                <a:moveTo>
                  <a:pt x="0" y="187231"/>
                </a:moveTo>
                <a:cubicBezTo>
                  <a:pt x="-17159" y="103421"/>
                  <a:pt x="72991" y="-15526"/>
                  <a:pt x="187231" y="0"/>
                </a:cubicBezTo>
                <a:cubicBezTo>
                  <a:pt x="384467" y="-53303"/>
                  <a:pt x="500710" y="5951"/>
                  <a:pt x="679695" y="0"/>
                </a:cubicBezTo>
                <a:cubicBezTo>
                  <a:pt x="858680" y="-5951"/>
                  <a:pt x="935394" y="12383"/>
                  <a:pt x="1050426" y="0"/>
                </a:cubicBezTo>
                <a:cubicBezTo>
                  <a:pt x="1165458" y="-12383"/>
                  <a:pt x="1286218" y="25691"/>
                  <a:pt x="1421156" y="0"/>
                </a:cubicBezTo>
                <a:cubicBezTo>
                  <a:pt x="1556094" y="-25691"/>
                  <a:pt x="1716516" y="30092"/>
                  <a:pt x="1791887" y="0"/>
                </a:cubicBezTo>
                <a:cubicBezTo>
                  <a:pt x="1867258" y="-30092"/>
                  <a:pt x="2106074" y="27463"/>
                  <a:pt x="2284351" y="0"/>
                </a:cubicBezTo>
                <a:cubicBezTo>
                  <a:pt x="2462628" y="-27463"/>
                  <a:pt x="2750492" y="15413"/>
                  <a:pt x="2898547" y="0"/>
                </a:cubicBezTo>
                <a:cubicBezTo>
                  <a:pt x="3046602" y="-15413"/>
                  <a:pt x="3342397" y="31367"/>
                  <a:pt x="3512743" y="0"/>
                </a:cubicBezTo>
                <a:cubicBezTo>
                  <a:pt x="3683089" y="-31367"/>
                  <a:pt x="3793117" y="11903"/>
                  <a:pt x="3883474" y="0"/>
                </a:cubicBezTo>
                <a:cubicBezTo>
                  <a:pt x="3973831" y="-11903"/>
                  <a:pt x="4173091" y="5115"/>
                  <a:pt x="4315071" y="0"/>
                </a:cubicBezTo>
                <a:cubicBezTo>
                  <a:pt x="4457051" y="-5115"/>
                  <a:pt x="4663642" y="33495"/>
                  <a:pt x="4929268" y="0"/>
                </a:cubicBezTo>
                <a:cubicBezTo>
                  <a:pt x="5194894" y="-33495"/>
                  <a:pt x="5271498" y="13082"/>
                  <a:pt x="5543464" y="0"/>
                </a:cubicBezTo>
                <a:cubicBezTo>
                  <a:pt x="5815430" y="-13082"/>
                  <a:pt x="5924004" y="67592"/>
                  <a:pt x="6273859" y="0"/>
                </a:cubicBezTo>
                <a:cubicBezTo>
                  <a:pt x="6367826" y="18201"/>
                  <a:pt x="6456299" y="109961"/>
                  <a:pt x="6461090" y="187231"/>
                </a:cubicBezTo>
                <a:cubicBezTo>
                  <a:pt x="6479810" y="313702"/>
                  <a:pt x="6450213" y="392227"/>
                  <a:pt x="6461090" y="554192"/>
                </a:cubicBezTo>
                <a:cubicBezTo>
                  <a:pt x="6471967" y="716157"/>
                  <a:pt x="6437058" y="748499"/>
                  <a:pt x="6461090" y="936131"/>
                </a:cubicBezTo>
                <a:cubicBezTo>
                  <a:pt x="6443161" y="1047785"/>
                  <a:pt x="6370784" y="1110041"/>
                  <a:pt x="6273859" y="1123362"/>
                </a:cubicBezTo>
                <a:cubicBezTo>
                  <a:pt x="6079105" y="1127329"/>
                  <a:pt x="5948564" y="1121336"/>
                  <a:pt x="5720529" y="1123362"/>
                </a:cubicBezTo>
                <a:cubicBezTo>
                  <a:pt x="5492494" y="1125388"/>
                  <a:pt x="5488902" y="1098869"/>
                  <a:pt x="5288932" y="1123362"/>
                </a:cubicBezTo>
                <a:cubicBezTo>
                  <a:pt x="5088962" y="1147855"/>
                  <a:pt x="4840254" y="1091308"/>
                  <a:pt x="4613870" y="1123362"/>
                </a:cubicBezTo>
                <a:cubicBezTo>
                  <a:pt x="4387486" y="1155416"/>
                  <a:pt x="4186730" y="1091548"/>
                  <a:pt x="4060540" y="1123362"/>
                </a:cubicBezTo>
                <a:cubicBezTo>
                  <a:pt x="3934350" y="1155176"/>
                  <a:pt x="3539234" y="1082329"/>
                  <a:pt x="3385477" y="1123362"/>
                </a:cubicBezTo>
                <a:cubicBezTo>
                  <a:pt x="3231720" y="1164395"/>
                  <a:pt x="2855599" y="1068146"/>
                  <a:pt x="2710415" y="1123362"/>
                </a:cubicBezTo>
                <a:cubicBezTo>
                  <a:pt x="2565231" y="1178578"/>
                  <a:pt x="2392223" y="1072677"/>
                  <a:pt x="2278818" y="1123362"/>
                </a:cubicBezTo>
                <a:cubicBezTo>
                  <a:pt x="2165413" y="1174047"/>
                  <a:pt x="2080507" y="1093079"/>
                  <a:pt x="1908087" y="1123362"/>
                </a:cubicBezTo>
                <a:cubicBezTo>
                  <a:pt x="1735667" y="1153645"/>
                  <a:pt x="1639177" y="1116922"/>
                  <a:pt x="1537356" y="1123362"/>
                </a:cubicBezTo>
                <a:cubicBezTo>
                  <a:pt x="1435535" y="1129802"/>
                  <a:pt x="1183917" y="1042944"/>
                  <a:pt x="862293" y="1123362"/>
                </a:cubicBezTo>
                <a:cubicBezTo>
                  <a:pt x="540669" y="1203780"/>
                  <a:pt x="326917" y="1066256"/>
                  <a:pt x="187231" y="1123362"/>
                </a:cubicBezTo>
                <a:cubicBezTo>
                  <a:pt x="76550" y="1137796"/>
                  <a:pt x="4166" y="1049687"/>
                  <a:pt x="0" y="936131"/>
                </a:cubicBezTo>
                <a:cubicBezTo>
                  <a:pt x="-1027" y="841013"/>
                  <a:pt x="37211" y="687874"/>
                  <a:pt x="0" y="584148"/>
                </a:cubicBezTo>
                <a:cubicBezTo>
                  <a:pt x="-37211" y="480422"/>
                  <a:pt x="18205" y="297623"/>
                  <a:pt x="0" y="187231"/>
                </a:cubicBezTo>
                <a:close/>
              </a:path>
            </a:pathLst>
          </a:custGeom>
          <a:noFill/>
          <a:ln w="38100">
            <a:solidFill>
              <a:schemeClr val="accent2"/>
            </a:solidFill>
            <a:prstDash val="lgDash"/>
            <a:extLst>
              <a:ext uri="{C807C97D-BFC1-408E-A445-0C87EB9F89A2}">
                <ask:lineSketchStyleProps xmlns:ask="http://schemas.microsoft.com/office/drawing/2018/sketchyshapes" xmlns="" sd="181736288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Luyện tập cách tính vận tốc.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955A2E8A-6B49-4687-87F1-521EDC475F88}"/>
              </a:ext>
            </a:extLst>
          </p:cNvPr>
          <p:cNvSpPr/>
          <p:nvPr/>
        </p:nvSpPr>
        <p:spPr>
          <a:xfrm>
            <a:off x="3196669" y="3877362"/>
            <a:ext cx="6532210" cy="1345103"/>
          </a:xfrm>
          <a:custGeom>
            <a:avLst/>
            <a:gdLst>
              <a:gd name="connsiteX0" fmla="*/ 0 w 6532210"/>
              <a:gd name="connsiteY0" fmla="*/ 224188 h 1345103"/>
              <a:gd name="connsiteX1" fmla="*/ 224188 w 6532210"/>
              <a:gd name="connsiteY1" fmla="*/ 0 h 1345103"/>
              <a:gd name="connsiteX2" fmla="*/ 716425 w 6532210"/>
              <a:gd name="connsiteY2" fmla="*/ 0 h 1345103"/>
              <a:gd name="connsiteX3" fmla="*/ 1086986 w 6532210"/>
              <a:gd name="connsiteY3" fmla="*/ 0 h 1345103"/>
              <a:gd name="connsiteX4" fmla="*/ 1457547 w 6532210"/>
              <a:gd name="connsiteY4" fmla="*/ 0 h 1345103"/>
              <a:gd name="connsiteX5" fmla="*/ 1828108 w 6532210"/>
              <a:gd name="connsiteY5" fmla="*/ 0 h 1345103"/>
              <a:gd name="connsiteX6" fmla="*/ 2320345 w 6532210"/>
              <a:gd name="connsiteY6" fmla="*/ 0 h 1345103"/>
              <a:gd name="connsiteX7" fmla="*/ 2934260 w 6532210"/>
              <a:gd name="connsiteY7" fmla="*/ 0 h 1345103"/>
              <a:gd name="connsiteX8" fmla="*/ 3548174 w 6532210"/>
              <a:gd name="connsiteY8" fmla="*/ 0 h 1345103"/>
              <a:gd name="connsiteX9" fmla="*/ 3918734 w 6532210"/>
              <a:gd name="connsiteY9" fmla="*/ 0 h 1345103"/>
              <a:gd name="connsiteX10" fmla="*/ 4350134 w 6532210"/>
              <a:gd name="connsiteY10" fmla="*/ 0 h 1345103"/>
              <a:gd name="connsiteX11" fmla="*/ 4964048 w 6532210"/>
              <a:gd name="connsiteY11" fmla="*/ 0 h 1345103"/>
              <a:gd name="connsiteX12" fmla="*/ 5577962 w 6532210"/>
              <a:gd name="connsiteY12" fmla="*/ 0 h 1345103"/>
              <a:gd name="connsiteX13" fmla="*/ 6308022 w 6532210"/>
              <a:gd name="connsiteY13" fmla="*/ 0 h 1345103"/>
              <a:gd name="connsiteX14" fmla="*/ 6532210 w 6532210"/>
              <a:gd name="connsiteY14" fmla="*/ 224188 h 1345103"/>
              <a:gd name="connsiteX15" fmla="*/ 6532210 w 6532210"/>
              <a:gd name="connsiteY15" fmla="*/ 663584 h 1345103"/>
              <a:gd name="connsiteX16" fmla="*/ 6532210 w 6532210"/>
              <a:gd name="connsiteY16" fmla="*/ 1120915 h 1345103"/>
              <a:gd name="connsiteX17" fmla="*/ 6308022 w 6532210"/>
              <a:gd name="connsiteY17" fmla="*/ 1345103 h 1345103"/>
              <a:gd name="connsiteX18" fmla="*/ 5754946 w 6532210"/>
              <a:gd name="connsiteY18" fmla="*/ 1345103 h 1345103"/>
              <a:gd name="connsiteX19" fmla="*/ 5323547 w 6532210"/>
              <a:gd name="connsiteY19" fmla="*/ 1345103 h 1345103"/>
              <a:gd name="connsiteX20" fmla="*/ 4648795 w 6532210"/>
              <a:gd name="connsiteY20" fmla="*/ 1345103 h 1345103"/>
              <a:gd name="connsiteX21" fmla="*/ 4095719 w 6532210"/>
              <a:gd name="connsiteY21" fmla="*/ 1345103 h 1345103"/>
              <a:gd name="connsiteX22" fmla="*/ 3420966 w 6532210"/>
              <a:gd name="connsiteY22" fmla="*/ 1345103 h 1345103"/>
              <a:gd name="connsiteX23" fmla="*/ 2746214 w 6532210"/>
              <a:gd name="connsiteY23" fmla="*/ 1345103 h 1345103"/>
              <a:gd name="connsiteX24" fmla="*/ 2314815 w 6532210"/>
              <a:gd name="connsiteY24" fmla="*/ 1345103 h 1345103"/>
              <a:gd name="connsiteX25" fmla="*/ 1944254 w 6532210"/>
              <a:gd name="connsiteY25" fmla="*/ 1345103 h 1345103"/>
              <a:gd name="connsiteX26" fmla="*/ 1573693 w 6532210"/>
              <a:gd name="connsiteY26" fmla="*/ 1345103 h 1345103"/>
              <a:gd name="connsiteX27" fmla="*/ 898940 w 6532210"/>
              <a:gd name="connsiteY27" fmla="*/ 1345103 h 1345103"/>
              <a:gd name="connsiteX28" fmla="*/ 224188 w 6532210"/>
              <a:gd name="connsiteY28" fmla="*/ 1345103 h 1345103"/>
              <a:gd name="connsiteX29" fmla="*/ 0 w 6532210"/>
              <a:gd name="connsiteY29" fmla="*/ 1120915 h 1345103"/>
              <a:gd name="connsiteX30" fmla="*/ 0 w 6532210"/>
              <a:gd name="connsiteY30" fmla="*/ 699453 h 1345103"/>
              <a:gd name="connsiteX31" fmla="*/ 0 w 6532210"/>
              <a:gd name="connsiteY31" fmla="*/ 224188 h 1345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532210" h="1345103" extrusionOk="0">
                <a:moveTo>
                  <a:pt x="0" y="224188"/>
                </a:moveTo>
                <a:cubicBezTo>
                  <a:pt x="-21488" y="124911"/>
                  <a:pt x="86417" y="-19996"/>
                  <a:pt x="224188" y="0"/>
                </a:cubicBezTo>
                <a:cubicBezTo>
                  <a:pt x="457880" y="-21242"/>
                  <a:pt x="585507" y="14404"/>
                  <a:pt x="716425" y="0"/>
                </a:cubicBezTo>
                <a:cubicBezTo>
                  <a:pt x="847343" y="-14404"/>
                  <a:pt x="935045" y="12068"/>
                  <a:pt x="1086986" y="0"/>
                </a:cubicBezTo>
                <a:cubicBezTo>
                  <a:pt x="1238927" y="-12068"/>
                  <a:pt x="1308025" y="14643"/>
                  <a:pt x="1457547" y="0"/>
                </a:cubicBezTo>
                <a:cubicBezTo>
                  <a:pt x="1607069" y="-14643"/>
                  <a:pt x="1684611" y="3406"/>
                  <a:pt x="1828108" y="0"/>
                </a:cubicBezTo>
                <a:cubicBezTo>
                  <a:pt x="1971605" y="-3406"/>
                  <a:pt x="2194184" y="44772"/>
                  <a:pt x="2320345" y="0"/>
                </a:cubicBezTo>
                <a:cubicBezTo>
                  <a:pt x="2446506" y="-44772"/>
                  <a:pt x="2758816" y="14560"/>
                  <a:pt x="2934260" y="0"/>
                </a:cubicBezTo>
                <a:cubicBezTo>
                  <a:pt x="3109705" y="-14560"/>
                  <a:pt x="3331183" y="39286"/>
                  <a:pt x="3548174" y="0"/>
                </a:cubicBezTo>
                <a:cubicBezTo>
                  <a:pt x="3765165" y="-39286"/>
                  <a:pt x="3771198" y="23262"/>
                  <a:pt x="3918734" y="0"/>
                </a:cubicBezTo>
                <a:cubicBezTo>
                  <a:pt x="4066270" y="-23262"/>
                  <a:pt x="4198337" y="24981"/>
                  <a:pt x="4350134" y="0"/>
                </a:cubicBezTo>
                <a:cubicBezTo>
                  <a:pt x="4501931" y="-24981"/>
                  <a:pt x="4685387" y="2108"/>
                  <a:pt x="4964048" y="0"/>
                </a:cubicBezTo>
                <a:cubicBezTo>
                  <a:pt x="5242709" y="-2108"/>
                  <a:pt x="5401725" y="61101"/>
                  <a:pt x="5577962" y="0"/>
                </a:cubicBezTo>
                <a:cubicBezTo>
                  <a:pt x="5754199" y="-61101"/>
                  <a:pt x="6027579" y="80135"/>
                  <a:pt x="6308022" y="0"/>
                </a:cubicBezTo>
                <a:cubicBezTo>
                  <a:pt x="6424267" y="14599"/>
                  <a:pt x="6526152" y="133420"/>
                  <a:pt x="6532210" y="224188"/>
                </a:cubicBezTo>
                <a:cubicBezTo>
                  <a:pt x="6584177" y="330105"/>
                  <a:pt x="6516360" y="473353"/>
                  <a:pt x="6532210" y="663584"/>
                </a:cubicBezTo>
                <a:cubicBezTo>
                  <a:pt x="6548060" y="853815"/>
                  <a:pt x="6498461" y="1021931"/>
                  <a:pt x="6532210" y="1120915"/>
                </a:cubicBezTo>
                <a:cubicBezTo>
                  <a:pt x="6512105" y="1253982"/>
                  <a:pt x="6421278" y="1323395"/>
                  <a:pt x="6308022" y="1345103"/>
                </a:cubicBezTo>
                <a:cubicBezTo>
                  <a:pt x="6125580" y="1396311"/>
                  <a:pt x="6002039" y="1324864"/>
                  <a:pt x="5754946" y="1345103"/>
                </a:cubicBezTo>
                <a:cubicBezTo>
                  <a:pt x="5507853" y="1365342"/>
                  <a:pt x="5425859" y="1295848"/>
                  <a:pt x="5323547" y="1345103"/>
                </a:cubicBezTo>
                <a:cubicBezTo>
                  <a:pt x="5221235" y="1394358"/>
                  <a:pt x="4905924" y="1285009"/>
                  <a:pt x="4648795" y="1345103"/>
                </a:cubicBezTo>
                <a:cubicBezTo>
                  <a:pt x="4391666" y="1405197"/>
                  <a:pt x="4216511" y="1339883"/>
                  <a:pt x="4095719" y="1345103"/>
                </a:cubicBezTo>
                <a:cubicBezTo>
                  <a:pt x="3974927" y="1350323"/>
                  <a:pt x="3658259" y="1266231"/>
                  <a:pt x="3420966" y="1345103"/>
                </a:cubicBezTo>
                <a:cubicBezTo>
                  <a:pt x="3183673" y="1423975"/>
                  <a:pt x="2964634" y="1287487"/>
                  <a:pt x="2746214" y="1345103"/>
                </a:cubicBezTo>
                <a:cubicBezTo>
                  <a:pt x="2527794" y="1402719"/>
                  <a:pt x="2467907" y="1338075"/>
                  <a:pt x="2314815" y="1345103"/>
                </a:cubicBezTo>
                <a:cubicBezTo>
                  <a:pt x="2161723" y="1352131"/>
                  <a:pt x="2071275" y="1312585"/>
                  <a:pt x="1944254" y="1345103"/>
                </a:cubicBezTo>
                <a:cubicBezTo>
                  <a:pt x="1817233" y="1377621"/>
                  <a:pt x="1712311" y="1332076"/>
                  <a:pt x="1573693" y="1345103"/>
                </a:cubicBezTo>
                <a:cubicBezTo>
                  <a:pt x="1435075" y="1358130"/>
                  <a:pt x="1207218" y="1277081"/>
                  <a:pt x="898940" y="1345103"/>
                </a:cubicBezTo>
                <a:cubicBezTo>
                  <a:pt x="590662" y="1413125"/>
                  <a:pt x="449572" y="1293597"/>
                  <a:pt x="224188" y="1345103"/>
                </a:cubicBezTo>
                <a:cubicBezTo>
                  <a:pt x="98306" y="1349201"/>
                  <a:pt x="9326" y="1267457"/>
                  <a:pt x="0" y="1120915"/>
                </a:cubicBezTo>
                <a:cubicBezTo>
                  <a:pt x="-15995" y="963818"/>
                  <a:pt x="46627" y="863298"/>
                  <a:pt x="0" y="699453"/>
                </a:cubicBezTo>
                <a:cubicBezTo>
                  <a:pt x="-46627" y="535608"/>
                  <a:pt x="56061" y="380008"/>
                  <a:pt x="0" y="224188"/>
                </a:cubicBezTo>
                <a:close/>
              </a:path>
            </a:pathLst>
          </a:custGeom>
          <a:noFill/>
          <a:ln w="38100">
            <a:solidFill>
              <a:schemeClr val="accent2"/>
            </a:solidFill>
            <a:prstDash val="lgDash"/>
            <a:extLst>
              <a:ext uri="{C807C97D-BFC1-408E-A445-0C87EB9F89A2}">
                <ask:lineSketchStyleProps xmlns:ask="http://schemas.microsoft.com/office/drawing/2018/sketchyshapes" xmlns="" sd="181736288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Thực hành tính vận tốc theo các đơn vị đo khác nhau.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27D54A4-8DEC-423B-822C-76BD47858A06}"/>
              </a:ext>
            </a:extLst>
          </p:cNvPr>
          <p:cNvSpPr txBox="1"/>
          <p:nvPr/>
        </p:nvSpPr>
        <p:spPr>
          <a:xfrm>
            <a:off x="2292096" y="272043"/>
            <a:ext cx="82757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38827D"/>
                </a:solidFill>
                <a:latin typeface="#9Slide05 Phobia" panose="02000506000000020003" pitchFamily="2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146593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6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54636">
            <a:off x="9441708" y="2472393"/>
            <a:ext cx="544288" cy="406840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0" y="4352544"/>
            <a:ext cx="12192000" cy="2505456"/>
            <a:chOff x="-175847" y="4352544"/>
            <a:chExt cx="12367847" cy="2505456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175847" y="4352544"/>
              <a:ext cx="4185322" cy="2505456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EE76D6D-69EF-47E0-A4E7-15B4DAB93F87}"/>
              </a:ext>
            </a:extLst>
          </p:cNvPr>
          <p:cNvSpPr txBox="1"/>
          <p:nvPr/>
        </p:nvSpPr>
        <p:spPr>
          <a:xfrm>
            <a:off x="3696872" y="1603172"/>
            <a:ext cx="58712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3882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25" name="图片 82">
            <a:extLst>
              <a:ext uri="{FF2B5EF4-FFF2-40B4-BE49-F238E27FC236}">
                <a16:creationId xmlns:a16="http://schemas.microsoft.com/office/drawing/2014/main" xmlns="" id="{8D15131C-019A-4F0F-B59C-1584E442B2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9744" flipH="1">
            <a:off x="9393546" y="-58126"/>
            <a:ext cx="3221032" cy="1057285"/>
          </a:xfrm>
          <a:prstGeom prst="rect">
            <a:avLst/>
          </a:prstGeom>
        </p:spPr>
      </p:pic>
      <p:pic>
        <p:nvPicPr>
          <p:cNvPr id="26" name="图片 82">
            <a:extLst>
              <a:ext uri="{FF2B5EF4-FFF2-40B4-BE49-F238E27FC236}">
                <a16:creationId xmlns:a16="http://schemas.microsoft.com/office/drawing/2014/main" xmlns="" id="{2361339A-1AC3-4DC4-B53E-8E03FDBA77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51516" flipH="1">
            <a:off x="9994542" y="369575"/>
            <a:ext cx="3221032" cy="1057285"/>
          </a:xfrm>
          <a:prstGeom prst="rect">
            <a:avLst/>
          </a:prstGeom>
        </p:spPr>
      </p:pic>
      <p:pic>
        <p:nvPicPr>
          <p:cNvPr id="27" name="图片 9">
            <a:extLst>
              <a:ext uri="{FF2B5EF4-FFF2-40B4-BE49-F238E27FC236}">
                <a16:creationId xmlns:a16="http://schemas.microsoft.com/office/drawing/2014/main" xmlns="" id="{2F904C09-2CE2-419A-95F0-9AEE60B80F6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1579" r="69386" b="10955"/>
          <a:stretch/>
        </p:blipFill>
        <p:spPr>
          <a:xfrm>
            <a:off x="3910053" y="470516"/>
            <a:ext cx="1399739" cy="3255264"/>
          </a:xfrm>
          <a:prstGeom prst="rect">
            <a:avLst/>
          </a:prstGeom>
        </p:spPr>
      </p:pic>
      <p:pic>
        <p:nvPicPr>
          <p:cNvPr id="31" name="图片 14">
            <a:extLst>
              <a:ext uri="{FF2B5EF4-FFF2-40B4-BE49-F238E27FC236}">
                <a16:creationId xmlns:a16="http://schemas.microsoft.com/office/drawing/2014/main" xmlns="" id="{71094242-1B11-4413-89B0-9649BDEE3BE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5" t="65100" r="9338" b="10955"/>
          <a:stretch/>
        </p:blipFill>
        <p:spPr>
          <a:xfrm>
            <a:off x="3144866" y="487772"/>
            <a:ext cx="1536192" cy="1642172"/>
          </a:xfrm>
          <a:prstGeom prst="rect">
            <a:avLst/>
          </a:prstGeom>
        </p:spPr>
      </p:pic>
      <p:pic>
        <p:nvPicPr>
          <p:cNvPr id="32" name="图片 9">
            <a:extLst>
              <a:ext uri="{FF2B5EF4-FFF2-40B4-BE49-F238E27FC236}">
                <a16:creationId xmlns:a16="http://schemas.microsoft.com/office/drawing/2014/main" xmlns="" id="{CBCB5D62-A1C0-4C92-80F6-9386E33F72B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7" t="41579" r="49060" b="10955"/>
          <a:stretch/>
        </p:blipFill>
        <p:spPr>
          <a:xfrm>
            <a:off x="7703561" y="517086"/>
            <a:ext cx="1126764" cy="3255264"/>
          </a:xfrm>
          <a:prstGeom prst="rect">
            <a:avLst/>
          </a:prstGeom>
        </p:spPr>
      </p:pic>
      <p:pic>
        <p:nvPicPr>
          <p:cNvPr id="33" name="图片 9">
            <a:extLst>
              <a:ext uri="{FF2B5EF4-FFF2-40B4-BE49-F238E27FC236}">
                <a16:creationId xmlns:a16="http://schemas.microsoft.com/office/drawing/2014/main" xmlns="" id="{D029C1EA-5F62-4A7D-B741-3C77371122C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1579" r="69386" b="10955"/>
          <a:stretch/>
        </p:blipFill>
        <p:spPr>
          <a:xfrm flipH="1">
            <a:off x="8168404" y="1650346"/>
            <a:ext cx="1399739" cy="325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66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6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979" y="701979"/>
            <a:ext cx="980316" cy="481960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-17585" y="5729324"/>
            <a:ext cx="12203723" cy="1123362"/>
            <a:chOff x="-17585" y="5729324"/>
            <a:chExt cx="12203723" cy="1123362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F9A2FC26-5EEF-49D3-8888-C49EC731BF52}"/>
              </a:ext>
            </a:extLst>
          </p:cNvPr>
          <p:cNvGrpSpPr/>
          <p:nvPr/>
        </p:nvGrpSpPr>
        <p:grpSpPr>
          <a:xfrm>
            <a:off x="1203057" y="148891"/>
            <a:ext cx="6752897" cy="3542041"/>
            <a:chOff x="1321044" y="220391"/>
            <a:chExt cx="6752897" cy="3542041"/>
          </a:xfrm>
        </p:grpSpPr>
        <p:pic>
          <p:nvPicPr>
            <p:cNvPr id="3" name="PA_图片 6">
              <a:extLst>
                <a:ext uri="{FF2B5EF4-FFF2-40B4-BE49-F238E27FC236}">
                  <a16:creationId xmlns:a16="http://schemas.microsoft.com/office/drawing/2014/main" xmlns="" id="{B0DD21E3-9102-4A2C-A2E3-2A0C709C94D3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9" t="8373" b="12898"/>
            <a:stretch/>
          </p:blipFill>
          <p:spPr>
            <a:xfrm>
              <a:off x="1321044" y="220391"/>
              <a:ext cx="6752897" cy="354204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6376BEDE-C32C-4578-8808-385D583C228E}"/>
                </a:ext>
              </a:extLst>
            </p:cNvPr>
            <p:cNvSpPr txBox="1"/>
            <p:nvPr/>
          </p:nvSpPr>
          <p:spPr>
            <a:xfrm>
              <a:off x="2674374" y="1543665"/>
              <a:ext cx="38640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/>
                <a:t>Nêu quy tắc tính vận tốc</a:t>
              </a: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D2A690D9-C604-49B9-A58A-C7EB68F79E0A}"/>
              </a:ext>
            </a:extLst>
          </p:cNvPr>
          <p:cNvSpPr/>
          <p:nvPr/>
        </p:nvSpPr>
        <p:spPr>
          <a:xfrm>
            <a:off x="250303" y="474177"/>
            <a:ext cx="7115420" cy="3006682"/>
          </a:xfrm>
          <a:custGeom>
            <a:avLst/>
            <a:gdLst>
              <a:gd name="connsiteX0" fmla="*/ 0 w 7115420"/>
              <a:gd name="connsiteY0" fmla="*/ 501124 h 3006682"/>
              <a:gd name="connsiteX1" fmla="*/ 501124 w 7115420"/>
              <a:gd name="connsiteY1" fmla="*/ 0 h 3006682"/>
              <a:gd name="connsiteX2" fmla="*/ 1241497 w 7115420"/>
              <a:gd name="connsiteY2" fmla="*/ 0 h 3006682"/>
              <a:gd name="connsiteX3" fmla="*/ 1981870 w 7115420"/>
              <a:gd name="connsiteY3" fmla="*/ 0 h 3006682"/>
              <a:gd name="connsiteX4" fmla="*/ 2599980 w 7115420"/>
              <a:gd name="connsiteY4" fmla="*/ 0 h 3006682"/>
              <a:gd name="connsiteX5" fmla="*/ 3095826 w 7115420"/>
              <a:gd name="connsiteY5" fmla="*/ 0 h 3006682"/>
              <a:gd name="connsiteX6" fmla="*/ 3775067 w 7115420"/>
              <a:gd name="connsiteY6" fmla="*/ 0 h 3006682"/>
              <a:gd name="connsiteX7" fmla="*/ 4270913 w 7115420"/>
              <a:gd name="connsiteY7" fmla="*/ 0 h 3006682"/>
              <a:gd name="connsiteX8" fmla="*/ 4950155 w 7115420"/>
              <a:gd name="connsiteY8" fmla="*/ 0 h 3006682"/>
              <a:gd name="connsiteX9" fmla="*/ 5690528 w 7115420"/>
              <a:gd name="connsiteY9" fmla="*/ 0 h 3006682"/>
              <a:gd name="connsiteX10" fmla="*/ 6614296 w 7115420"/>
              <a:gd name="connsiteY10" fmla="*/ 0 h 3006682"/>
              <a:gd name="connsiteX11" fmla="*/ 7115420 w 7115420"/>
              <a:gd name="connsiteY11" fmla="*/ 501124 h 3006682"/>
              <a:gd name="connsiteX12" fmla="*/ 7115420 w 7115420"/>
              <a:gd name="connsiteY12" fmla="*/ 1129180 h 3006682"/>
              <a:gd name="connsiteX13" fmla="*/ 7115420 w 7115420"/>
              <a:gd name="connsiteY13" fmla="*/ 1777280 h 3006682"/>
              <a:gd name="connsiteX14" fmla="*/ 7115420 w 7115420"/>
              <a:gd name="connsiteY14" fmla="*/ 2505558 h 3006682"/>
              <a:gd name="connsiteX15" fmla="*/ 6614296 w 7115420"/>
              <a:gd name="connsiteY15" fmla="*/ 3006682 h 3006682"/>
              <a:gd name="connsiteX16" fmla="*/ 6118450 w 7115420"/>
              <a:gd name="connsiteY16" fmla="*/ 3006682 h 3006682"/>
              <a:gd name="connsiteX17" fmla="*/ 5561472 w 7115420"/>
              <a:gd name="connsiteY17" fmla="*/ 3006682 h 3006682"/>
              <a:gd name="connsiteX18" fmla="*/ 4821099 w 7115420"/>
              <a:gd name="connsiteY18" fmla="*/ 3006682 h 3006682"/>
              <a:gd name="connsiteX19" fmla="*/ 4325253 w 7115420"/>
              <a:gd name="connsiteY19" fmla="*/ 3006682 h 3006682"/>
              <a:gd name="connsiteX20" fmla="*/ 3829407 w 7115420"/>
              <a:gd name="connsiteY20" fmla="*/ 3006682 h 3006682"/>
              <a:gd name="connsiteX21" fmla="*/ 3150165 w 7115420"/>
              <a:gd name="connsiteY21" fmla="*/ 3006682 h 3006682"/>
              <a:gd name="connsiteX22" fmla="*/ 2409792 w 7115420"/>
              <a:gd name="connsiteY22" fmla="*/ 3006682 h 3006682"/>
              <a:gd name="connsiteX23" fmla="*/ 1852814 w 7115420"/>
              <a:gd name="connsiteY23" fmla="*/ 3006682 h 3006682"/>
              <a:gd name="connsiteX24" fmla="*/ 1112441 w 7115420"/>
              <a:gd name="connsiteY24" fmla="*/ 3006682 h 3006682"/>
              <a:gd name="connsiteX25" fmla="*/ 501124 w 7115420"/>
              <a:gd name="connsiteY25" fmla="*/ 3006682 h 3006682"/>
              <a:gd name="connsiteX26" fmla="*/ 0 w 7115420"/>
              <a:gd name="connsiteY26" fmla="*/ 2505558 h 3006682"/>
              <a:gd name="connsiteX27" fmla="*/ 0 w 7115420"/>
              <a:gd name="connsiteY27" fmla="*/ 1897546 h 3006682"/>
              <a:gd name="connsiteX28" fmla="*/ 0 w 7115420"/>
              <a:gd name="connsiteY28" fmla="*/ 1269490 h 3006682"/>
              <a:gd name="connsiteX29" fmla="*/ 0 w 7115420"/>
              <a:gd name="connsiteY29" fmla="*/ 501124 h 3006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115420" h="3006682" fill="none" extrusionOk="0">
                <a:moveTo>
                  <a:pt x="0" y="501124"/>
                </a:moveTo>
                <a:cubicBezTo>
                  <a:pt x="-34164" y="216151"/>
                  <a:pt x="230366" y="-60502"/>
                  <a:pt x="501124" y="0"/>
                </a:cubicBezTo>
                <a:cubicBezTo>
                  <a:pt x="783338" y="-3124"/>
                  <a:pt x="996292" y="31100"/>
                  <a:pt x="1241497" y="0"/>
                </a:cubicBezTo>
                <a:cubicBezTo>
                  <a:pt x="1486702" y="-31100"/>
                  <a:pt x="1613035" y="-31300"/>
                  <a:pt x="1981870" y="0"/>
                </a:cubicBezTo>
                <a:cubicBezTo>
                  <a:pt x="2350705" y="31300"/>
                  <a:pt x="2341576" y="-25958"/>
                  <a:pt x="2599980" y="0"/>
                </a:cubicBezTo>
                <a:cubicBezTo>
                  <a:pt x="2858384" y="25958"/>
                  <a:pt x="2927686" y="1443"/>
                  <a:pt x="3095826" y="0"/>
                </a:cubicBezTo>
                <a:cubicBezTo>
                  <a:pt x="3263966" y="-1443"/>
                  <a:pt x="3527658" y="-16116"/>
                  <a:pt x="3775067" y="0"/>
                </a:cubicBezTo>
                <a:cubicBezTo>
                  <a:pt x="4022476" y="16116"/>
                  <a:pt x="4136883" y="-13700"/>
                  <a:pt x="4270913" y="0"/>
                </a:cubicBezTo>
                <a:cubicBezTo>
                  <a:pt x="4404943" y="13700"/>
                  <a:pt x="4721591" y="-26638"/>
                  <a:pt x="4950155" y="0"/>
                </a:cubicBezTo>
                <a:cubicBezTo>
                  <a:pt x="5178719" y="26638"/>
                  <a:pt x="5402492" y="19210"/>
                  <a:pt x="5690528" y="0"/>
                </a:cubicBezTo>
                <a:cubicBezTo>
                  <a:pt x="5978564" y="-19210"/>
                  <a:pt x="6174125" y="-39892"/>
                  <a:pt x="6614296" y="0"/>
                </a:cubicBezTo>
                <a:cubicBezTo>
                  <a:pt x="6862323" y="-59657"/>
                  <a:pt x="7102562" y="248202"/>
                  <a:pt x="7115420" y="501124"/>
                </a:cubicBezTo>
                <a:cubicBezTo>
                  <a:pt x="7111760" y="804730"/>
                  <a:pt x="7130351" y="870362"/>
                  <a:pt x="7115420" y="1129180"/>
                </a:cubicBezTo>
                <a:cubicBezTo>
                  <a:pt x="7100489" y="1387998"/>
                  <a:pt x="7118054" y="1619191"/>
                  <a:pt x="7115420" y="1777280"/>
                </a:cubicBezTo>
                <a:cubicBezTo>
                  <a:pt x="7112786" y="1935369"/>
                  <a:pt x="7146241" y="2153022"/>
                  <a:pt x="7115420" y="2505558"/>
                </a:cubicBezTo>
                <a:cubicBezTo>
                  <a:pt x="7076255" y="2785074"/>
                  <a:pt x="6914232" y="3039050"/>
                  <a:pt x="6614296" y="3006682"/>
                </a:cubicBezTo>
                <a:cubicBezTo>
                  <a:pt x="6462063" y="2991237"/>
                  <a:pt x="6264908" y="3012156"/>
                  <a:pt x="6118450" y="3006682"/>
                </a:cubicBezTo>
                <a:cubicBezTo>
                  <a:pt x="5971992" y="3001208"/>
                  <a:pt x="5691013" y="2984067"/>
                  <a:pt x="5561472" y="3006682"/>
                </a:cubicBezTo>
                <a:cubicBezTo>
                  <a:pt x="5431931" y="3029297"/>
                  <a:pt x="5103009" y="3024310"/>
                  <a:pt x="4821099" y="3006682"/>
                </a:cubicBezTo>
                <a:cubicBezTo>
                  <a:pt x="4539189" y="2989054"/>
                  <a:pt x="4432067" y="2995951"/>
                  <a:pt x="4325253" y="3006682"/>
                </a:cubicBezTo>
                <a:cubicBezTo>
                  <a:pt x="4218439" y="3017413"/>
                  <a:pt x="3987287" y="2993146"/>
                  <a:pt x="3829407" y="3006682"/>
                </a:cubicBezTo>
                <a:cubicBezTo>
                  <a:pt x="3671527" y="3020218"/>
                  <a:pt x="3469612" y="2981041"/>
                  <a:pt x="3150165" y="3006682"/>
                </a:cubicBezTo>
                <a:cubicBezTo>
                  <a:pt x="2830718" y="3032323"/>
                  <a:pt x="2719128" y="2988470"/>
                  <a:pt x="2409792" y="3006682"/>
                </a:cubicBezTo>
                <a:cubicBezTo>
                  <a:pt x="2100456" y="3024894"/>
                  <a:pt x="2054753" y="3015671"/>
                  <a:pt x="1852814" y="3006682"/>
                </a:cubicBezTo>
                <a:cubicBezTo>
                  <a:pt x="1650875" y="2997693"/>
                  <a:pt x="1420548" y="3035060"/>
                  <a:pt x="1112441" y="3006682"/>
                </a:cubicBezTo>
                <a:cubicBezTo>
                  <a:pt x="804334" y="2978304"/>
                  <a:pt x="788323" y="3026092"/>
                  <a:pt x="501124" y="3006682"/>
                </a:cubicBezTo>
                <a:cubicBezTo>
                  <a:pt x="218006" y="3049480"/>
                  <a:pt x="2366" y="2791785"/>
                  <a:pt x="0" y="2505558"/>
                </a:cubicBezTo>
                <a:cubicBezTo>
                  <a:pt x="15624" y="2364712"/>
                  <a:pt x="10885" y="2085087"/>
                  <a:pt x="0" y="1897546"/>
                </a:cubicBezTo>
                <a:cubicBezTo>
                  <a:pt x="-10885" y="1710005"/>
                  <a:pt x="18590" y="1451094"/>
                  <a:pt x="0" y="1269490"/>
                </a:cubicBezTo>
                <a:cubicBezTo>
                  <a:pt x="-18590" y="1087886"/>
                  <a:pt x="37400" y="873972"/>
                  <a:pt x="0" y="501124"/>
                </a:cubicBezTo>
                <a:close/>
              </a:path>
              <a:path w="7115420" h="3006682" stroke="0" extrusionOk="0">
                <a:moveTo>
                  <a:pt x="0" y="501124"/>
                </a:moveTo>
                <a:cubicBezTo>
                  <a:pt x="-10261" y="221251"/>
                  <a:pt x="167618" y="-15743"/>
                  <a:pt x="501124" y="0"/>
                </a:cubicBezTo>
                <a:cubicBezTo>
                  <a:pt x="653358" y="-2577"/>
                  <a:pt x="781995" y="4792"/>
                  <a:pt x="996970" y="0"/>
                </a:cubicBezTo>
                <a:cubicBezTo>
                  <a:pt x="1211945" y="-4792"/>
                  <a:pt x="1438897" y="-7934"/>
                  <a:pt x="1553948" y="0"/>
                </a:cubicBezTo>
                <a:cubicBezTo>
                  <a:pt x="1668999" y="7934"/>
                  <a:pt x="1969484" y="12493"/>
                  <a:pt x="2355453" y="0"/>
                </a:cubicBezTo>
                <a:cubicBezTo>
                  <a:pt x="2741422" y="-12493"/>
                  <a:pt x="2776926" y="30853"/>
                  <a:pt x="3034694" y="0"/>
                </a:cubicBezTo>
                <a:cubicBezTo>
                  <a:pt x="3292462" y="-30853"/>
                  <a:pt x="3452290" y="7075"/>
                  <a:pt x="3591672" y="0"/>
                </a:cubicBezTo>
                <a:cubicBezTo>
                  <a:pt x="3731054" y="-7075"/>
                  <a:pt x="4048588" y="8606"/>
                  <a:pt x="4209782" y="0"/>
                </a:cubicBezTo>
                <a:cubicBezTo>
                  <a:pt x="4370976" y="-8606"/>
                  <a:pt x="4553814" y="-25444"/>
                  <a:pt x="4827891" y="0"/>
                </a:cubicBezTo>
                <a:cubicBezTo>
                  <a:pt x="5101968" y="25444"/>
                  <a:pt x="5257927" y="-13352"/>
                  <a:pt x="5446001" y="0"/>
                </a:cubicBezTo>
                <a:cubicBezTo>
                  <a:pt x="5634075" y="13352"/>
                  <a:pt x="6308421" y="39114"/>
                  <a:pt x="6614296" y="0"/>
                </a:cubicBezTo>
                <a:cubicBezTo>
                  <a:pt x="6887773" y="49462"/>
                  <a:pt x="7166381" y="225829"/>
                  <a:pt x="7115420" y="501124"/>
                </a:cubicBezTo>
                <a:cubicBezTo>
                  <a:pt x="7104777" y="692536"/>
                  <a:pt x="7137141" y="919413"/>
                  <a:pt x="7115420" y="1169269"/>
                </a:cubicBezTo>
                <a:cubicBezTo>
                  <a:pt x="7093699" y="1419125"/>
                  <a:pt x="7124136" y="1637962"/>
                  <a:pt x="7115420" y="1857458"/>
                </a:cubicBezTo>
                <a:cubicBezTo>
                  <a:pt x="7106704" y="2076954"/>
                  <a:pt x="7144552" y="2325767"/>
                  <a:pt x="7115420" y="2505558"/>
                </a:cubicBezTo>
                <a:cubicBezTo>
                  <a:pt x="7076869" y="2738659"/>
                  <a:pt x="6925811" y="2987195"/>
                  <a:pt x="6614296" y="3006682"/>
                </a:cubicBezTo>
                <a:cubicBezTo>
                  <a:pt x="6324032" y="2990462"/>
                  <a:pt x="6045152" y="3041398"/>
                  <a:pt x="5873923" y="3006682"/>
                </a:cubicBezTo>
                <a:cubicBezTo>
                  <a:pt x="5702694" y="2971966"/>
                  <a:pt x="5312629" y="3041870"/>
                  <a:pt x="5072418" y="3006682"/>
                </a:cubicBezTo>
                <a:cubicBezTo>
                  <a:pt x="4832208" y="2971494"/>
                  <a:pt x="4724743" y="2986249"/>
                  <a:pt x="4515440" y="3006682"/>
                </a:cubicBezTo>
                <a:cubicBezTo>
                  <a:pt x="4306137" y="3027115"/>
                  <a:pt x="4012905" y="2984961"/>
                  <a:pt x="3713936" y="3006682"/>
                </a:cubicBezTo>
                <a:cubicBezTo>
                  <a:pt x="3414967" y="3028403"/>
                  <a:pt x="3360085" y="3014660"/>
                  <a:pt x="3218089" y="3006682"/>
                </a:cubicBezTo>
                <a:cubicBezTo>
                  <a:pt x="3076093" y="2998704"/>
                  <a:pt x="2778408" y="3015065"/>
                  <a:pt x="2477716" y="3006682"/>
                </a:cubicBezTo>
                <a:cubicBezTo>
                  <a:pt x="2177024" y="2998299"/>
                  <a:pt x="2107433" y="3001065"/>
                  <a:pt x="1859607" y="3006682"/>
                </a:cubicBezTo>
                <a:cubicBezTo>
                  <a:pt x="1611781" y="3012299"/>
                  <a:pt x="1341337" y="2997326"/>
                  <a:pt x="1180365" y="3006682"/>
                </a:cubicBezTo>
                <a:cubicBezTo>
                  <a:pt x="1019393" y="3016038"/>
                  <a:pt x="809937" y="3010622"/>
                  <a:pt x="501124" y="3006682"/>
                </a:cubicBezTo>
                <a:cubicBezTo>
                  <a:pt x="166701" y="2969887"/>
                  <a:pt x="23040" y="2786441"/>
                  <a:pt x="0" y="2505558"/>
                </a:cubicBezTo>
                <a:cubicBezTo>
                  <a:pt x="1679" y="2266100"/>
                  <a:pt x="10975" y="2085880"/>
                  <a:pt x="0" y="1877502"/>
                </a:cubicBezTo>
                <a:cubicBezTo>
                  <a:pt x="-10975" y="1669124"/>
                  <a:pt x="-9586" y="1486627"/>
                  <a:pt x="0" y="1229402"/>
                </a:cubicBezTo>
                <a:cubicBezTo>
                  <a:pt x="9586" y="972177"/>
                  <a:pt x="34160" y="797656"/>
                  <a:pt x="0" y="501124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209479976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Muốn tính vận tốc, ta lấy quãng đường chia thời gian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v = s : t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37022926-EE6C-419C-BAE3-D4ADB089AB52}"/>
              </a:ext>
            </a:extLst>
          </p:cNvPr>
          <p:cNvSpPr/>
          <p:nvPr/>
        </p:nvSpPr>
        <p:spPr>
          <a:xfrm>
            <a:off x="7126577" y="3388766"/>
            <a:ext cx="1030730" cy="578409"/>
          </a:xfrm>
          <a:custGeom>
            <a:avLst/>
            <a:gdLst>
              <a:gd name="connsiteX0" fmla="*/ 0 w 1543664"/>
              <a:gd name="connsiteY0" fmla="*/ 68826 h 796413"/>
              <a:gd name="connsiteX1" fmla="*/ 19664 w 1543664"/>
              <a:gd name="connsiteY1" fmla="*/ 117987 h 796413"/>
              <a:gd name="connsiteX2" fmla="*/ 58993 w 1543664"/>
              <a:gd name="connsiteY2" fmla="*/ 157316 h 796413"/>
              <a:gd name="connsiteX3" fmla="*/ 108155 w 1543664"/>
              <a:gd name="connsiteY3" fmla="*/ 216310 h 796413"/>
              <a:gd name="connsiteX4" fmla="*/ 137651 w 1543664"/>
              <a:gd name="connsiteY4" fmla="*/ 275303 h 796413"/>
              <a:gd name="connsiteX5" fmla="*/ 353961 w 1543664"/>
              <a:gd name="connsiteY5" fmla="*/ 442452 h 796413"/>
              <a:gd name="connsiteX6" fmla="*/ 452284 w 1543664"/>
              <a:gd name="connsiteY6" fmla="*/ 481781 h 796413"/>
              <a:gd name="connsiteX7" fmla="*/ 589935 w 1543664"/>
              <a:gd name="connsiteY7" fmla="*/ 521110 h 796413"/>
              <a:gd name="connsiteX8" fmla="*/ 796413 w 1543664"/>
              <a:gd name="connsiteY8" fmla="*/ 540774 h 796413"/>
              <a:gd name="connsiteX9" fmla="*/ 1199535 w 1543664"/>
              <a:gd name="connsiteY9" fmla="*/ 462116 h 796413"/>
              <a:gd name="connsiteX10" fmla="*/ 1268361 w 1543664"/>
              <a:gd name="connsiteY10" fmla="*/ 403123 h 796413"/>
              <a:gd name="connsiteX11" fmla="*/ 1317522 w 1543664"/>
              <a:gd name="connsiteY11" fmla="*/ 304800 h 796413"/>
              <a:gd name="connsiteX12" fmla="*/ 1199535 w 1543664"/>
              <a:gd name="connsiteY12" fmla="*/ 9832 h 796413"/>
              <a:gd name="connsiteX13" fmla="*/ 1160206 w 1543664"/>
              <a:gd name="connsiteY13" fmla="*/ 0 h 796413"/>
              <a:gd name="connsiteX14" fmla="*/ 1071716 w 1543664"/>
              <a:gd name="connsiteY14" fmla="*/ 9832 h 796413"/>
              <a:gd name="connsiteX15" fmla="*/ 894735 w 1543664"/>
              <a:gd name="connsiteY15" fmla="*/ 108155 h 796413"/>
              <a:gd name="connsiteX16" fmla="*/ 865238 w 1543664"/>
              <a:gd name="connsiteY16" fmla="*/ 176981 h 796413"/>
              <a:gd name="connsiteX17" fmla="*/ 855406 w 1543664"/>
              <a:gd name="connsiteY17" fmla="*/ 226142 h 796413"/>
              <a:gd name="connsiteX18" fmla="*/ 904567 w 1543664"/>
              <a:gd name="connsiteY18" fmla="*/ 570271 h 796413"/>
              <a:gd name="connsiteX19" fmla="*/ 943897 w 1543664"/>
              <a:gd name="connsiteY19" fmla="*/ 639097 h 796413"/>
              <a:gd name="connsiteX20" fmla="*/ 953729 w 1543664"/>
              <a:gd name="connsiteY20" fmla="*/ 707923 h 796413"/>
              <a:gd name="connsiteX21" fmla="*/ 983226 w 1543664"/>
              <a:gd name="connsiteY21" fmla="*/ 727587 h 796413"/>
              <a:gd name="connsiteX22" fmla="*/ 1022555 w 1543664"/>
              <a:gd name="connsiteY22" fmla="*/ 757084 h 796413"/>
              <a:gd name="connsiteX23" fmla="*/ 1258529 w 1543664"/>
              <a:gd name="connsiteY23" fmla="*/ 796413 h 796413"/>
              <a:gd name="connsiteX24" fmla="*/ 1386348 w 1543664"/>
              <a:gd name="connsiteY24" fmla="*/ 786581 h 796413"/>
              <a:gd name="connsiteX25" fmla="*/ 1435509 w 1543664"/>
              <a:gd name="connsiteY25" fmla="*/ 757084 h 796413"/>
              <a:gd name="connsiteX26" fmla="*/ 1465006 w 1543664"/>
              <a:gd name="connsiteY26" fmla="*/ 737420 h 796413"/>
              <a:gd name="connsiteX27" fmla="*/ 1543664 w 1543664"/>
              <a:gd name="connsiteY27" fmla="*/ 727587 h 79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43664" h="796413">
                <a:moveTo>
                  <a:pt x="0" y="68826"/>
                </a:moveTo>
                <a:cubicBezTo>
                  <a:pt x="6555" y="85213"/>
                  <a:pt x="9874" y="103302"/>
                  <a:pt x="19664" y="117987"/>
                </a:cubicBezTo>
                <a:cubicBezTo>
                  <a:pt x="29948" y="133413"/>
                  <a:pt x="46590" y="143535"/>
                  <a:pt x="58993" y="157316"/>
                </a:cubicBezTo>
                <a:cubicBezTo>
                  <a:pt x="76117" y="176343"/>
                  <a:pt x="93956" y="195011"/>
                  <a:pt x="108155" y="216310"/>
                </a:cubicBezTo>
                <a:cubicBezTo>
                  <a:pt x="120350" y="234603"/>
                  <a:pt x="122555" y="259319"/>
                  <a:pt x="137651" y="275303"/>
                </a:cubicBezTo>
                <a:cubicBezTo>
                  <a:pt x="183834" y="324203"/>
                  <a:pt x="282865" y="406904"/>
                  <a:pt x="353961" y="442452"/>
                </a:cubicBezTo>
                <a:cubicBezTo>
                  <a:pt x="385533" y="458238"/>
                  <a:pt x="418796" y="470618"/>
                  <a:pt x="452284" y="481781"/>
                </a:cubicBezTo>
                <a:cubicBezTo>
                  <a:pt x="497555" y="496871"/>
                  <a:pt x="542901" y="513047"/>
                  <a:pt x="589935" y="521110"/>
                </a:cubicBezTo>
                <a:cubicBezTo>
                  <a:pt x="658078" y="532792"/>
                  <a:pt x="727587" y="534219"/>
                  <a:pt x="796413" y="540774"/>
                </a:cubicBezTo>
                <a:cubicBezTo>
                  <a:pt x="1037994" y="524669"/>
                  <a:pt x="1044196" y="565675"/>
                  <a:pt x="1199535" y="462116"/>
                </a:cubicBezTo>
                <a:cubicBezTo>
                  <a:pt x="1224676" y="445355"/>
                  <a:pt x="1245419" y="422787"/>
                  <a:pt x="1268361" y="403123"/>
                </a:cubicBezTo>
                <a:cubicBezTo>
                  <a:pt x="1284748" y="370349"/>
                  <a:pt x="1314205" y="341292"/>
                  <a:pt x="1317522" y="304800"/>
                </a:cubicBezTo>
                <a:cubicBezTo>
                  <a:pt x="1335998" y="101560"/>
                  <a:pt x="1337847" y="88867"/>
                  <a:pt x="1199535" y="9832"/>
                </a:cubicBezTo>
                <a:cubicBezTo>
                  <a:pt x="1187802" y="3128"/>
                  <a:pt x="1173316" y="3277"/>
                  <a:pt x="1160206" y="0"/>
                </a:cubicBezTo>
                <a:cubicBezTo>
                  <a:pt x="1130709" y="3277"/>
                  <a:pt x="1099201" y="-1365"/>
                  <a:pt x="1071716" y="9832"/>
                </a:cubicBezTo>
                <a:cubicBezTo>
                  <a:pt x="1009217" y="35294"/>
                  <a:pt x="894735" y="108155"/>
                  <a:pt x="894735" y="108155"/>
                </a:cubicBezTo>
                <a:cubicBezTo>
                  <a:pt x="884903" y="131097"/>
                  <a:pt x="873131" y="153302"/>
                  <a:pt x="865238" y="176981"/>
                </a:cubicBezTo>
                <a:cubicBezTo>
                  <a:pt x="859953" y="192835"/>
                  <a:pt x="854884" y="209439"/>
                  <a:pt x="855406" y="226142"/>
                </a:cubicBezTo>
                <a:cubicBezTo>
                  <a:pt x="860301" y="382771"/>
                  <a:pt x="849229" y="451691"/>
                  <a:pt x="904567" y="570271"/>
                </a:cubicBezTo>
                <a:cubicBezTo>
                  <a:pt x="915741" y="594216"/>
                  <a:pt x="930787" y="616155"/>
                  <a:pt x="943897" y="639097"/>
                </a:cubicBezTo>
                <a:cubicBezTo>
                  <a:pt x="947174" y="662039"/>
                  <a:pt x="944317" y="686746"/>
                  <a:pt x="953729" y="707923"/>
                </a:cubicBezTo>
                <a:cubicBezTo>
                  <a:pt x="958528" y="718721"/>
                  <a:pt x="973610" y="720719"/>
                  <a:pt x="983226" y="727587"/>
                </a:cubicBezTo>
                <a:cubicBezTo>
                  <a:pt x="996561" y="737112"/>
                  <a:pt x="1007260" y="751201"/>
                  <a:pt x="1022555" y="757084"/>
                </a:cubicBezTo>
                <a:cubicBezTo>
                  <a:pt x="1070987" y="775712"/>
                  <a:pt x="1226311" y="792117"/>
                  <a:pt x="1258529" y="796413"/>
                </a:cubicBezTo>
                <a:cubicBezTo>
                  <a:pt x="1301135" y="793136"/>
                  <a:pt x="1344633" y="795851"/>
                  <a:pt x="1386348" y="786581"/>
                </a:cubicBezTo>
                <a:cubicBezTo>
                  <a:pt x="1405003" y="782435"/>
                  <a:pt x="1419303" y="767212"/>
                  <a:pt x="1435509" y="757084"/>
                </a:cubicBezTo>
                <a:cubicBezTo>
                  <a:pt x="1445530" y="750821"/>
                  <a:pt x="1453606" y="740529"/>
                  <a:pt x="1465006" y="737420"/>
                </a:cubicBezTo>
                <a:cubicBezTo>
                  <a:pt x="1490498" y="730468"/>
                  <a:pt x="1543664" y="727587"/>
                  <a:pt x="1543664" y="727587"/>
                </a:cubicBezTo>
              </a:path>
            </a:pathLst>
          </a:custGeom>
          <a:noFill/>
          <a:ln w="3810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7C7023C6-6FC8-4955-86A6-D0DF1808AB40}"/>
              </a:ext>
            </a:extLst>
          </p:cNvPr>
          <p:cNvGrpSpPr/>
          <p:nvPr/>
        </p:nvGrpSpPr>
        <p:grpSpPr>
          <a:xfrm>
            <a:off x="8241010" y="3318874"/>
            <a:ext cx="3534246" cy="2358949"/>
            <a:chOff x="8679525" y="3095767"/>
            <a:chExt cx="3534246" cy="2358949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1BE9316D-65C5-4D55-8A1F-D3E5BCBFF6E8}"/>
                </a:ext>
              </a:extLst>
            </p:cNvPr>
            <p:cNvSpPr/>
            <p:nvPr/>
          </p:nvSpPr>
          <p:spPr>
            <a:xfrm>
              <a:off x="8679525" y="3195801"/>
              <a:ext cx="3380786" cy="2258915"/>
            </a:xfrm>
            <a:custGeom>
              <a:avLst/>
              <a:gdLst>
                <a:gd name="connsiteX0" fmla="*/ 0 w 3380786"/>
                <a:gd name="connsiteY0" fmla="*/ 376493 h 2258915"/>
                <a:gd name="connsiteX1" fmla="*/ 376493 w 3380786"/>
                <a:gd name="connsiteY1" fmla="*/ 0 h 2258915"/>
                <a:gd name="connsiteX2" fmla="*/ 823219 w 3380786"/>
                <a:gd name="connsiteY2" fmla="*/ 0 h 2258915"/>
                <a:gd name="connsiteX3" fmla="*/ 1296223 w 3380786"/>
                <a:gd name="connsiteY3" fmla="*/ 0 h 2258915"/>
                <a:gd name="connsiteX4" fmla="*/ 1874339 w 3380786"/>
                <a:gd name="connsiteY4" fmla="*/ 0 h 2258915"/>
                <a:gd name="connsiteX5" fmla="*/ 2399899 w 3380786"/>
                <a:gd name="connsiteY5" fmla="*/ 0 h 2258915"/>
                <a:gd name="connsiteX6" fmla="*/ 3004293 w 3380786"/>
                <a:gd name="connsiteY6" fmla="*/ 0 h 2258915"/>
                <a:gd name="connsiteX7" fmla="*/ 3380786 w 3380786"/>
                <a:gd name="connsiteY7" fmla="*/ 376493 h 2258915"/>
                <a:gd name="connsiteX8" fmla="*/ 3380786 w 3380786"/>
                <a:gd name="connsiteY8" fmla="*/ 863410 h 2258915"/>
                <a:gd name="connsiteX9" fmla="*/ 3380786 w 3380786"/>
                <a:gd name="connsiteY9" fmla="*/ 1380446 h 2258915"/>
                <a:gd name="connsiteX10" fmla="*/ 3380786 w 3380786"/>
                <a:gd name="connsiteY10" fmla="*/ 1882422 h 2258915"/>
                <a:gd name="connsiteX11" fmla="*/ 3004293 w 3380786"/>
                <a:gd name="connsiteY11" fmla="*/ 2258915 h 2258915"/>
                <a:gd name="connsiteX12" fmla="*/ 2478733 w 3380786"/>
                <a:gd name="connsiteY12" fmla="*/ 2258915 h 2258915"/>
                <a:gd name="connsiteX13" fmla="*/ 1953173 w 3380786"/>
                <a:gd name="connsiteY13" fmla="*/ 2258915 h 2258915"/>
                <a:gd name="connsiteX14" fmla="*/ 1506447 w 3380786"/>
                <a:gd name="connsiteY14" fmla="*/ 2258915 h 2258915"/>
                <a:gd name="connsiteX15" fmla="*/ 1033443 w 3380786"/>
                <a:gd name="connsiteY15" fmla="*/ 2258915 h 2258915"/>
                <a:gd name="connsiteX16" fmla="*/ 376493 w 3380786"/>
                <a:gd name="connsiteY16" fmla="*/ 2258915 h 2258915"/>
                <a:gd name="connsiteX17" fmla="*/ 0 w 3380786"/>
                <a:gd name="connsiteY17" fmla="*/ 1882422 h 2258915"/>
                <a:gd name="connsiteX18" fmla="*/ 0 w 3380786"/>
                <a:gd name="connsiteY18" fmla="*/ 1395505 h 2258915"/>
                <a:gd name="connsiteX19" fmla="*/ 0 w 3380786"/>
                <a:gd name="connsiteY19" fmla="*/ 938706 h 2258915"/>
                <a:gd name="connsiteX20" fmla="*/ 0 w 3380786"/>
                <a:gd name="connsiteY20" fmla="*/ 376493 h 225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380786" h="2258915" extrusionOk="0">
                  <a:moveTo>
                    <a:pt x="0" y="376493"/>
                  </a:moveTo>
                  <a:cubicBezTo>
                    <a:pt x="-19688" y="162595"/>
                    <a:pt x="126293" y="-11727"/>
                    <a:pt x="376493" y="0"/>
                  </a:cubicBezTo>
                  <a:cubicBezTo>
                    <a:pt x="473439" y="-12421"/>
                    <a:pt x="663595" y="29541"/>
                    <a:pt x="823219" y="0"/>
                  </a:cubicBezTo>
                  <a:cubicBezTo>
                    <a:pt x="982843" y="-29541"/>
                    <a:pt x="1085729" y="27176"/>
                    <a:pt x="1296223" y="0"/>
                  </a:cubicBezTo>
                  <a:cubicBezTo>
                    <a:pt x="1506717" y="-27176"/>
                    <a:pt x="1746832" y="17436"/>
                    <a:pt x="1874339" y="0"/>
                  </a:cubicBezTo>
                  <a:cubicBezTo>
                    <a:pt x="2001846" y="-17436"/>
                    <a:pt x="2256719" y="43474"/>
                    <a:pt x="2399899" y="0"/>
                  </a:cubicBezTo>
                  <a:cubicBezTo>
                    <a:pt x="2543079" y="-43474"/>
                    <a:pt x="2755537" y="19014"/>
                    <a:pt x="3004293" y="0"/>
                  </a:cubicBezTo>
                  <a:cubicBezTo>
                    <a:pt x="3254697" y="-19021"/>
                    <a:pt x="3324352" y="191789"/>
                    <a:pt x="3380786" y="376493"/>
                  </a:cubicBezTo>
                  <a:cubicBezTo>
                    <a:pt x="3412842" y="577254"/>
                    <a:pt x="3348424" y="639556"/>
                    <a:pt x="3380786" y="863410"/>
                  </a:cubicBezTo>
                  <a:cubicBezTo>
                    <a:pt x="3413148" y="1087264"/>
                    <a:pt x="3355605" y="1164303"/>
                    <a:pt x="3380786" y="1380446"/>
                  </a:cubicBezTo>
                  <a:cubicBezTo>
                    <a:pt x="3405967" y="1596589"/>
                    <a:pt x="3356995" y="1779980"/>
                    <a:pt x="3380786" y="1882422"/>
                  </a:cubicBezTo>
                  <a:cubicBezTo>
                    <a:pt x="3420962" y="2098168"/>
                    <a:pt x="3182124" y="2297466"/>
                    <a:pt x="3004293" y="2258915"/>
                  </a:cubicBezTo>
                  <a:cubicBezTo>
                    <a:pt x="2822546" y="2278843"/>
                    <a:pt x="2596356" y="2234209"/>
                    <a:pt x="2478733" y="2258915"/>
                  </a:cubicBezTo>
                  <a:cubicBezTo>
                    <a:pt x="2361110" y="2283621"/>
                    <a:pt x="2160500" y="2200258"/>
                    <a:pt x="1953173" y="2258915"/>
                  </a:cubicBezTo>
                  <a:cubicBezTo>
                    <a:pt x="1745846" y="2317572"/>
                    <a:pt x="1617469" y="2247605"/>
                    <a:pt x="1506447" y="2258915"/>
                  </a:cubicBezTo>
                  <a:cubicBezTo>
                    <a:pt x="1395425" y="2270225"/>
                    <a:pt x="1142666" y="2254567"/>
                    <a:pt x="1033443" y="2258915"/>
                  </a:cubicBezTo>
                  <a:cubicBezTo>
                    <a:pt x="924220" y="2263263"/>
                    <a:pt x="558323" y="2216374"/>
                    <a:pt x="376493" y="2258915"/>
                  </a:cubicBezTo>
                  <a:cubicBezTo>
                    <a:pt x="224512" y="2274278"/>
                    <a:pt x="-38449" y="2087558"/>
                    <a:pt x="0" y="1882422"/>
                  </a:cubicBezTo>
                  <a:cubicBezTo>
                    <a:pt x="-3133" y="1744381"/>
                    <a:pt x="2339" y="1507028"/>
                    <a:pt x="0" y="1395505"/>
                  </a:cubicBezTo>
                  <a:cubicBezTo>
                    <a:pt x="-2339" y="1283982"/>
                    <a:pt x="12036" y="1037637"/>
                    <a:pt x="0" y="938706"/>
                  </a:cubicBezTo>
                  <a:cubicBezTo>
                    <a:pt x="-12036" y="839775"/>
                    <a:pt x="29755" y="607000"/>
                    <a:pt x="0" y="376493"/>
                  </a:cubicBezTo>
                  <a:close/>
                </a:path>
              </a:pathLst>
            </a:custGeom>
            <a:noFill/>
            <a:ln w="57150">
              <a:solidFill>
                <a:schemeClr val="accent2">
                  <a:lumMod val="75000"/>
                </a:schemeClr>
              </a:solidFill>
              <a:prstDash val="dashDot"/>
              <a:extLst>
                <a:ext uri="{C807C97D-BFC1-408E-A445-0C87EB9F89A2}">
                  <ask:lineSketchStyleProps xmlns:ask="http://schemas.microsoft.com/office/drawing/2018/sketchyshapes" xmlns="" sd="2094799762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0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576FAC54-C374-4482-A5AF-9A05EC929F67}"/>
                </a:ext>
              </a:extLst>
            </p:cNvPr>
            <p:cNvSpPr txBox="1"/>
            <p:nvPr/>
          </p:nvSpPr>
          <p:spPr>
            <a:xfrm>
              <a:off x="8913250" y="3095767"/>
              <a:ext cx="3300521" cy="2232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/>
                <a:t>v là vận tốc</a:t>
              </a:r>
            </a:p>
            <a:p>
              <a:pPr>
                <a:lnSpc>
                  <a:spcPct val="150000"/>
                </a:lnSpc>
              </a:pPr>
              <a:r>
                <a:rPr lang="en-US" sz="3200" b="1" dirty="0"/>
                <a:t>s là quãng đường</a:t>
              </a:r>
            </a:p>
            <a:p>
              <a:pPr>
                <a:lnSpc>
                  <a:spcPct val="150000"/>
                </a:lnSpc>
              </a:pPr>
              <a:r>
                <a:rPr lang="en-US" sz="3200" b="1" dirty="0"/>
                <a:t>t là thời gian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196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153" y="1628231"/>
            <a:ext cx="4329573" cy="432957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54636">
            <a:off x="9441708" y="2472393"/>
            <a:ext cx="544288" cy="406840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0" y="4352544"/>
            <a:ext cx="12192000" cy="2505456"/>
            <a:chOff x="-175847" y="4352544"/>
            <a:chExt cx="12367847" cy="2505456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175847" y="4352544"/>
              <a:ext cx="4185322" cy="2505456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EE76D6D-69EF-47E0-A4E7-15B4DAB93F87}"/>
              </a:ext>
            </a:extLst>
          </p:cNvPr>
          <p:cNvSpPr txBox="1"/>
          <p:nvPr/>
        </p:nvSpPr>
        <p:spPr>
          <a:xfrm>
            <a:off x="3696872" y="1603172"/>
            <a:ext cx="58712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38827D"/>
                </a:solidFill>
                <a:latin typeface="#9Slide07 SVNDessert Menu Scrip" panose="00000500000000000000" pitchFamily="2" charset="0"/>
              </a:rPr>
              <a:t>Thực hành</a:t>
            </a:r>
          </a:p>
        </p:txBody>
      </p:sp>
      <p:pic>
        <p:nvPicPr>
          <p:cNvPr id="25" name="图片 82">
            <a:extLst>
              <a:ext uri="{FF2B5EF4-FFF2-40B4-BE49-F238E27FC236}">
                <a16:creationId xmlns:a16="http://schemas.microsoft.com/office/drawing/2014/main" xmlns="" id="{8D15131C-019A-4F0F-B59C-1584E442B2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9744" flipH="1">
            <a:off x="9393546" y="-58126"/>
            <a:ext cx="3221032" cy="1057285"/>
          </a:xfrm>
          <a:prstGeom prst="rect">
            <a:avLst/>
          </a:prstGeom>
        </p:spPr>
      </p:pic>
      <p:pic>
        <p:nvPicPr>
          <p:cNvPr id="26" name="图片 82">
            <a:extLst>
              <a:ext uri="{FF2B5EF4-FFF2-40B4-BE49-F238E27FC236}">
                <a16:creationId xmlns:a16="http://schemas.microsoft.com/office/drawing/2014/main" xmlns="" id="{2361339A-1AC3-4DC4-B53E-8E03FDBA77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51516" flipH="1">
            <a:off x="9994542" y="369575"/>
            <a:ext cx="3221032" cy="1057285"/>
          </a:xfrm>
          <a:prstGeom prst="rect">
            <a:avLst/>
          </a:prstGeom>
        </p:spPr>
      </p:pic>
      <p:pic>
        <p:nvPicPr>
          <p:cNvPr id="27" name="图片 9">
            <a:extLst>
              <a:ext uri="{FF2B5EF4-FFF2-40B4-BE49-F238E27FC236}">
                <a16:creationId xmlns:a16="http://schemas.microsoft.com/office/drawing/2014/main" xmlns="" id="{2F904C09-2CE2-419A-95F0-9AEE60B80F6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1579" r="69386" b="10955"/>
          <a:stretch/>
        </p:blipFill>
        <p:spPr>
          <a:xfrm>
            <a:off x="3910053" y="470516"/>
            <a:ext cx="1399739" cy="3255264"/>
          </a:xfrm>
          <a:prstGeom prst="rect">
            <a:avLst/>
          </a:prstGeom>
        </p:spPr>
      </p:pic>
      <p:pic>
        <p:nvPicPr>
          <p:cNvPr id="31" name="图片 14">
            <a:extLst>
              <a:ext uri="{FF2B5EF4-FFF2-40B4-BE49-F238E27FC236}">
                <a16:creationId xmlns:a16="http://schemas.microsoft.com/office/drawing/2014/main" xmlns="" id="{71094242-1B11-4413-89B0-9649BDEE3BE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5" t="65100" r="9338" b="10955"/>
          <a:stretch/>
        </p:blipFill>
        <p:spPr>
          <a:xfrm>
            <a:off x="3144866" y="487772"/>
            <a:ext cx="1536192" cy="1642172"/>
          </a:xfrm>
          <a:prstGeom prst="rect">
            <a:avLst/>
          </a:prstGeom>
        </p:spPr>
      </p:pic>
      <p:pic>
        <p:nvPicPr>
          <p:cNvPr id="32" name="图片 9">
            <a:extLst>
              <a:ext uri="{FF2B5EF4-FFF2-40B4-BE49-F238E27FC236}">
                <a16:creationId xmlns:a16="http://schemas.microsoft.com/office/drawing/2014/main" xmlns="" id="{CBCB5D62-A1C0-4C92-80F6-9386E33F72B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7" t="41579" r="49060" b="10955"/>
          <a:stretch/>
        </p:blipFill>
        <p:spPr>
          <a:xfrm>
            <a:off x="7703561" y="517086"/>
            <a:ext cx="1126764" cy="3255264"/>
          </a:xfrm>
          <a:prstGeom prst="rect">
            <a:avLst/>
          </a:prstGeom>
        </p:spPr>
      </p:pic>
      <p:pic>
        <p:nvPicPr>
          <p:cNvPr id="33" name="图片 9">
            <a:extLst>
              <a:ext uri="{FF2B5EF4-FFF2-40B4-BE49-F238E27FC236}">
                <a16:creationId xmlns:a16="http://schemas.microsoft.com/office/drawing/2014/main" xmlns="" id="{D029C1EA-5F62-4A7D-B741-3C77371122C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1579" r="69386" b="10955"/>
          <a:stretch/>
        </p:blipFill>
        <p:spPr>
          <a:xfrm flipH="1">
            <a:off x="8168404" y="1650346"/>
            <a:ext cx="1399739" cy="3255264"/>
          </a:xfrm>
          <a:prstGeom prst="rect">
            <a:avLst/>
          </a:prstGeom>
        </p:spPr>
      </p:pic>
      <p:pic>
        <p:nvPicPr>
          <p:cNvPr id="34" name="图片 3">
            <a:extLst>
              <a:ext uri="{FF2B5EF4-FFF2-40B4-BE49-F238E27FC236}">
                <a16:creationId xmlns:a16="http://schemas.microsoft.com/office/drawing/2014/main" xmlns="" id="{16704A9B-B597-4E2F-B038-C30BBA3C89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841" y="2847712"/>
            <a:ext cx="1984262" cy="183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2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6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6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3833FE12-98C5-45D3-B269-DFE55689A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220" y="2575560"/>
            <a:ext cx="3901440" cy="390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组合 25">
            <a:extLst>
              <a:ext uri="{FF2B5EF4-FFF2-40B4-BE49-F238E27FC236}">
                <a16:creationId xmlns:a16="http://schemas.microsoft.com/office/drawing/2014/main" xmlns="" id="{7323BD2E-48F9-4639-A730-A02BF4F4718E}"/>
              </a:ext>
            </a:extLst>
          </p:cNvPr>
          <p:cNvGrpSpPr/>
          <p:nvPr/>
        </p:nvGrpSpPr>
        <p:grpSpPr>
          <a:xfrm>
            <a:off x="3127617" y="172293"/>
            <a:ext cx="1170998" cy="823388"/>
            <a:chOff x="5315148" y="2888785"/>
            <a:chExt cx="1170998" cy="823388"/>
          </a:xfrm>
        </p:grpSpPr>
        <p:sp>
          <p:nvSpPr>
            <p:cNvPr id="18" name="PA_库_文本框 35">
              <a:extLst>
                <a:ext uri="{FF2B5EF4-FFF2-40B4-BE49-F238E27FC236}">
                  <a16:creationId xmlns:a16="http://schemas.microsoft.com/office/drawing/2014/main" xmlns="" id="{2E1DFAA5-8E26-43A0-BFB7-9BFAC4E6E3E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5421681" y="2941005"/>
              <a:ext cx="917239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2800">
                  <a:solidFill>
                    <a:srgbClr val="32578C"/>
                  </a:solidFill>
                  <a:latin typeface="新蒂下午茶基本版" panose="03000600000000000000" pitchFamily="66" charset="-122"/>
                  <a:ea typeface="新蒂下午茶基本版" panose="03000600000000000000" pitchFamily="66" charset="-122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rgbClr val="38827D"/>
                  </a:solidFill>
                  <a:effectLst/>
                  <a:uLnTx/>
                  <a:uFillTx/>
                  <a:latin typeface="+mn-lt"/>
                  <a:ea typeface="汉仪帅线体简" panose="00020600040101010101" pitchFamily="18" charset="-122"/>
                  <a:cs typeface="+mn-cs"/>
                </a:rPr>
                <a:t>Bài 1</a:t>
              </a:r>
            </a:p>
          </p:txBody>
        </p:sp>
        <p:sp>
          <p:nvSpPr>
            <p:cNvPr id="19" name="PA_库_任意多边形 45">
              <a:extLst>
                <a:ext uri="{FF2B5EF4-FFF2-40B4-BE49-F238E27FC236}">
                  <a16:creationId xmlns:a16="http://schemas.microsoft.com/office/drawing/2014/main" xmlns="" id="{4671B983-6B7D-4F45-9BC6-9CADC9699922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rot="16200000" flipV="1">
              <a:off x="5488953" y="2714980"/>
              <a:ext cx="823388" cy="1170998"/>
            </a:xfrm>
            <a:custGeom>
              <a:avLst/>
              <a:gdLst>
                <a:gd name="connsiteX0" fmla="*/ 268941 w 1785392"/>
                <a:gd name="connsiteY0" fmla="*/ 475427 h 1041295"/>
                <a:gd name="connsiteX1" fmla="*/ 0 w 1785392"/>
                <a:gd name="connsiteY1" fmla="*/ 658307 h 1041295"/>
                <a:gd name="connsiteX2" fmla="*/ 301214 w 1785392"/>
                <a:gd name="connsiteY2" fmla="*/ 690580 h 1041295"/>
                <a:gd name="connsiteX3" fmla="*/ 473336 w 1785392"/>
                <a:gd name="connsiteY3" fmla="*/ 1013309 h 1041295"/>
                <a:gd name="connsiteX4" fmla="*/ 1215614 w 1785392"/>
                <a:gd name="connsiteY4" fmla="*/ 1002551 h 1041295"/>
                <a:gd name="connsiteX5" fmla="*/ 1721223 w 1785392"/>
                <a:gd name="connsiteY5" fmla="*/ 819671 h 1041295"/>
                <a:gd name="connsiteX6" fmla="*/ 1624405 w 1785392"/>
                <a:gd name="connsiteY6" fmla="*/ 77394 h 1041295"/>
                <a:gd name="connsiteX7" fmla="*/ 333487 w 1785392"/>
                <a:gd name="connsiteY7" fmla="*/ 66636 h 1041295"/>
                <a:gd name="connsiteX8" fmla="*/ 268941 w 1785392"/>
                <a:gd name="connsiteY8" fmla="*/ 475427 h 1041295"/>
                <a:gd name="connsiteX0" fmla="*/ 189606 w 1785392"/>
                <a:gd name="connsiteY0" fmla="*/ 476029 h 1041897"/>
                <a:gd name="connsiteX1" fmla="*/ 0 w 1785392"/>
                <a:gd name="connsiteY1" fmla="*/ 658909 h 1041897"/>
                <a:gd name="connsiteX2" fmla="*/ 301214 w 1785392"/>
                <a:gd name="connsiteY2" fmla="*/ 691182 h 1041897"/>
                <a:gd name="connsiteX3" fmla="*/ 473336 w 1785392"/>
                <a:gd name="connsiteY3" fmla="*/ 1013911 h 1041897"/>
                <a:gd name="connsiteX4" fmla="*/ 1215614 w 1785392"/>
                <a:gd name="connsiteY4" fmla="*/ 1003153 h 1041897"/>
                <a:gd name="connsiteX5" fmla="*/ 1721223 w 1785392"/>
                <a:gd name="connsiteY5" fmla="*/ 820273 h 1041897"/>
                <a:gd name="connsiteX6" fmla="*/ 1624405 w 1785392"/>
                <a:gd name="connsiteY6" fmla="*/ 77996 h 1041897"/>
                <a:gd name="connsiteX7" fmla="*/ 333487 w 1785392"/>
                <a:gd name="connsiteY7" fmla="*/ 67238 h 1041897"/>
                <a:gd name="connsiteX8" fmla="*/ 189606 w 1785392"/>
                <a:gd name="connsiteY8" fmla="*/ 476029 h 1041897"/>
                <a:gd name="connsiteX0" fmla="*/ 189606 w 1785392"/>
                <a:gd name="connsiteY0" fmla="*/ 476029 h 1041897"/>
                <a:gd name="connsiteX1" fmla="*/ 0 w 1785392"/>
                <a:gd name="connsiteY1" fmla="*/ 658909 h 1041897"/>
                <a:gd name="connsiteX2" fmla="*/ 301214 w 1785392"/>
                <a:gd name="connsiteY2" fmla="*/ 691182 h 1041897"/>
                <a:gd name="connsiteX3" fmla="*/ 473336 w 1785392"/>
                <a:gd name="connsiteY3" fmla="*/ 1013911 h 1041897"/>
                <a:gd name="connsiteX4" fmla="*/ 1215614 w 1785392"/>
                <a:gd name="connsiteY4" fmla="*/ 1003153 h 1041897"/>
                <a:gd name="connsiteX5" fmla="*/ 1721223 w 1785392"/>
                <a:gd name="connsiteY5" fmla="*/ 820273 h 1041897"/>
                <a:gd name="connsiteX6" fmla="*/ 1624405 w 1785392"/>
                <a:gd name="connsiteY6" fmla="*/ 77996 h 1041897"/>
                <a:gd name="connsiteX7" fmla="*/ 333487 w 1785392"/>
                <a:gd name="connsiteY7" fmla="*/ 67238 h 1041897"/>
                <a:gd name="connsiteX8" fmla="*/ 189606 w 1785392"/>
                <a:gd name="connsiteY8" fmla="*/ 476029 h 1041897"/>
                <a:gd name="connsiteX0" fmla="*/ 154346 w 1785392"/>
                <a:gd name="connsiteY0" fmla="*/ 486089 h 1042432"/>
                <a:gd name="connsiteX1" fmla="*/ 0 w 1785392"/>
                <a:gd name="connsiteY1" fmla="*/ 659444 h 1042432"/>
                <a:gd name="connsiteX2" fmla="*/ 301214 w 1785392"/>
                <a:gd name="connsiteY2" fmla="*/ 691717 h 1042432"/>
                <a:gd name="connsiteX3" fmla="*/ 473336 w 1785392"/>
                <a:gd name="connsiteY3" fmla="*/ 1014446 h 1042432"/>
                <a:gd name="connsiteX4" fmla="*/ 1215614 w 1785392"/>
                <a:gd name="connsiteY4" fmla="*/ 1003688 h 1042432"/>
                <a:gd name="connsiteX5" fmla="*/ 1721223 w 1785392"/>
                <a:gd name="connsiteY5" fmla="*/ 820808 h 1042432"/>
                <a:gd name="connsiteX6" fmla="*/ 1624405 w 1785392"/>
                <a:gd name="connsiteY6" fmla="*/ 78531 h 1042432"/>
                <a:gd name="connsiteX7" fmla="*/ 333487 w 1785392"/>
                <a:gd name="connsiteY7" fmla="*/ 67773 h 1042432"/>
                <a:gd name="connsiteX8" fmla="*/ 154346 w 1785392"/>
                <a:gd name="connsiteY8" fmla="*/ 486089 h 1042432"/>
                <a:gd name="connsiteX0" fmla="*/ 154346 w 1785392"/>
                <a:gd name="connsiteY0" fmla="*/ 486089 h 1042432"/>
                <a:gd name="connsiteX1" fmla="*/ 0 w 1785392"/>
                <a:gd name="connsiteY1" fmla="*/ 659444 h 1042432"/>
                <a:gd name="connsiteX2" fmla="*/ 301214 w 1785392"/>
                <a:gd name="connsiteY2" fmla="*/ 691717 h 1042432"/>
                <a:gd name="connsiteX3" fmla="*/ 473336 w 1785392"/>
                <a:gd name="connsiteY3" fmla="*/ 1014446 h 1042432"/>
                <a:gd name="connsiteX4" fmla="*/ 1215614 w 1785392"/>
                <a:gd name="connsiteY4" fmla="*/ 1003688 h 1042432"/>
                <a:gd name="connsiteX5" fmla="*/ 1721223 w 1785392"/>
                <a:gd name="connsiteY5" fmla="*/ 820808 h 1042432"/>
                <a:gd name="connsiteX6" fmla="*/ 1624405 w 1785392"/>
                <a:gd name="connsiteY6" fmla="*/ 78531 h 1042432"/>
                <a:gd name="connsiteX7" fmla="*/ 333487 w 1785392"/>
                <a:gd name="connsiteY7" fmla="*/ 67773 h 1042432"/>
                <a:gd name="connsiteX8" fmla="*/ 154346 w 1785392"/>
                <a:gd name="connsiteY8" fmla="*/ 486089 h 1042432"/>
                <a:gd name="connsiteX0" fmla="*/ 154346 w 1785392"/>
                <a:gd name="connsiteY0" fmla="*/ 486089 h 1041051"/>
                <a:gd name="connsiteX1" fmla="*/ 0 w 1785392"/>
                <a:gd name="connsiteY1" fmla="*/ 659444 h 1041051"/>
                <a:gd name="connsiteX2" fmla="*/ 213064 w 1785392"/>
                <a:gd name="connsiteY2" fmla="*/ 710767 h 1041051"/>
                <a:gd name="connsiteX3" fmla="*/ 473336 w 1785392"/>
                <a:gd name="connsiteY3" fmla="*/ 1014446 h 1041051"/>
                <a:gd name="connsiteX4" fmla="*/ 1215614 w 1785392"/>
                <a:gd name="connsiteY4" fmla="*/ 1003688 h 1041051"/>
                <a:gd name="connsiteX5" fmla="*/ 1721223 w 1785392"/>
                <a:gd name="connsiteY5" fmla="*/ 820808 h 1041051"/>
                <a:gd name="connsiteX6" fmla="*/ 1624405 w 1785392"/>
                <a:gd name="connsiteY6" fmla="*/ 78531 h 1041051"/>
                <a:gd name="connsiteX7" fmla="*/ 333487 w 1785392"/>
                <a:gd name="connsiteY7" fmla="*/ 67773 h 1041051"/>
                <a:gd name="connsiteX8" fmla="*/ 154346 w 1785392"/>
                <a:gd name="connsiteY8" fmla="*/ 486089 h 1041051"/>
                <a:gd name="connsiteX0" fmla="*/ 154346 w 1785392"/>
                <a:gd name="connsiteY0" fmla="*/ 486089 h 1034605"/>
                <a:gd name="connsiteX1" fmla="*/ 0 w 1785392"/>
                <a:gd name="connsiteY1" fmla="*/ 659444 h 1034605"/>
                <a:gd name="connsiteX2" fmla="*/ 213064 w 1785392"/>
                <a:gd name="connsiteY2" fmla="*/ 710767 h 1034605"/>
                <a:gd name="connsiteX3" fmla="*/ 363148 w 1785392"/>
                <a:gd name="connsiteY3" fmla="*/ 1004921 h 1034605"/>
                <a:gd name="connsiteX4" fmla="*/ 1215614 w 1785392"/>
                <a:gd name="connsiteY4" fmla="*/ 1003688 h 1034605"/>
                <a:gd name="connsiteX5" fmla="*/ 1721223 w 1785392"/>
                <a:gd name="connsiteY5" fmla="*/ 820808 h 1034605"/>
                <a:gd name="connsiteX6" fmla="*/ 1624405 w 1785392"/>
                <a:gd name="connsiteY6" fmla="*/ 78531 h 1034605"/>
                <a:gd name="connsiteX7" fmla="*/ 333487 w 1785392"/>
                <a:gd name="connsiteY7" fmla="*/ 67773 h 1034605"/>
                <a:gd name="connsiteX8" fmla="*/ 154346 w 1785392"/>
                <a:gd name="connsiteY8" fmla="*/ 486089 h 1034605"/>
                <a:gd name="connsiteX0" fmla="*/ 154346 w 1785392"/>
                <a:gd name="connsiteY0" fmla="*/ 486089 h 1027938"/>
                <a:gd name="connsiteX1" fmla="*/ 0 w 1785392"/>
                <a:gd name="connsiteY1" fmla="*/ 659444 h 1027938"/>
                <a:gd name="connsiteX2" fmla="*/ 224967 w 1785392"/>
                <a:gd name="connsiteY2" fmla="*/ 810042 h 1027938"/>
                <a:gd name="connsiteX3" fmla="*/ 363148 w 1785392"/>
                <a:gd name="connsiteY3" fmla="*/ 1004921 h 1027938"/>
                <a:gd name="connsiteX4" fmla="*/ 1215614 w 1785392"/>
                <a:gd name="connsiteY4" fmla="*/ 1003688 h 1027938"/>
                <a:gd name="connsiteX5" fmla="*/ 1721223 w 1785392"/>
                <a:gd name="connsiteY5" fmla="*/ 820808 h 1027938"/>
                <a:gd name="connsiteX6" fmla="*/ 1624405 w 1785392"/>
                <a:gd name="connsiteY6" fmla="*/ 78531 h 1027938"/>
                <a:gd name="connsiteX7" fmla="*/ 333487 w 1785392"/>
                <a:gd name="connsiteY7" fmla="*/ 67773 h 1027938"/>
                <a:gd name="connsiteX8" fmla="*/ 154346 w 1785392"/>
                <a:gd name="connsiteY8" fmla="*/ 486089 h 1027938"/>
                <a:gd name="connsiteX0" fmla="*/ 309088 w 1940134"/>
                <a:gd name="connsiteY0" fmla="*/ 486089 h 1027938"/>
                <a:gd name="connsiteX1" fmla="*/ 0 w 1940134"/>
                <a:gd name="connsiteY1" fmla="*/ 805744 h 1027938"/>
                <a:gd name="connsiteX2" fmla="*/ 379709 w 1940134"/>
                <a:gd name="connsiteY2" fmla="*/ 810042 h 1027938"/>
                <a:gd name="connsiteX3" fmla="*/ 517890 w 1940134"/>
                <a:gd name="connsiteY3" fmla="*/ 1004921 h 1027938"/>
                <a:gd name="connsiteX4" fmla="*/ 1370356 w 1940134"/>
                <a:gd name="connsiteY4" fmla="*/ 1003688 h 1027938"/>
                <a:gd name="connsiteX5" fmla="*/ 1875965 w 1940134"/>
                <a:gd name="connsiteY5" fmla="*/ 820808 h 1027938"/>
                <a:gd name="connsiteX6" fmla="*/ 1779147 w 1940134"/>
                <a:gd name="connsiteY6" fmla="*/ 78531 h 1027938"/>
                <a:gd name="connsiteX7" fmla="*/ 488229 w 1940134"/>
                <a:gd name="connsiteY7" fmla="*/ 67773 h 1027938"/>
                <a:gd name="connsiteX8" fmla="*/ 309088 w 1940134"/>
                <a:gd name="connsiteY8" fmla="*/ 486089 h 1027938"/>
                <a:gd name="connsiteX0" fmla="*/ 285282 w 1916328"/>
                <a:gd name="connsiteY0" fmla="*/ 486089 h 1027938"/>
                <a:gd name="connsiteX1" fmla="*/ 0 w 1916328"/>
                <a:gd name="connsiteY1" fmla="*/ 863219 h 1027938"/>
                <a:gd name="connsiteX2" fmla="*/ 355903 w 1916328"/>
                <a:gd name="connsiteY2" fmla="*/ 810042 h 1027938"/>
                <a:gd name="connsiteX3" fmla="*/ 494084 w 1916328"/>
                <a:gd name="connsiteY3" fmla="*/ 1004921 h 1027938"/>
                <a:gd name="connsiteX4" fmla="*/ 1346550 w 1916328"/>
                <a:gd name="connsiteY4" fmla="*/ 1003688 h 1027938"/>
                <a:gd name="connsiteX5" fmla="*/ 1852159 w 1916328"/>
                <a:gd name="connsiteY5" fmla="*/ 820808 h 1027938"/>
                <a:gd name="connsiteX6" fmla="*/ 1755341 w 1916328"/>
                <a:gd name="connsiteY6" fmla="*/ 78531 h 1027938"/>
                <a:gd name="connsiteX7" fmla="*/ 464423 w 1916328"/>
                <a:gd name="connsiteY7" fmla="*/ 67773 h 1027938"/>
                <a:gd name="connsiteX8" fmla="*/ 285282 w 1916328"/>
                <a:gd name="connsiteY8" fmla="*/ 486089 h 1027938"/>
                <a:gd name="connsiteX0" fmla="*/ 285282 w 1916328"/>
                <a:gd name="connsiteY0" fmla="*/ 490809 h 1032658"/>
                <a:gd name="connsiteX1" fmla="*/ 0 w 1916328"/>
                <a:gd name="connsiteY1" fmla="*/ 867939 h 1032658"/>
                <a:gd name="connsiteX2" fmla="*/ 355903 w 1916328"/>
                <a:gd name="connsiteY2" fmla="*/ 814762 h 1032658"/>
                <a:gd name="connsiteX3" fmla="*/ 494084 w 1916328"/>
                <a:gd name="connsiteY3" fmla="*/ 1009641 h 1032658"/>
                <a:gd name="connsiteX4" fmla="*/ 1346550 w 1916328"/>
                <a:gd name="connsiteY4" fmla="*/ 1008408 h 1032658"/>
                <a:gd name="connsiteX5" fmla="*/ 1852159 w 1916328"/>
                <a:gd name="connsiteY5" fmla="*/ 825528 h 1032658"/>
                <a:gd name="connsiteX6" fmla="*/ 1755341 w 1916328"/>
                <a:gd name="connsiteY6" fmla="*/ 83251 h 1032658"/>
                <a:gd name="connsiteX7" fmla="*/ 547745 w 1916328"/>
                <a:gd name="connsiteY7" fmla="*/ 62043 h 1032658"/>
                <a:gd name="connsiteX8" fmla="*/ 285282 w 1916328"/>
                <a:gd name="connsiteY8" fmla="*/ 490809 h 1032658"/>
                <a:gd name="connsiteX0" fmla="*/ 364555 w 1995601"/>
                <a:gd name="connsiteY0" fmla="*/ 490809 h 1032658"/>
                <a:gd name="connsiteX1" fmla="*/ 0 w 1995601"/>
                <a:gd name="connsiteY1" fmla="*/ 497464 h 1032658"/>
                <a:gd name="connsiteX2" fmla="*/ 435176 w 1995601"/>
                <a:gd name="connsiteY2" fmla="*/ 814762 h 1032658"/>
                <a:gd name="connsiteX3" fmla="*/ 573357 w 1995601"/>
                <a:gd name="connsiteY3" fmla="*/ 1009641 h 1032658"/>
                <a:gd name="connsiteX4" fmla="*/ 1425823 w 1995601"/>
                <a:gd name="connsiteY4" fmla="*/ 1008408 h 1032658"/>
                <a:gd name="connsiteX5" fmla="*/ 1931432 w 1995601"/>
                <a:gd name="connsiteY5" fmla="*/ 825528 h 1032658"/>
                <a:gd name="connsiteX6" fmla="*/ 1834614 w 1995601"/>
                <a:gd name="connsiteY6" fmla="*/ 83251 h 1032658"/>
                <a:gd name="connsiteX7" fmla="*/ 627018 w 1995601"/>
                <a:gd name="connsiteY7" fmla="*/ 62043 h 1032658"/>
                <a:gd name="connsiteX8" fmla="*/ 364555 w 1995601"/>
                <a:gd name="connsiteY8" fmla="*/ 490809 h 1032658"/>
                <a:gd name="connsiteX0" fmla="*/ 372482 w 1995601"/>
                <a:gd name="connsiteY0" fmla="*/ 419199 h 1028674"/>
                <a:gd name="connsiteX1" fmla="*/ 0 w 1995601"/>
                <a:gd name="connsiteY1" fmla="*/ 493480 h 1028674"/>
                <a:gd name="connsiteX2" fmla="*/ 435176 w 1995601"/>
                <a:gd name="connsiteY2" fmla="*/ 810778 h 1028674"/>
                <a:gd name="connsiteX3" fmla="*/ 573357 w 1995601"/>
                <a:gd name="connsiteY3" fmla="*/ 1005657 h 1028674"/>
                <a:gd name="connsiteX4" fmla="*/ 1425823 w 1995601"/>
                <a:gd name="connsiteY4" fmla="*/ 1004424 h 1028674"/>
                <a:gd name="connsiteX5" fmla="*/ 1931432 w 1995601"/>
                <a:gd name="connsiteY5" fmla="*/ 821544 h 1028674"/>
                <a:gd name="connsiteX6" fmla="*/ 1834614 w 1995601"/>
                <a:gd name="connsiteY6" fmla="*/ 79267 h 1028674"/>
                <a:gd name="connsiteX7" fmla="*/ 627018 w 1995601"/>
                <a:gd name="connsiteY7" fmla="*/ 58059 h 1028674"/>
                <a:gd name="connsiteX8" fmla="*/ 372482 w 1995601"/>
                <a:gd name="connsiteY8" fmla="*/ 419199 h 1028674"/>
                <a:gd name="connsiteX0" fmla="*/ 372482 w 1995601"/>
                <a:gd name="connsiteY0" fmla="*/ 419199 h 1028674"/>
                <a:gd name="connsiteX1" fmla="*/ 0 w 1995601"/>
                <a:gd name="connsiteY1" fmla="*/ 493480 h 1028674"/>
                <a:gd name="connsiteX2" fmla="*/ 435176 w 1995601"/>
                <a:gd name="connsiteY2" fmla="*/ 810778 h 1028674"/>
                <a:gd name="connsiteX3" fmla="*/ 573357 w 1995601"/>
                <a:gd name="connsiteY3" fmla="*/ 1005657 h 1028674"/>
                <a:gd name="connsiteX4" fmla="*/ 1425823 w 1995601"/>
                <a:gd name="connsiteY4" fmla="*/ 1004424 h 1028674"/>
                <a:gd name="connsiteX5" fmla="*/ 1931432 w 1995601"/>
                <a:gd name="connsiteY5" fmla="*/ 821544 h 1028674"/>
                <a:gd name="connsiteX6" fmla="*/ 1834614 w 1995601"/>
                <a:gd name="connsiteY6" fmla="*/ 79267 h 1028674"/>
                <a:gd name="connsiteX7" fmla="*/ 627018 w 1995601"/>
                <a:gd name="connsiteY7" fmla="*/ 58059 h 1028674"/>
                <a:gd name="connsiteX8" fmla="*/ 372482 w 1995601"/>
                <a:gd name="connsiteY8" fmla="*/ 419199 h 1028674"/>
                <a:gd name="connsiteX0" fmla="*/ 372482 w 1995601"/>
                <a:gd name="connsiteY0" fmla="*/ 419199 h 1028674"/>
                <a:gd name="connsiteX1" fmla="*/ 0 w 1995601"/>
                <a:gd name="connsiteY1" fmla="*/ 531704 h 1028674"/>
                <a:gd name="connsiteX2" fmla="*/ 435176 w 1995601"/>
                <a:gd name="connsiteY2" fmla="*/ 810778 h 1028674"/>
                <a:gd name="connsiteX3" fmla="*/ 573357 w 1995601"/>
                <a:gd name="connsiteY3" fmla="*/ 1005657 h 1028674"/>
                <a:gd name="connsiteX4" fmla="*/ 1425823 w 1995601"/>
                <a:gd name="connsiteY4" fmla="*/ 1004424 h 1028674"/>
                <a:gd name="connsiteX5" fmla="*/ 1931432 w 1995601"/>
                <a:gd name="connsiteY5" fmla="*/ 821544 h 1028674"/>
                <a:gd name="connsiteX6" fmla="*/ 1834614 w 1995601"/>
                <a:gd name="connsiteY6" fmla="*/ 79267 h 1028674"/>
                <a:gd name="connsiteX7" fmla="*/ 627018 w 1995601"/>
                <a:gd name="connsiteY7" fmla="*/ 58059 h 1028674"/>
                <a:gd name="connsiteX8" fmla="*/ 372482 w 1995601"/>
                <a:gd name="connsiteY8" fmla="*/ 419199 h 1028674"/>
                <a:gd name="connsiteX0" fmla="*/ 372482 w 1995601"/>
                <a:gd name="connsiteY0" fmla="*/ 419199 h 1028674"/>
                <a:gd name="connsiteX1" fmla="*/ 0 w 1995601"/>
                <a:gd name="connsiteY1" fmla="*/ 531704 h 1028674"/>
                <a:gd name="connsiteX2" fmla="*/ 435176 w 1995601"/>
                <a:gd name="connsiteY2" fmla="*/ 810778 h 1028674"/>
                <a:gd name="connsiteX3" fmla="*/ 573357 w 1995601"/>
                <a:gd name="connsiteY3" fmla="*/ 1005657 h 1028674"/>
                <a:gd name="connsiteX4" fmla="*/ 1425823 w 1995601"/>
                <a:gd name="connsiteY4" fmla="*/ 1004424 h 1028674"/>
                <a:gd name="connsiteX5" fmla="*/ 1931432 w 1995601"/>
                <a:gd name="connsiteY5" fmla="*/ 821544 h 1028674"/>
                <a:gd name="connsiteX6" fmla="*/ 1834614 w 1995601"/>
                <a:gd name="connsiteY6" fmla="*/ 79267 h 1028674"/>
                <a:gd name="connsiteX7" fmla="*/ 627018 w 1995601"/>
                <a:gd name="connsiteY7" fmla="*/ 58059 h 1028674"/>
                <a:gd name="connsiteX8" fmla="*/ 372482 w 1995601"/>
                <a:gd name="connsiteY8" fmla="*/ 419199 h 1028674"/>
                <a:gd name="connsiteX0" fmla="*/ 372482 w 1995601"/>
                <a:gd name="connsiteY0" fmla="*/ 419199 h 1038466"/>
                <a:gd name="connsiteX1" fmla="*/ 0 w 1995601"/>
                <a:gd name="connsiteY1" fmla="*/ 531704 h 1038466"/>
                <a:gd name="connsiteX2" fmla="*/ 403467 w 1995601"/>
                <a:gd name="connsiteY2" fmla="*/ 666705 h 1038466"/>
                <a:gd name="connsiteX3" fmla="*/ 573357 w 1995601"/>
                <a:gd name="connsiteY3" fmla="*/ 1005657 h 1038466"/>
                <a:gd name="connsiteX4" fmla="*/ 1425823 w 1995601"/>
                <a:gd name="connsiteY4" fmla="*/ 1004424 h 1038466"/>
                <a:gd name="connsiteX5" fmla="*/ 1931432 w 1995601"/>
                <a:gd name="connsiteY5" fmla="*/ 821544 h 1038466"/>
                <a:gd name="connsiteX6" fmla="*/ 1834614 w 1995601"/>
                <a:gd name="connsiteY6" fmla="*/ 79267 h 1038466"/>
                <a:gd name="connsiteX7" fmla="*/ 627018 w 1995601"/>
                <a:gd name="connsiteY7" fmla="*/ 58059 h 1038466"/>
                <a:gd name="connsiteX8" fmla="*/ 372482 w 1995601"/>
                <a:gd name="connsiteY8" fmla="*/ 419199 h 1038466"/>
                <a:gd name="connsiteX0" fmla="*/ 372482 w 1995601"/>
                <a:gd name="connsiteY0" fmla="*/ 419199 h 1040125"/>
                <a:gd name="connsiteX1" fmla="*/ 0 w 1995601"/>
                <a:gd name="connsiteY1" fmla="*/ 531704 h 1040125"/>
                <a:gd name="connsiteX2" fmla="*/ 371757 w 1995601"/>
                <a:gd name="connsiteY2" fmla="*/ 643183 h 1040125"/>
                <a:gd name="connsiteX3" fmla="*/ 573357 w 1995601"/>
                <a:gd name="connsiteY3" fmla="*/ 1005657 h 1040125"/>
                <a:gd name="connsiteX4" fmla="*/ 1425823 w 1995601"/>
                <a:gd name="connsiteY4" fmla="*/ 1004424 h 1040125"/>
                <a:gd name="connsiteX5" fmla="*/ 1931432 w 1995601"/>
                <a:gd name="connsiteY5" fmla="*/ 821544 h 1040125"/>
                <a:gd name="connsiteX6" fmla="*/ 1834614 w 1995601"/>
                <a:gd name="connsiteY6" fmla="*/ 79267 h 1040125"/>
                <a:gd name="connsiteX7" fmla="*/ 627018 w 1995601"/>
                <a:gd name="connsiteY7" fmla="*/ 58059 h 1040125"/>
                <a:gd name="connsiteX8" fmla="*/ 372482 w 1995601"/>
                <a:gd name="connsiteY8" fmla="*/ 419199 h 1040125"/>
                <a:gd name="connsiteX0" fmla="*/ 372482 w 1995601"/>
                <a:gd name="connsiteY0" fmla="*/ 419199 h 1040125"/>
                <a:gd name="connsiteX1" fmla="*/ 0 w 1995601"/>
                <a:gd name="connsiteY1" fmla="*/ 531704 h 1040125"/>
                <a:gd name="connsiteX2" fmla="*/ 371757 w 1995601"/>
                <a:gd name="connsiteY2" fmla="*/ 643183 h 1040125"/>
                <a:gd name="connsiteX3" fmla="*/ 573357 w 1995601"/>
                <a:gd name="connsiteY3" fmla="*/ 1005657 h 1040125"/>
                <a:gd name="connsiteX4" fmla="*/ 1425823 w 1995601"/>
                <a:gd name="connsiteY4" fmla="*/ 1004424 h 1040125"/>
                <a:gd name="connsiteX5" fmla="*/ 1931432 w 1995601"/>
                <a:gd name="connsiteY5" fmla="*/ 821544 h 1040125"/>
                <a:gd name="connsiteX6" fmla="*/ 1834614 w 1995601"/>
                <a:gd name="connsiteY6" fmla="*/ 79267 h 1040125"/>
                <a:gd name="connsiteX7" fmla="*/ 627018 w 1995601"/>
                <a:gd name="connsiteY7" fmla="*/ 58059 h 1040125"/>
                <a:gd name="connsiteX8" fmla="*/ 372482 w 1995601"/>
                <a:gd name="connsiteY8" fmla="*/ 419199 h 1040125"/>
                <a:gd name="connsiteX0" fmla="*/ 372482 w 1995601"/>
                <a:gd name="connsiteY0" fmla="*/ 419199 h 1040125"/>
                <a:gd name="connsiteX1" fmla="*/ 0 w 1995601"/>
                <a:gd name="connsiteY1" fmla="*/ 531704 h 1040125"/>
                <a:gd name="connsiteX2" fmla="*/ 371757 w 1995601"/>
                <a:gd name="connsiteY2" fmla="*/ 643183 h 1040125"/>
                <a:gd name="connsiteX3" fmla="*/ 573357 w 1995601"/>
                <a:gd name="connsiteY3" fmla="*/ 1005657 h 1040125"/>
                <a:gd name="connsiteX4" fmla="*/ 1425823 w 1995601"/>
                <a:gd name="connsiteY4" fmla="*/ 1004424 h 1040125"/>
                <a:gd name="connsiteX5" fmla="*/ 1931432 w 1995601"/>
                <a:gd name="connsiteY5" fmla="*/ 821544 h 1040125"/>
                <a:gd name="connsiteX6" fmla="*/ 1834614 w 1995601"/>
                <a:gd name="connsiteY6" fmla="*/ 79267 h 1040125"/>
                <a:gd name="connsiteX7" fmla="*/ 627018 w 1995601"/>
                <a:gd name="connsiteY7" fmla="*/ 58059 h 1040125"/>
                <a:gd name="connsiteX8" fmla="*/ 372482 w 1995601"/>
                <a:gd name="connsiteY8" fmla="*/ 419199 h 1040125"/>
                <a:gd name="connsiteX0" fmla="*/ 372482 w 1998737"/>
                <a:gd name="connsiteY0" fmla="*/ 419199 h 1060032"/>
                <a:gd name="connsiteX1" fmla="*/ 0 w 1998737"/>
                <a:gd name="connsiteY1" fmla="*/ 531704 h 1060032"/>
                <a:gd name="connsiteX2" fmla="*/ 371757 w 1998737"/>
                <a:gd name="connsiteY2" fmla="*/ 643183 h 1060032"/>
                <a:gd name="connsiteX3" fmla="*/ 573357 w 1998737"/>
                <a:gd name="connsiteY3" fmla="*/ 1005657 h 1060032"/>
                <a:gd name="connsiteX4" fmla="*/ 1378259 w 1998737"/>
                <a:gd name="connsiteY4" fmla="*/ 1039708 h 1060032"/>
                <a:gd name="connsiteX5" fmla="*/ 1931432 w 1998737"/>
                <a:gd name="connsiteY5" fmla="*/ 821544 h 1060032"/>
                <a:gd name="connsiteX6" fmla="*/ 1834614 w 1998737"/>
                <a:gd name="connsiteY6" fmla="*/ 79267 h 1060032"/>
                <a:gd name="connsiteX7" fmla="*/ 627018 w 1998737"/>
                <a:gd name="connsiteY7" fmla="*/ 58059 h 1060032"/>
                <a:gd name="connsiteX8" fmla="*/ 372482 w 1998737"/>
                <a:gd name="connsiteY8" fmla="*/ 419199 h 1060032"/>
                <a:gd name="connsiteX0" fmla="*/ 372482 w 1998737"/>
                <a:gd name="connsiteY0" fmla="*/ 419199 h 1053843"/>
                <a:gd name="connsiteX1" fmla="*/ 0 w 1998737"/>
                <a:gd name="connsiteY1" fmla="*/ 531704 h 1053843"/>
                <a:gd name="connsiteX2" fmla="*/ 371757 w 1998737"/>
                <a:gd name="connsiteY2" fmla="*/ 643183 h 1053843"/>
                <a:gd name="connsiteX3" fmla="*/ 573357 w 1998737"/>
                <a:gd name="connsiteY3" fmla="*/ 1005657 h 1053843"/>
                <a:gd name="connsiteX4" fmla="*/ 1378259 w 1998737"/>
                <a:gd name="connsiteY4" fmla="*/ 1039708 h 1053843"/>
                <a:gd name="connsiteX5" fmla="*/ 1931432 w 1998737"/>
                <a:gd name="connsiteY5" fmla="*/ 821544 h 1053843"/>
                <a:gd name="connsiteX6" fmla="*/ 1834614 w 1998737"/>
                <a:gd name="connsiteY6" fmla="*/ 79267 h 1053843"/>
                <a:gd name="connsiteX7" fmla="*/ 627018 w 1998737"/>
                <a:gd name="connsiteY7" fmla="*/ 58059 h 1053843"/>
                <a:gd name="connsiteX8" fmla="*/ 372482 w 1998737"/>
                <a:gd name="connsiteY8" fmla="*/ 419199 h 1053843"/>
                <a:gd name="connsiteX0" fmla="*/ 372482 w 1998737"/>
                <a:gd name="connsiteY0" fmla="*/ 419199 h 1054305"/>
                <a:gd name="connsiteX1" fmla="*/ 0 w 1998737"/>
                <a:gd name="connsiteY1" fmla="*/ 531704 h 1054305"/>
                <a:gd name="connsiteX2" fmla="*/ 371757 w 1998737"/>
                <a:gd name="connsiteY2" fmla="*/ 643183 h 1054305"/>
                <a:gd name="connsiteX3" fmla="*/ 565431 w 1998737"/>
                <a:gd name="connsiteY3" fmla="*/ 990956 h 1054305"/>
                <a:gd name="connsiteX4" fmla="*/ 1378259 w 1998737"/>
                <a:gd name="connsiteY4" fmla="*/ 1039708 h 1054305"/>
                <a:gd name="connsiteX5" fmla="*/ 1931432 w 1998737"/>
                <a:gd name="connsiteY5" fmla="*/ 821544 h 1054305"/>
                <a:gd name="connsiteX6" fmla="*/ 1834614 w 1998737"/>
                <a:gd name="connsiteY6" fmla="*/ 79267 h 1054305"/>
                <a:gd name="connsiteX7" fmla="*/ 627018 w 1998737"/>
                <a:gd name="connsiteY7" fmla="*/ 58059 h 1054305"/>
                <a:gd name="connsiteX8" fmla="*/ 372482 w 1998737"/>
                <a:gd name="connsiteY8" fmla="*/ 419199 h 1054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8737" h="1054305">
                  <a:moveTo>
                    <a:pt x="372482" y="419199"/>
                  </a:moveTo>
                  <a:cubicBezTo>
                    <a:pt x="237751" y="459641"/>
                    <a:pt x="182295" y="458919"/>
                    <a:pt x="0" y="531704"/>
                  </a:cubicBezTo>
                  <a:cubicBezTo>
                    <a:pt x="71021" y="548812"/>
                    <a:pt x="300736" y="626075"/>
                    <a:pt x="371757" y="643183"/>
                  </a:cubicBezTo>
                  <a:cubicBezTo>
                    <a:pt x="429131" y="750759"/>
                    <a:pt x="397681" y="924869"/>
                    <a:pt x="565431" y="990956"/>
                  </a:cubicBezTo>
                  <a:cubicBezTo>
                    <a:pt x="733181" y="1057043"/>
                    <a:pt x="1150592" y="1067943"/>
                    <a:pt x="1378259" y="1039708"/>
                  </a:cubicBezTo>
                  <a:cubicBezTo>
                    <a:pt x="1605926" y="1011473"/>
                    <a:pt x="1855373" y="981617"/>
                    <a:pt x="1931432" y="821544"/>
                  </a:cubicBezTo>
                  <a:cubicBezTo>
                    <a:pt x="2007491" y="661471"/>
                    <a:pt x="2065903" y="204773"/>
                    <a:pt x="1834614" y="79267"/>
                  </a:cubicBezTo>
                  <a:cubicBezTo>
                    <a:pt x="1603325" y="-46239"/>
                    <a:pt x="870707" y="1404"/>
                    <a:pt x="627018" y="58059"/>
                  </a:cubicBezTo>
                  <a:cubicBezTo>
                    <a:pt x="383329" y="114714"/>
                    <a:pt x="354177" y="222647"/>
                    <a:pt x="372482" y="419199"/>
                  </a:cubicBezTo>
                  <a:close/>
                </a:path>
              </a:pathLst>
            </a:custGeom>
            <a:noFill/>
            <a:ln w="57150" cap="rnd">
              <a:solidFill>
                <a:srgbClr val="38827D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85135" y="4847048"/>
            <a:ext cx="12367847" cy="2505456"/>
            <a:chOff x="-175847" y="4352544"/>
            <a:chExt cx="12367847" cy="250545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175847" y="4352544"/>
              <a:ext cx="4185322" cy="2505456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53208D3-9454-4DB8-84F9-D1DD310EE6C0}"/>
              </a:ext>
            </a:extLst>
          </p:cNvPr>
          <p:cNvSpPr txBox="1"/>
          <p:nvPr/>
        </p:nvSpPr>
        <p:spPr>
          <a:xfrm>
            <a:off x="4428890" y="454384"/>
            <a:ext cx="750730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/>
            <a:r>
              <a:rPr lang="vi-VN" sz="3200" b="1" noProof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 con đà điểu khi cần có thể chạy được 5250m trong 5 phút. Tính vận tốc chạy của đà điểu.</a:t>
            </a: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FB9E4A95-7741-496C-A9C9-E09016799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496" y="1023004"/>
            <a:ext cx="856992" cy="8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 Box 5">
            <a:extLst>
              <a:ext uri="{FF2B5EF4-FFF2-40B4-BE49-F238E27FC236}">
                <a16:creationId xmlns:a16="http://schemas.microsoft.com/office/drawing/2014/main" xmlns="" id="{0B5F76B3-98C7-407D-8949-D53380A82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7058" y="2522983"/>
            <a:ext cx="225394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C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Tóm tắt</a:t>
            </a:r>
          </a:p>
          <a:p>
            <a:r>
              <a:rPr lang="en-US" altLang="zh-CN" sz="3600" b="1" dirty="0">
                <a:solidFill>
                  <a:srgbClr val="C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 : 5250m</a:t>
            </a:r>
          </a:p>
          <a:p>
            <a:r>
              <a:rPr lang="en-US" altLang="zh-CN" sz="3600" b="1" dirty="0">
                <a:solidFill>
                  <a:srgbClr val="C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 : 5 phút</a:t>
            </a:r>
          </a:p>
          <a:p>
            <a:r>
              <a:rPr lang="en-US" altLang="zh-CN" sz="3600" b="1" dirty="0">
                <a:solidFill>
                  <a:srgbClr val="C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v : …. ?</a:t>
            </a:r>
          </a:p>
          <a:p>
            <a:endParaRPr lang="en-US" altLang="zh-CN" sz="3200" b="1" dirty="0">
              <a:solidFill>
                <a:srgbClr val="0000CC"/>
              </a:solidFill>
              <a:ea typeface="SimSun" panose="02010600030101010101" pitchFamily="2" charset="-122"/>
            </a:endParaRPr>
          </a:p>
        </p:txBody>
      </p:sp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xmlns="" id="{B5E9C8A3-01C2-48A7-8E8B-B6139EB6F6DD}"/>
              </a:ext>
            </a:extLst>
          </p:cNvPr>
          <p:cNvSpPr/>
          <p:nvPr/>
        </p:nvSpPr>
        <p:spPr>
          <a:xfrm>
            <a:off x="4281664" y="600824"/>
            <a:ext cx="5471057" cy="1824857"/>
          </a:xfrm>
          <a:prstGeom prst="wedgeEllipseCallout">
            <a:avLst>
              <a:gd name="adj1" fmla="val 33257"/>
              <a:gd name="adj2" fmla="val 78759"/>
            </a:avLst>
          </a:prstGeom>
          <a:solidFill>
            <a:srgbClr val="FFFFD5"/>
          </a:solidFill>
          <a:ln w="38100">
            <a:solidFill>
              <a:srgbClr val="3882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Các bạn hãy giúp mình tìm vận tốc nhanh nhất đà điểu có thể chạy nhé!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A7CC80A-FEF9-C74F-AD55-8E4538275D96}"/>
              </a:ext>
            </a:extLst>
          </p:cNvPr>
          <p:cNvCxnSpPr/>
          <p:nvPr/>
        </p:nvCxnSpPr>
        <p:spPr>
          <a:xfrm>
            <a:off x="4465218" y="1451500"/>
            <a:ext cx="353782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54F24E0A-6EE9-BE4C-B989-1C6AACD7777B}"/>
              </a:ext>
            </a:extLst>
          </p:cNvPr>
          <p:cNvCxnSpPr>
            <a:cxnSpLocks/>
          </p:cNvCxnSpPr>
          <p:nvPr/>
        </p:nvCxnSpPr>
        <p:spPr>
          <a:xfrm>
            <a:off x="8935262" y="1451500"/>
            <a:ext cx="134822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5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56 -0.01018 L -0.27656 -0.00995 C -0.2737 -0.01365 -0.27135 -0.01782 -0.26836 -0.0206 C -0.24831 -0.03935 -0.2526 -0.03703 -0.24075 -0.0412 C -0.23151 -0.0199 -0.23411 -0.02963 -0.23086 -0.01458 C -0.22943 -0.01527 -0.22786 -0.01504 -0.22669 -0.0162 C -0.21693 -0.02546 -0.21419 -0.02939 -0.20742 -0.03842 C -0.20664 -0.03726 -0.2056 -0.0368 -0.20495 -0.03541 C -0.20143 -0.02824 -0.19948 -0.01805 -0.19492 -0.01319 L -0.19075 -0.00879 C -0.17278 -0.04097 -0.19062 -0.01111 -0.17917 -0.02662 C -0.16627 -0.04351 -0.18581 -0.02013 -0.17409 -0.03402 C -0.15469 0.00625 -0.16523 0.00625 -0.14831 -0.01458 C -0.13997 -0.025 -0.14219 -0.02314 -0.13659 -0.02662 C -0.13385 -0.01967 -0.13138 -0.01226 -0.12825 -0.00578 C -0.12617 -0.00138 -0.12461 0.00764 -0.12161 0.00602 C -0.11653 0.00348 -0.1151 -0.00902 -0.11068 -0.01458 L -0.10742 -0.01921 C -0.08594 0.00834 -0.09479 0.00278 -0.08398 0.00903 C -0.08008 0.00255 -0.07656 -0.00439 -0.07239 -0.01018 C -0.07044 -0.01296 -0.06823 -0.01736 -0.06562 -0.0162 C -0.06107 -0.01388 -0.05781 -0.00671 -0.05403 -0.00138 C -0.05273 0.0007 -0.05195 0.00348 -0.05078 0.00602 C -0.03177 -0.01157 -0.03984 -0.00833 -0.02825 -0.0118 C -0.02239 -0.00671 -0.01627 -0.00254 -0.01081 0.00301 C -0.00898 0.00487 -0.00794 0.01135 -0.00586 0.01042 C -0.00273 0.00926 -0.00143 0.00232 0.00091 -0.00138 C 0.00248 -0.00393 0.00417 -0.00648 0.00586 -0.00879 C 0.00912 -0.01342 0.00768 -0.00949 0.00925 -0.01458 " pathEditMode="relative" rAng="0" ptsTypes="AAAAAAAAAAAAAAAAAAAAAAAAAAAAA">
                                      <p:cBhvr>
                                        <p:cTn id="15" dur="18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84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20" grpId="0" animBg="1"/>
      <p:bldP spid="2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9">
            <a:extLst>
              <a:ext uri="{FF2B5EF4-FFF2-40B4-BE49-F238E27FC236}">
                <a16:creationId xmlns:a16="http://schemas.microsoft.com/office/drawing/2014/main" xmlns="" id="{E702A315-1C5A-4221-A3E4-1A25B233FF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928" y="645870"/>
            <a:ext cx="3775078" cy="5551401"/>
          </a:xfrm>
          <a:prstGeom prst="rect">
            <a:avLst/>
          </a:prstGeom>
        </p:spPr>
      </p:pic>
      <p:pic>
        <p:nvPicPr>
          <p:cNvPr id="15" name="图片 20">
            <a:extLst>
              <a:ext uri="{FF2B5EF4-FFF2-40B4-BE49-F238E27FC236}">
                <a16:creationId xmlns:a16="http://schemas.microsoft.com/office/drawing/2014/main" xmlns="" id="{F5F7A147-74A8-4D57-AF77-94CD1585D0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989" y="3244708"/>
            <a:ext cx="2608626" cy="3148692"/>
          </a:xfrm>
          <a:prstGeom prst="rect">
            <a:avLst/>
          </a:prstGeom>
        </p:spPr>
      </p:pic>
      <p:pic>
        <p:nvPicPr>
          <p:cNvPr id="16" name="图片 21">
            <a:extLst>
              <a:ext uri="{FF2B5EF4-FFF2-40B4-BE49-F238E27FC236}">
                <a16:creationId xmlns:a16="http://schemas.microsoft.com/office/drawing/2014/main" xmlns="" id="{D4420B19-E1D1-4C0A-B7C0-BA0A66A40A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919" y="4417222"/>
            <a:ext cx="1838450" cy="221906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9FD961E-F871-4A8F-8E66-761AFB9F4D22}"/>
              </a:ext>
            </a:extLst>
          </p:cNvPr>
          <p:cNvGrpSpPr/>
          <p:nvPr/>
        </p:nvGrpSpPr>
        <p:grpSpPr>
          <a:xfrm>
            <a:off x="2931832" y="385721"/>
            <a:ext cx="1173984" cy="1788102"/>
            <a:chOff x="2931832" y="385721"/>
            <a:chExt cx="1173984" cy="1788102"/>
          </a:xfrm>
        </p:grpSpPr>
        <p:grpSp>
          <p:nvGrpSpPr>
            <p:cNvPr id="17" name="组合 25">
              <a:extLst>
                <a:ext uri="{FF2B5EF4-FFF2-40B4-BE49-F238E27FC236}">
                  <a16:creationId xmlns:a16="http://schemas.microsoft.com/office/drawing/2014/main" xmlns="" id="{7323BD2E-48F9-4639-A730-A02BF4F4718E}"/>
                </a:ext>
              </a:extLst>
            </p:cNvPr>
            <p:cNvGrpSpPr/>
            <p:nvPr/>
          </p:nvGrpSpPr>
          <p:grpSpPr>
            <a:xfrm>
              <a:off x="2934818" y="385721"/>
              <a:ext cx="1170998" cy="823388"/>
              <a:chOff x="5315148" y="2888785"/>
              <a:chExt cx="1170998" cy="823388"/>
            </a:xfrm>
          </p:grpSpPr>
          <p:sp>
            <p:nvSpPr>
              <p:cNvPr id="18" name="PA_库_文本框 35">
                <a:extLst>
                  <a:ext uri="{FF2B5EF4-FFF2-40B4-BE49-F238E27FC236}">
                    <a16:creationId xmlns:a16="http://schemas.microsoft.com/office/drawing/2014/main" xmlns="" id="{2E1DFAA5-8E26-43A0-BFB7-9BFAC4E6E3ED}"/>
                  </a:ext>
                </a:extLst>
              </p:cNvPr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5433197" y="2961195"/>
                <a:ext cx="917239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algn="ctr">
                  <a:defRPr sz="2800">
                    <a:solidFill>
                      <a:srgbClr val="32578C"/>
                    </a:solidFill>
                    <a:latin typeface="新蒂下午茶基本版" panose="03000600000000000000" pitchFamily="66" charset="-122"/>
                    <a:ea typeface="新蒂下午茶基本版" panose="03000600000000000000" pitchFamily="66" charset="-122"/>
                  </a:defRPr>
                </a:lvl1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827D"/>
                    </a:solidFill>
                    <a:effectLst/>
                    <a:uLnTx/>
                    <a:uFillTx/>
                    <a:latin typeface="+mn-lt"/>
                    <a:ea typeface="汉仪帅线体简" panose="00020600040101010101" pitchFamily="18" charset="-122"/>
                    <a:cs typeface="+mn-cs"/>
                  </a:rPr>
                  <a:t>Bài 1</a:t>
                </a:r>
              </a:p>
            </p:txBody>
          </p:sp>
          <p:sp>
            <p:nvSpPr>
              <p:cNvPr id="19" name="PA_库_任意多边形 45">
                <a:extLst>
                  <a:ext uri="{FF2B5EF4-FFF2-40B4-BE49-F238E27FC236}">
                    <a16:creationId xmlns:a16="http://schemas.microsoft.com/office/drawing/2014/main" xmlns="" id="{4671B983-6B7D-4F45-9BC6-9CADC9699922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>
              <a:xfrm rot="16200000" flipV="1">
                <a:off x="5488953" y="2714980"/>
                <a:ext cx="823388" cy="1170998"/>
              </a:xfrm>
              <a:custGeom>
                <a:avLst/>
                <a:gdLst>
                  <a:gd name="connsiteX0" fmla="*/ 268941 w 1785392"/>
                  <a:gd name="connsiteY0" fmla="*/ 475427 h 1041295"/>
                  <a:gd name="connsiteX1" fmla="*/ 0 w 1785392"/>
                  <a:gd name="connsiteY1" fmla="*/ 658307 h 1041295"/>
                  <a:gd name="connsiteX2" fmla="*/ 301214 w 1785392"/>
                  <a:gd name="connsiteY2" fmla="*/ 690580 h 1041295"/>
                  <a:gd name="connsiteX3" fmla="*/ 473336 w 1785392"/>
                  <a:gd name="connsiteY3" fmla="*/ 1013309 h 1041295"/>
                  <a:gd name="connsiteX4" fmla="*/ 1215614 w 1785392"/>
                  <a:gd name="connsiteY4" fmla="*/ 1002551 h 1041295"/>
                  <a:gd name="connsiteX5" fmla="*/ 1721223 w 1785392"/>
                  <a:gd name="connsiteY5" fmla="*/ 819671 h 1041295"/>
                  <a:gd name="connsiteX6" fmla="*/ 1624405 w 1785392"/>
                  <a:gd name="connsiteY6" fmla="*/ 77394 h 1041295"/>
                  <a:gd name="connsiteX7" fmla="*/ 333487 w 1785392"/>
                  <a:gd name="connsiteY7" fmla="*/ 66636 h 1041295"/>
                  <a:gd name="connsiteX8" fmla="*/ 268941 w 1785392"/>
                  <a:gd name="connsiteY8" fmla="*/ 475427 h 1041295"/>
                  <a:gd name="connsiteX0" fmla="*/ 189606 w 1785392"/>
                  <a:gd name="connsiteY0" fmla="*/ 476029 h 1041897"/>
                  <a:gd name="connsiteX1" fmla="*/ 0 w 1785392"/>
                  <a:gd name="connsiteY1" fmla="*/ 658909 h 1041897"/>
                  <a:gd name="connsiteX2" fmla="*/ 301214 w 1785392"/>
                  <a:gd name="connsiteY2" fmla="*/ 691182 h 1041897"/>
                  <a:gd name="connsiteX3" fmla="*/ 473336 w 1785392"/>
                  <a:gd name="connsiteY3" fmla="*/ 1013911 h 1041897"/>
                  <a:gd name="connsiteX4" fmla="*/ 1215614 w 1785392"/>
                  <a:gd name="connsiteY4" fmla="*/ 1003153 h 1041897"/>
                  <a:gd name="connsiteX5" fmla="*/ 1721223 w 1785392"/>
                  <a:gd name="connsiteY5" fmla="*/ 820273 h 1041897"/>
                  <a:gd name="connsiteX6" fmla="*/ 1624405 w 1785392"/>
                  <a:gd name="connsiteY6" fmla="*/ 77996 h 1041897"/>
                  <a:gd name="connsiteX7" fmla="*/ 333487 w 1785392"/>
                  <a:gd name="connsiteY7" fmla="*/ 67238 h 1041897"/>
                  <a:gd name="connsiteX8" fmla="*/ 189606 w 1785392"/>
                  <a:gd name="connsiteY8" fmla="*/ 476029 h 1041897"/>
                  <a:gd name="connsiteX0" fmla="*/ 189606 w 1785392"/>
                  <a:gd name="connsiteY0" fmla="*/ 476029 h 1041897"/>
                  <a:gd name="connsiteX1" fmla="*/ 0 w 1785392"/>
                  <a:gd name="connsiteY1" fmla="*/ 658909 h 1041897"/>
                  <a:gd name="connsiteX2" fmla="*/ 301214 w 1785392"/>
                  <a:gd name="connsiteY2" fmla="*/ 691182 h 1041897"/>
                  <a:gd name="connsiteX3" fmla="*/ 473336 w 1785392"/>
                  <a:gd name="connsiteY3" fmla="*/ 1013911 h 1041897"/>
                  <a:gd name="connsiteX4" fmla="*/ 1215614 w 1785392"/>
                  <a:gd name="connsiteY4" fmla="*/ 1003153 h 1041897"/>
                  <a:gd name="connsiteX5" fmla="*/ 1721223 w 1785392"/>
                  <a:gd name="connsiteY5" fmla="*/ 820273 h 1041897"/>
                  <a:gd name="connsiteX6" fmla="*/ 1624405 w 1785392"/>
                  <a:gd name="connsiteY6" fmla="*/ 77996 h 1041897"/>
                  <a:gd name="connsiteX7" fmla="*/ 333487 w 1785392"/>
                  <a:gd name="connsiteY7" fmla="*/ 67238 h 1041897"/>
                  <a:gd name="connsiteX8" fmla="*/ 189606 w 1785392"/>
                  <a:gd name="connsiteY8" fmla="*/ 476029 h 1041897"/>
                  <a:gd name="connsiteX0" fmla="*/ 154346 w 1785392"/>
                  <a:gd name="connsiteY0" fmla="*/ 486089 h 1042432"/>
                  <a:gd name="connsiteX1" fmla="*/ 0 w 1785392"/>
                  <a:gd name="connsiteY1" fmla="*/ 659444 h 1042432"/>
                  <a:gd name="connsiteX2" fmla="*/ 301214 w 1785392"/>
                  <a:gd name="connsiteY2" fmla="*/ 691717 h 1042432"/>
                  <a:gd name="connsiteX3" fmla="*/ 473336 w 1785392"/>
                  <a:gd name="connsiteY3" fmla="*/ 1014446 h 1042432"/>
                  <a:gd name="connsiteX4" fmla="*/ 1215614 w 1785392"/>
                  <a:gd name="connsiteY4" fmla="*/ 1003688 h 1042432"/>
                  <a:gd name="connsiteX5" fmla="*/ 1721223 w 1785392"/>
                  <a:gd name="connsiteY5" fmla="*/ 820808 h 1042432"/>
                  <a:gd name="connsiteX6" fmla="*/ 1624405 w 1785392"/>
                  <a:gd name="connsiteY6" fmla="*/ 78531 h 1042432"/>
                  <a:gd name="connsiteX7" fmla="*/ 333487 w 1785392"/>
                  <a:gd name="connsiteY7" fmla="*/ 67773 h 1042432"/>
                  <a:gd name="connsiteX8" fmla="*/ 154346 w 1785392"/>
                  <a:gd name="connsiteY8" fmla="*/ 486089 h 1042432"/>
                  <a:gd name="connsiteX0" fmla="*/ 154346 w 1785392"/>
                  <a:gd name="connsiteY0" fmla="*/ 486089 h 1042432"/>
                  <a:gd name="connsiteX1" fmla="*/ 0 w 1785392"/>
                  <a:gd name="connsiteY1" fmla="*/ 659444 h 1042432"/>
                  <a:gd name="connsiteX2" fmla="*/ 301214 w 1785392"/>
                  <a:gd name="connsiteY2" fmla="*/ 691717 h 1042432"/>
                  <a:gd name="connsiteX3" fmla="*/ 473336 w 1785392"/>
                  <a:gd name="connsiteY3" fmla="*/ 1014446 h 1042432"/>
                  <a:gd name="connsiteX4" fmla="*/ 1215614 w 1785392"/>
                  <a:gd name="connsiteY4" fmla="*/ 1003688 h 1042432"/>
                  <a:gd name="connsiteX5" fmla="*/ 1721223 w 1785392"/>
                  <a:gd name="connsiteY5" fmla="*/ 820808 h 1042432"/>
                  <a:gd name="connsiteX6" fmla="*/ 1624405 w 1785392"/>
                  <a:gd name="connsiteY6" fmla="*/ 78531 h 1042432"/>
                  <a:gd name="connsiteX7" fmla="*/ 333487 w 1785392"/>
                  <a:gd name="connsiteY7" fmla="*/ 67773 h 1042432"/>
                  <a:gd name="connsiteX8" fmla="*/ 154346 w 1785392"/>
                  <a:gd name="connsiteY8" fmla="*/ 486089 h 1042432"/>
                  <a:gd name="connsiteX0" fmla="*/ 154346 w 1785392"/>
                  <a:gd name="connsiteY0" fmla="*/ 486089 h 1041051"/>
                  <a:gd name="connsiteX1" fmla="*/ 0 w 1785392"/>
                  <a:gd name="connsiteY1" fmla="*/ 659444 h 1041051"/>
                  <a:gd name="connsiteX2" fmla="*/ 213064 w 1785392"/>
                  <a:gd name="connsiteY2" fmla="*/ 710767 h 1041051"/>
                  <a:gd name="connsiteX3" fmla="*/ 473336 w 1785392"/>
                  <a:gd name="connsiteY3" fmla="*/ 1014446 h 1041051"/>
                  <a:gd name="connsiteX4" fmla="*/ 1215614 w 1785392"/>
                  <a:gd name="connsiteY4" fmla="*/ 1003688 h 1041051"/>
                  <a:gd name="connsiteX5" fmla="*/ 1721223 w 1785392"/>
                  <a:gd name="connsiteY5" fmla="*/ 820808 h 1041051"/>
                  <a:gd name="connsiteX6" fmla="*/ 1624405 w 1785392"/>
                  <a:gd name="connsiteY6" fmla="*/ 78531 h 1041051"/>
                  <a:gd name="connsiteX7" fmla="*/ 333487 w 1785392"/>
                  <a:gd name="connsiteY7" fmla="*/ 67773 h 1041051"/>
                  <a:gd name="connsiteX8" fmla="*/ 154346 w 1785392"/>
                  <a:gd name="connsiteY8" fmla="*/ 486089 h 1041051"/>
                  <a:gd name="connsiteX0" fmla="*/ 154346 w 1785392"/>
                  <a:gd name="connsiteY0" fmla="*/ 486089 h 1034605"/>
                  <a:gd name="connsiteX1" fmla="*/ 0 w 1785392"/>
                  <a:gd name="connsiteY1" fmla="*/ 659444 h 1034605"/>
                  <a:gd name="connsiteX2" fmla="*/ 213064 w 1785392"/>
                  <a:gd name="connsiteY2" fmla="*/ 710767 h 1034605"/>
                  <a:gd name="connsiteX3" fmla="*/ 363148 w 1785392"/>
                  <a:gd name="connsiteY3" fmla="*/ 1004921 h 1034605"/>
                  <a:gd name="connsiteX4" fmla="*/ 1215614 w 1785392"/>
                  <a:gd name="connsiteY4" fmla="*/ 1003688 h 1034605"/>
                  <a:gd name="connsiteX5" fmla="*/ 1721223 w 1785392"/>
                  <a:gd name="connsiteY5" fmla="*/ 820808 h 1034605"/>
                  <a:gd name="connsiteX6" fmla="*/ 1624405 w 1785392"/>
                  <a:gd name="connsiteY6" fmla="*/ 78531 h 1034605"/>
                  <a:gd name="connsiteX7" fmla="*/ 333487 w 1785392"/>
                  <a:gd name="connsiteY7" fmla="*/ 67773 h 1034605"/>
                  <a:gd name="connsiteX8" fmla="*/ 154346 w 1785392"/>
                  <a:gd name="connsiteY8" fmla="*/ 486089 h 1034605"/>
                  <a:gd name="connsiteX0" fmla="*/ 154346 w 1785392"/>
                  <a:gd name="connsiteY0" fmla="*/ 486089 h 1027938"/>
                  <a:gd name="connsiteX1" fmla="*/ 0 w 1785392"/>
                  <a:gd name="connsiteY1" fmla="*/ 659444 h 1027938"/>
                  <a:gd name="connsiteX2" fmla="*/ 224967 w 1785392"/>
                  <a:gd name="connsiteY2" fmla="*/ 810042 h 1027938"/>
                  <a:gd name="connsiteX3" fmla="*/ 363148 w 1785392"/>
                  <a:gd name="connsiteY3" fmla="*/ 1004921 h 1027938"/>
                  <a:gd name="connsiteX4" fmla="*/ 1215614 w 1785392"/>
                  <a:gd name="connsiteY4" fmla="*/ 1003688 h 1027938"/>
                  <a:gd name="connsiteX5" fmla="*/ 1721223 w 1785392"/>
                  <a:gd name="connsiteY5" fmla="*/ 820808 h 1027938"/>
                  <a:gd name="connsiteX6" fmla="*/ 1624405 w 1785392"/>
                  <a:gd name="connsiteY6" fmla="*/ 78531 h 1027938"/>
                  <a:gd name="connsiteX7" fmla="*/ 333487 w 1785392"/>
                  <a:gd name="connsiteY7" fmla="*/ 67773 h 1027938"/>
                  <a:gd name="connsiteX8" fmla="*/ 154346 w 1785392"/>
                  <a:gd name="connsiteY8" fmla="*/ 486089 h 1027938"/>
                  <a:gd name="connsiteX0" fmla="*/ 309088 w 1940134"/>
                  <a:gd name="connsiteY0" fmla="*/ 486089 h 1027938"/>
                  <a:gd name="connsiteX1" fmla="*/ 0 w 1940134"/>
                  <a:gd name="connsiteY1" fmla="*/ 805744 h 1027938"/>
                  <a:gd name="connsiteX2" fmla="*/ 379709 w 1940134"/>
                  <a:gd name="connsiteY2" fmla="*/ 810042 h 1027938"/>
                  <a:gd name="connsiteX3" fmla="*/ 517890 w 1940134"/>
                  <a:gd name="connsiteY3" fmla="*/ 1004921 h 1027938"/>
                  <a:gd name="connsiteX4" fmla="*/ 1370356 w 1940134"/>
                  <a:gd name="connsiteY4" fmla="*/ 1003688 h 1027938"/>
                  <a:gd name="connsiteX5" fmla="*/ 1875965 w 1940134"/>
                  <a:gd name="connsiteY5" fmla="*/ 820808 h 1027938"/>
                  <a:gd name="connsiteX6" fmla="*/ 1779147 w 1940134"/>
                  <a:gd name="connsiteY6" fmla="*/ 78531 h 1027938"/>
                  <a:gd name="connsiteX7" fmla="*/ 488229 w 1940134"/>
                  <a:gd name="connsiteY7" fmla="*/ 67773 h 1027938"/>
                  <a:gd name="connsiteX8" fmla="*/ 309088 w 1940134"/>
                  <a:gd name="connsiteY8" fmla="*/ 486089 h 1027938"/>
                  <a:gd name="connsiteX0" fmla="*/ 285282 w 1916328"/>
                  <a:gd name="connsiteY0" fmla="*/ 486089 h 1027938"/>
                  <a:gd name="connsiteX1" fmla="*/ 0 w 1916328"/>
                  <a:gd name="connsiteY1" fmla="*/ 863219 h 1027938"/>
                  <a:gd name="connsiteX2" fmla="*/ 355903 w 1916328"/>
                  <a:gd name="connsiteY2" fmla="*/ 810042 h 1027938"/>
                  <a:gd name="connsiteX3" fmla="*/ 494084 w 1916328"/>
                  <a:gd name="connsiteY3" fmla="*/ 1004921 h 1027938"/>
                  <a:gd name="connsiteX4" fmla="*/ 1346550 w 1916328"/>
                  <a:gd name="connsiteY4" fmla="*/ 1003688 h 1027938"/>
                  <a:gd name="connsiteX5" fmla="*/ 1852159 w 1916328"/>
                  <a:gd name="connsiteY5" fmla="*/ 820808 h 1027938"/>
                  <a:gd name="connsiteX6" fmla="*/ 1755341 w 1916328"/>
                  <a:gd name="connsiteY6" fmla="*/ 78531 h 1027938"/>
                  <a:gd name="connsiteX7" fmla="*/ 464423 w 1916328"/>
                  <a:gd name="connsiteY7" fmla="*/ 67773 h 1027938"/>
                  <a:gd name="connsiteX8" fmla="*/ 285282 w 1916328"/>
                  <a:gd name="connsiteY8" fmla="*/ 486089 h 1027938"/>
                  <a:gd name="connsiteX0" fmla="*/ 285282 w 1916328"/>
                  <a:gd name="connsiteY0" fmla="*/ 490809 h 1032658"/>
                  <a:gd name="connsiteX1" fmla="*/ 0 w 1916328"/>
                  <a:gd name="connsiteY1" fmla="*/ 867939 h 1032658"/>
                  <a:gd name="connsiteX2" fmla="*/ 355903 w 1916328"/>
                  <a:gd name="connsiteY2" fmla="*/ 814762 h 1032658"/>
                  <a:gd name="connsiteX3" fmla="*/ 494084 w 1916328"/>
                  <a:gd name="connsiteY3" fmla="*/ 1009641 h 1032658"/>
                  <a:gd name="connsiteX4" fmla="*/ 1346550 w 1916328"/>
                  <a:gd name="connsiteY4" fmla="*/ 1008408 h 1032658"/>
                  <a:gd name="connsiteX5" fmla="*/ 1852159 w 1916328"/>
                  <a:gd name="connsiteY5" fmla="*/ 825528 h 1032658"/>
                  <a:gd name="connsiteX6" fmla="*/ 1755341 w 1916328"/>
                  <a:gd name="connsiteY6" fmla="*/ 83251 h 1032658"/>
                  <a:gd name="connsiteX7" fmla="*/ 547745 w 1916328"/>
                  <a:gd name="connsiteY7" fmla="*/ 62043 h 1032658"/>
                  <a:gd name="connsiteX8" fmla="*/ 285282 w 1916328"/>
                  <a:gd name="connsiteY8" fmla="*/ 490809 h 1032658"/>
                  <a:gd name="connsiteX0" fmla="*/ 364555 w 1995601"/>
                  <a:gd name="connsiteY0" fmla="*/ 490809 h 1032658"/>
                  <a:gd name="connsiteX1" fmla="*/ 0 w 1995601"/>
                  <a:gd name="connsiteY1" fmla="*/ 497464 h 1032658"/>
                  <a:gd name="connsiteX2" fmla="*/ 435176 w 1995601"/>
                  <a:gd name="connsiteY2" fmla="*/ 814762 h 1032658"/>
                  <a:gd name="connsiteX3" fmla="*/ 573357 w 1995601"/>
                  <a:gd name="connsiteY3" fmla="*/ 1009641 h 1032658"/>
                  <a:gd name="connsiteX4" fmla="*/ 1425823 w 1995601"/>
                  <a:gd name="connsiteY4" fmla="*/ 1008408 h 1032658"/>
                  <a:gd name="connsiteX5" fmla="*/ 1931432 w 1995601"/>
                  <a:gd name="connsiteY5" fmla="*/ 825528 h 1032658"/>
                  <a:gd name="connsiteX6" fmla="*/ 1834614 w 1995601"/>
                  <a:gd name="connsiteY6" fmla="*/ 83251 h 1032658"/>
                  <a:gd name="connsiteX7" fmla="*/ 627018 w 1995601"/>
                  <a:gd name="connsiteY7" fmla="*/ 62043 h 1032658"/>
                  <a:gd name="connsiteX8" fmla="*/ 364555 w 1995601"/>
                  <a:gd name="connsiteY8" fmla="*/ 490809 h 1032658"/>
                  <a:gd name="connsiteX0" fmla="*/ 372482 w 1995601"/>
                  <a:gd name="connsiteY0" fmla="*/ 419199 h 1028674"/>
                  <a:gd name="connsiteX1" fmla="*/ 0 w 1995601"/>
                  <a:gd name="connsiteY1" fmla="*/ 493480 h 1028674"/>
                  <a:gd name="connsiteX2" fmla="*/ 435176 w 1995601"/>
                  <a:gd name="connsiteY2" fmla="*/ 810778 h 1028674"/>
                  <a:gd name="connsiteX3" fmla="*/ 573357 w 1995601"/>
                  <a:gd name="connsiteY3" fmla="*/ 1005657 h 1028674"/>
                  <a:gd name="connsiteX4" fmla="*/ 1425823 w 1995601"/>
                  <a:gd name="connsiteY4" fmla="*/ 1004424 h 1028674"/>
                  <a:gd name="connsiteX5" fmla="*/ 1931432 w 1995601"/>
                  <a:gd name="connsiteY5" fmla="*/ 821544 h 1028674"/>
                  <a:gd name="connsiteX6" fmla="*/ 1834614 w 1995601"/>
                  <a:gd name="connsiteY6" fmla="*/ 79267 h 1028674"/>
                  <a:gd name="connsiteX7" fmla="*/ 627018 w 1995601"/>
                  <a:gd name="connsiteY7" fmla="*/ 58059 h 1028674"/>
                  <a:gd name="connsiteX8" fmla="*/ 372482 w 1995601"/>
                  <a:gd name="connsiteY8" fmla="*/ 419199 h 1028674"/>
                  <a:gd name="connsiteX0" fmla="*/ 372482 w 1995601"/>
                  <a:gd name="connsiteY0" fmla="*/ 419199 h 1028674"/>
                  <a:gd name="connsiteX1" fmla="*/ 0 w 1995601"/>
                  <a:gd name="connsiteY1" fmla="*/ 493480 h 1028674"/>
                  <a:gd name="connsiteX2" fmla="*/ 435176 w 1995601"/>
                  <a:gd name="connsiteY2" fmla="*/ 810778 h 1028674"/>
                  <a:gd name="connsiteX3" fmla="*/ 573357 w 1995601"/>
                  <a:gd name="connsiteY3" fmla="*/ 1005657 h 1028674"/>
                  <a:gd name="connsiteX4" fmla="*/ 1425823 w 1995601"/>
                  <a:gd name="connsiteY4" fmla="*/ 1004424 h 1028674"/>
                  <a:gd name="connsiteX5" fmla="*/ 1931432 w 1995601"/>
                  <a:gd name="connsiteY5" fmla="*/ 821544 h 1028674"/>
                  <a:gd name="connsiteX6" fmla="*/ 1834614 w 1995601"/>
                  <a:gd name="connsiteY6" fmla="*/ 79267 h 1028674"/>
                  <a:gd name="connsiteX7" fmla="*/ 627018 w 1995601"/>
                  <a:gd name="connsiteY7" fmla="*/ 58059 h 1028674"/>
                  <a:gd name="connsiteX8" fmla="*/ 372482 w 1995601"/>
                  <a:gd name="connsiteY8" fmla="*/ 419199 h 1028674"/>
                  <a:gd name="connsiteX0" fmla="*/ 372482 w 1995601"/>
                  <a:gd name="connsiteY0" fmla="*/ 419199 h 1028674"/>
                  <a:gd name="connsiteX1" fmla="*/ 0 w 1995601"/>
                  <a:gd name="connsiteY1" fmla="*/ 531704 h 1028674"/>
                  <a:gd name="connsiteX2" fmla="*/ 435176 w 1995601"/>
                  <a:gd name="connsiteY2" fmla="*/ 810778 h 1028674"/>
                  <a:gd name="connsiteX3" fmla="*/ 573357 w 1995601"/>
                  <a:gd name="connsiteY3" fmla="*/ 1005657 h 1028674"/>
                  <a:gd name="connsiteX4" fmla="*/ 1425823 w 1995601"/>
                  <a:gd name="connsiteY4" fmla="*/ 1004424 h 1028674"/>
                  <a:gd name="connsiteX5" fmla="*/ 1931432 w 1995601"/>
                  <a:gd name="connsiteY5" fmla="*/ 821544 h 1028674"/>
                  <a:gd name="connsiteX6" fmla="*/ 1834614 w 1995601"/>
                  <a:gd name="connsiteY6" fmla="*/ 79267 h 1028674"/>
                  <a:gd name="connsiteX7" fmla="*/ 627018 w 1995601"/>
                  <a:gd name="connsiteY7" fmla="*/ 58059 h 1028674"/>
                  <a:gd name="connsiteX8" fmla="*/ 372482 w 1995601"/>
                  <a:gd name="connsiteY8" fmla="*/ 419199 h 1028674"/>
                  <a:gd name="connsiteX0" fmla="*/ 372482 w 1995601"/>
                  <a:gd name="connsiteY0" fmla="*/ 419199 h 1028674"/>
                  <a:gd name="connsiteX1" fmla="*/ 0 w 1995601"/>
                  <a:gd name="connsiteY1" fmla="*/ 531704 h 1028674"/>
                  <a:gd name="connsiteX2" fmla="*/ 435176 w 1995601"/>
                  <a:gd name="connsiteY2" fmla="*/ 810778 h 1028674"/>
                  <a:gd name="connsiteX3" fmla="*/ 573357 w 1995601"/>
                  <a:gd name="connsiteY3" fmla="*/ 1005657 h 1028674"/>
                  <a:gd name="connsiteX4" fmla="*/ 1425823 w 1995601"/>
                  <a:gd name="connsiteY4" fmla="*/ 1004424 h 1028674"/>
                  <a:gd name="connsiteX5" fmla="*/ 1931432 w 1995601"/>
                  <a:gd name="connsiteY5" fmla="*/ 821544 h 1028674"/>
                  <a:gd name="connsiteX6" fmla="*/ 1834614 w 1995601"/>
                  <a:gd name="connsiteY6" fmla="*/ 79267 h 1028674"/>
                  <a:gd name="connsiteX7" fmla="*/ 627018 w 1995601"/>
                  <a:gd name="connsiteY7" fmla="*/ 58059 h 1028674"/>
                  <a:gd name="connsiteX8" fmla="*/ 372482 w 1995601"/>
                  <a:gd name="connsiteY8" fmla="*/ 419199 h 1028674"/>
                  <a:gd name="connsiteX0" fmla="*/ 372482 w 1995601"/>
                  <a:gd name="connsiteY0" fmla="*/ 419199 h 1038466"/>
                  <a:gd name="connsiteX1" fmla="*/ 0 w 1995601"/>
                  <a:gd name="connsiteY1" fmla="*/ 531704 h 1038466"/>
                  <a:gd name="connsiteX2" fmla="*/ 403467 w 1995601"/>
                  <a:gd name="connsiteY2" fmla="*/ 666705 h 1038466"/>
                  <a:gd name="connsiteX3" fmla="*/ 573357 w 1995601"/>
                  <a:gd name="connsiteY3" fmla="*/ 1005657 h 1038466"/>
                  <a:gd name="connsiteX4" fmla="*/ 1425823 w 1995601"/>
                  <a:gd name="connsiteY4" fmla="*/ 1004424 h 1038466"/>
                  <a:gd name="connsiteX5" fmla="*/ 1931432 w 1995601"/>
                  <a:gd name="connsiteY5" fmla="*/ 821544 h 1038466"/>
                  <a:gd name="connsiteX6" fmla="*/ 1834614 w 1995601"/>
                  <a:gd name="connsiteY6" fmla="*/ 79267 h 1038466"/>
                  <a:gd name="connsiteX7" fmla="*/ 627018 w 1995601"/>
                  <a:gd name="connsiteY7" fmla="*/ 58059 h 1038466"/>
                  <a:gd name="connsiteX8" fmla="*/ 372482 w 1995601"/>
                  <a:gd name="connsiteY8" fmla="*/ 419199 h 1038466"/>
                  <a:gd name="connsiteX0" fmla="*/ 372482 w 1995601"/>
                  <a:gd name="connsiteY0" fmla="*/ 419199 h 1040125"/>
                  <a:gd name="connsiteX1" fmla="*/ 0 w 1995601"/>
                  <a:gd name="connsiteY1" fmla="*/ 531704 h 1040125"/>
                  <a:gd name="connsiteX2" fmla="*/ 371757 w 1995601"/>
                  <a:gd name="connsiteY2" fmla="*/ 643183 h 1040125"/>
                  <a:gd name="connsiteX3" fmla="*/ 573357 w 1995601"/>
                  <a:gd name="connsiteY3" fmla="*/ 1005657 h 1040125"/>
                  <a:gd name="connsiteX4" fmla="*/ 1425823 w 1995601"/>
                  <a:gd name="connsiteY4" fmla="*/ 1004424 h 1040125"/>
                  <a:gd name="connsiteX5" fmla="*/ 1931432 w 1995601"/>
                  <a:gd name="connsiteY5" fmla="*/ 821544 h 1040125"/>
                  <a:gd name="connsiteX6" fmla="*/ 1834614 w 1995601"/>
                  <a:gd name="connsiteY6" fmla="*/ 79267 h 1040125"/>
                  <a:gd name="connsiteX7" fmla="*/ 627018 w 1995601"/>
                  <a:gd name="connsiteY7" fmla="*/ 58059 h 1040125"/>
                  <a:gd name="connsiteX8" fmla="*/ 372482 w 1995601"/>
                  <a:gd name="connsiteY8" fmla="*/ 419199 h 1040125"/>
                  <a:gd name="connsiteX0" fmla="*/ 372482 w 1995601"/>
                  <a:gd name="connsiteY0" fmla="*/ 419199 h 1040125"/>
                  <a:gd name="connsiteX1" fmla="*/ 0 w 1995601"/>
                  <a:gd name="connsiteY1" fmla="*/ 531704 h 1040125"/>
                  <a:gd name="connsiteX2" fmla="*/ 371757 w 1995601"/>
                  <a:gd name="connsiteY2" fmla="*/ 643183 h 1040125"/>
                  <a:gd name="connsiteX3" fmla="*/ 573357 w 1995601"/>
                  <a:gd name="connsiteY3" fmla="*/ 1005657 h 1040125"/>
                  <a:gd name="connsiteX4" fmla="*/ 1425823 w 1995601"/>
                  <a:gd name="connsiteY4" fmla="*/ 1004424 h 1040125"/>
                  <a:gd name="connsiteX5" fmla="*/ 1931432 w 1995601"/>
                  <a:gd name="connsiteY5" fmla="*/ 821544 h 1040125"/>
                  <a:gd name="connsiteX6" fmla="*/ 1834614 w 1995601"/>
                  <a:gd name="connsiteY6" fmla="*/ 79267 h 1040125"/>
                  <a:gd name="connsiteX7" fmla="*/ 627018 w 1995601"/>
                  <a:gd name="connsiteY7" fmla="*/ 58059 h 1040125"/>
                  <a:gd name="connsiteX8" fmla="*/ 372482 w 1995601"/>
                  <a:gd name="connsiteY8" fmla="*/ 419199 h 1040125"/>
                  <a:gd name="connsiteX0" fmla="*/ 372482 w 1995601"/>
                  <a:gd name="connsiteY0" fmla="*/ 419199 h 1040125"/>
                  <a:gd name="connsiteX1" fmla="*/ 0 w 1995601"/>
                  <a:gd name="connsiteY1" fmla="*/ 531704 h 1040125"/>
                  <a:gd name="connsiteX2" fmla="*/ 371757 w 1995601"/>
                  <a:gd name="connsiteY2" fmla="*/ 643183 h 1040125"/>
                  <a:gd name="connsiteX3" fmla="*/ 573357 w 1995601"/>
                  <a:gd name="connsiteY3" fmla="*/ 1005657 h 1040125"/>
                  <a:gd name="connsiteX4" fmla="*/ 1425823 w 1995601"/>
                  <a:gd name="connsiteY4" fmla="*/ 1004424 h 1040125"/>
                  <a:gd name="connsiteX5" fmla="*/ 1931432 w 1995601"/>
                  <a:gd name="connsiteY5" fmla="*/ 821544 h 1040125"/>
                  <a:gd name="connsiteX6" fmla="*/ 1834614 w 1995601"/>
                  <a:gd name="connsiteY6" fmla="*/ 79267 h 1040125"/>
                  <a:gd name="connsiteX7" fmla="*/ 627018 w 1995601"/>
                  <a:gd name="connsiteY7" fmla="*/ 58059 h 1040125"/>
                  <a:gd name="connsiteX8" fmla="*/ 372482 w 1995601"/>
                  <a:gd name="connsiteY8" fmla="*/ 419199 h 1040125"/>
                  <a:gd name="connsiteX0" fmla="*/ 372482 w 1998737"/>
                  <a:gd name="connsiteY0" fmla="*/ 419199 h 1060032"/>
                  <a:gd name="connsiteX1" fmla="*/ 0 w 1998737"/>
                  <a:gd name="connsiteY1" fmla="*/ 531704 h 1060032"/>
                  <a:gd name="connsiteX2" fmla="*/ 371757 w 1998737"/>
                  <a:gd name="connsiteY2" fmla="*/ 643183 h 1060032"/>
                  <a:gd name="connsiteX3" fmla="*/ 573357 w 1998737"/>
                  <a:gd name="connsiteY3" fmla="*/ 1005657 h 1060032"/>
                  <a:gd name="connsiteX4" fmla="*/ 1378259 w 1998737"/>
                  <a:gd name="connsiteY4" fmla="*/ 1039708 h 1060032"/>
                  <a:gd name="connsiteX5" fmla="*/ 1931432 w 1998737"/>
                  <a:gd name="connsiteY5" fmla="*/ 821544 h 1060032"/>
                  <a:gd name="connsiteX6" fmla="*/ 1834614 w 1998737"/>
                  <a:gd name="connsiteY6" fmla="*/ 79267 h 1060032"/>
                  <a:gd name="connsiteX7" fmla="*/ 627018 w 1998737"/>
                  <a:gd name="connsiteY7" fmla="*/ 58059 h 1060032"/>
                  <a:gd name="connsiteX8" fmla="*/ 372482 w 1998737"/>
                  <a:gd name="connsiteY8" fmla="*/ 419199 h 1060032"/>
                  <a:gd name="connsiteX0" fmla="*/ 372482 w 1998737"/>
                  <a:gd name="connsiteY0" fmla="*/ 419199 h 1053843"/>
                  <a:gd name="connsiteX1" fmla="*/ 0 w 1998737"/>
                  <a:gd name="connsiteY1" fmla="*/ 531704 h 1053843"/>
                  <a:gd name="connsiteX2" fmla="*/ 371757 w 1998737"/>
                  <a:gd name="connsiteY2" fmla="*/ 643183 h 1053843"/>
                  <a:gd name="connsiteX3" fmla="*/ 573357 w 1998737"/>
                  <a:gd name="connsiteY3" fmla="*/ 1005657 h 1053843"/>
                  <a:gd name="connsiteX4" fmla="*/ 1378259 w 1998737"/>
                  <a:gd name="connsiteY4" fmla="*/ 1039708 h 1053843"/>
                  <a:gd name="connsiteX5" fmla="*/ 1931432 w 1998737"/>
                  <a:gd name="connsiteY5" fmla="*/ 821544 h 1053843"/>
                  <a:gd name="connsiteX6" fmla="*/ 1834614 w 1998737"/>
                  <a:gd name="connsiteY6" fmla="*/ 79267 h 1053843"/>
                  <a:gd name="connsiteX7" fmla="*/ 627018 w 1998737"/>
                  <a:gd name="connsiteY7" fmla="*/ 58059 h 1053843"/>
                  <a:gd name="connsiteX8" fmla="*/ 372482 w 1998737"/>
                  <a:gd name="connsiteY8" fmla="*/ 419199 h 1053843"/>
                  <a:gd name="connsiteX0" fmla="*/ 372482 w 1998737"/>
                  <a:gd name="connsiteY0" fmla="*/ 419199 h 1054305"/>
                  <a:gd name="connsiteX1" fmla="*/ 0 w 1998737"/>
                  <a:gd name="connsiteY1" fmla="*/ 531704 h 1054305"/>
                  <a:gd name="connsiteX2" fmla="*/ 371757 w 1998737"/>
                  <a:gd name="connsiteY2" fmla="*/ 643183 h 1054305"/>
                  <a:gd name="connsiteX3" fmla="*/ 565431 w 1998737"/>
                  <a:gd name="connsiteY3" fmla="*/ 990956 h 1054305"/>
                  <a:gd name="connsiteX4" fmla="*/ 1378259 w 1998737"/>
                  <a:gd name="connsiteY4" fmla="*/ 1039708 h 1054305"/>
                  <a:gd name="connsiteX5" fmla="*/ 1931432 w 1998737"/>
                  <a:gd name="connsiteY5" fmla="*/ 821544 h 1054305"/>
                  <a:gd name="connsiteX6" fmla="*/ 1834614 w 1998737"/>
                  <a:gd name="connsiteY6" fmla="*/ 79267 h 1054305"/>
                  <a:gd name="connsiteX7" fmla="*/ 627018 w 1998737"/>
                  <a:gd name="connsiteY7" fmla="*/ 58059 h 1054305"/>
                  <a:gd name="connsiteX8" fmla="*/ 372482 w 1998737"/>
                  <a:gd name="connsiteY8" fmla="*/ 419199 h 1054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98737" h="1054305">
                    <a:moveTo>
                      <a:pt x="372482" y="419199"/>
                    </a:moveTo>
                    <a:cubicBezTo>
                      <a:pt x="237751" y="459641"/>
                      <a:pt x="182295" y="458919"/>
                      <a:pt x="0" y="531704"/>
                    </a:cubicBezTo>
                    <a:cubicBezTo>
                      <a:pt x="71021" y="548812"/>
                      <a:pt x="300736" y="626075"/>
                      <a:pt x="371757" y="643183"/>
                    </a:cubicBezTo>
                    <a:cubicBezTo>
                      <a:pt x="429131" y="750759"/>
                      <a:pt x="397681" y="924869"/>
                      <a:pt x="565431" y="990956"/>
                    </a:cubicBezTo>
                    <a:cubicBezTo>
                      <a:pt x="733181" y="1057043"/>
                      <a:pt x="1150592" y="1067943"/>
                      <a:pt x="1378259" y="1039708"/>
                    </a:cubicBezTo>
                    <a:cubicBezTo>
                      <a:pt x="1605926" y="1011473"/>
                      <a:pt x="1855373" y="981617"/>
                      <a:pt x="1931432" y="821544"/>
                    </a:cubicBezTo>
                    <a:cubicBezTo>
                      <a:pt x="2007491" y="661471"/>
                      <a:pt x="2065903" y="204773"/>
                      <a:pt x="1834614" y="79267"/>
                    </a:cubicBezTo>
                    <a:cubicBezTo>
                      <a:pt x="1603325" y="-46239"/>
                      <a:pt x="870707" y="1404"/>
                      <a:pt x="627018" y="58059"/>
                    </a:cubicBezTo>
                    <a:cubicBezTo>
                      <a:pt x="383329" y="114714"/>
                      <a:pt x="354177" y="222647"/>
                      <a:pt x="372482" y="419199"/>
                    </a:cubicBezTo>
                    <a:close/>
                  </a:path>
                </a:pathLst>
              </a:custGeom>
              <a:noFill/>
              <a:ln w="57150" cap="rnd">
                <a:solidFill>
                  <a:srgbClr val="38827D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xmlns="" id="{FB9E4A95-7741-496C-A9C9-E09016799C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1832" y="1316831"/>
              <a:ext cx="856992" cy="856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 Box 5">
            <a:extLst>
              <a:ext uri="{FF2B5EF4-FFF2-40B4-BE49-F238E27FC236}">
                <a16:creationId xmlns:a16="http://schemas.microsoft.com/office/drawing/2014/main" xmlns="" id="{C6CD8597-7CE0-4F7E-8322-3D96E5644942}"/>
              </a:ext>
            </a:extLst>
          </p:cNvPr>
          <p:cNvSpPr txBox="1"/>
          <p:nvPr/>
        </p:nvSpPr>
        <p:spPr>
          <a:xfrm>
            <a:off x="5601863" y="1393418"/>
            <a:ext cx="4721677" cy="121571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Vận tốc của đà điểu là : </a:t>
            </a:r>
          </a:p>
          <a:p>
            <a:endParaRPr lang="en-US" altLang="zh-CN" sz="3600" b="1" dirty="0">
              <a:solidFill>
                <a:schemeClr val="accent1">
                  <a:lumMod val="50000"/>
                </a:schemeClr>
              </a:solidFill>
              <a:ea typeface="SimSun" panose="02010600030101010101" pitchFamily="2" charset="-122"/>
            </a:endParaRPr>
          </a:p>
        </p:txBody>
      </p:sp>
      <p:sp>
        <p:nvSpPr>
          <p:cNvPr id="21" name="Text Box 6">
            <a:extLst>
              <a:ext uri="{FF2B5EF4-FFF2-40B4-BE49-F238E27FC236}">
                <a16:creationId xmlns:a16="http://schemas.microsoft.com/office/drawing/2014/main" xmlns="" id="{DE9981BE-4E60-4944-921A-163C18C42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3862" y="2164403"/>
            <a:ext cx="49359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5250 : 5 = 1050 (m/phút)</a:t>
            </a:r>
          </a:p>
        </p:txBody>
      </p:sp>
      <p:sp>
        <p:nvSpPr>
          <p:cNvPr id="22" name="Text Box 7">
            <a:extLst>
              <a:ext uri="{FF2B5EF4-FFF2-40B4-BE49-F238E27FC236}">
                <a16:creationId xmlns:a16="http://schemas.microsoft.com/office/drawing/2014/main" xmlns="" id="{C5932D58-837A-40F1-8B33-1545052E6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4094" y="3011902"/>
            <a:ext cx="43476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Đáp số: 1050 m/phút</a:t>
            </a:r>
          </a:p>
        </p:txBody>
      </p:sp>
      <p:sp>
        <p:nvSpPr>
          <p:cNvPr id="23" name="Text Box 5">
            <a:extLst>
              <a:ext uri="{FF2B5EF4-FFF2-40B4-BE49-F238E27FC236}">
                <a16:creationId xmlns:a16="http://schemas.microsoft.com/office/drawing/2014/main" xmlns="" id="{75238CBD-3DDD-409D-B92B-49627EF27B6B}"/>
              </a:ext>
            </a:extLst>
          </p:cNvPr>
          <p:cNvSpPr txBox="1"/>
          <p:nvPr/>
        </p:nvSpPr>
        <p:spPr>
          <a:xfrm>
            <a:off x="7417052" y="651956"/>
            <a:ext cx="1563248" cy="121571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Bài giải</a:t>
            </a:r>
          </a:p>
          <a:p>
            <a:endParaRPr lang="en-US" altLang="zh-CN" sz="3600" b="1" dirty="0">
              <a:solidFill>
                <a:schemeClr val="accent1">
                  <a:lumMod val="50000"/>
                </a:schemeClr>
              </a:solidFill>
              <a:ea typeface="SimSun" panose="02010600030101010101" pitchFamily="2" charset="-122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7F12A575-0030-4F2D-A38F-737E79C598C3}"/>
              </a:ext>
            </a:extLst>
          </p:cNvPr>
          <p:cNvSpPr/>
          <p:nvPr/>
        </p:nvSpPr>
        <p:spPr>
          <a:xfrm>
            <a:off x="4865907" y="385720"/>
            <a:ext cx="6794091" cy="3872413"/>
          </a:xfrm>
          <a:custGeom>
            <a:avLst/>
            <a:gdLst>
              <a:gd name="connsiteX0" fmla="*/ 0 w 6794091"/>
              <a:gd name="connsiteY0" fmla="*/ 645415 h 3872413"/>
              <a:gd name="connsiteX1" fmla="*/ 645415 w 6794091"/>
              <a:gd name="connsiteY1" fmla="*/ 0 h 3872413"/>
              <a:gd name="connsiteX2" fmla="*/ 1250774 w 6794091"/>
              <a:gd name="connsiteY2" fmla="*/ 0 h 3872413"/>
              <a:gd name="connsiteX3" fmla="*/ 1801100 w 6794091"/>
              <a:gd name="connsiteY3" fmla="*/ 0 h 3872413"/>
              <a:gd name="connsiteX4" fmla="*/ 2406459 w 6794091"/>
              <a:gd name="connsiteY4" fmla="*/ 0 h 3872413"/>
              <a:gd name="connsiteX5" fmla="*/ 3011817 w 6794091"/>
              <a:gd name="connsiteY5" fmla="*/ 0 h 3872413"/>
              <a:gd name="connsiteX6" fmla="*/ 3507111 w 6794091"/>
              <a:gd name="connsiteY6" fmla="*/ 0 h 3872413"/>
              <a:gd name="connsiteX7" fmla="*/ 4057437 w 6794091"/>
              <a:gd name="connsiteY7" fmla="*/ 0 h 3872413"/>
              <a:gd name="connsiteX8" fmla="*/ 4717828 w 6794091"/>
              <a:gd name="connsiteY8" fmla="*/ 0 h 3872413"/>
              <a:gd name="connsiteX9" fmla="*/ 5103056 w 6794091"/>
              <a:gd name="connsiteY9" fmla="*/ 0 h 3872413"/>
              <a:gd name="connsiteX10" fmla="*/ 5653383 w 6794091"/>
              <a:gd name="connsiteY10" fmla="*/ 0 h 3872413"/>
              <a:gd name="connsiteX11" fmla="*/ 6148676 w 6794091"/>
              <a:gd name="connsiteY11" fmla="*/ 0 h 3872413"/>
              <a:gd name="connsiteX12" fmla="*/ 6794091 w 6794091"/>
              <a:gd name="connsiteY12" fmla="*/ 645415 h 3872413"/>
              <a:gd name="connsiteX13" fmla="*/ 6794091 w 6794091"/>
              <a:gd name="connsiteY13" fmla="*/ 1187547 h 3872413"/>
              <a:gd name="connsiteX14" fmla="*/ 6794091 w 6794091"/>
              <a:gd name="connsiteY14" fmla="*/ 1678048 h 3872413"/>
              <a:gd name="connsiteX15" fmla="*/ 6794091 w 6794091"/>
              <a:gd name="connsiteY15" fmla="*/ 2220181 h 3872413"/>
              <a:gd name="connsiteX16" fmla="*/ 6794091 w 6794091"/>
              <a:gd name="connsiteY16" fmla="*/ 2762313 h 3872413"/>
              <a:gd name="connsiteX17" fmla="*/ 6794091 w 6794091"/>
              <a:gd name="connsiteY17" fmla="*/ 3226998 h 3872413"/>
              <a:gd name="connsiteX18" fmla="*/ 6148676 w 6794091"/>
              <a:gd name="connsiteY18" fmla="*/ 3872413 h 3872413"/>
              <a:gd name="connsiteX19" fmla="*/ 5708415 w 6794091"/>
              <a:gd name="connsiteY19" fmla="*/ 3872413 h 3872413"/>
              <a:gd name="connsiteX20" fmla="*/ 5268154 w 6794091"/>
              <a:gd name="connsiteY20" fmla="*/ 3872413 h 3872413"/>
              <a:gd name="connsiteX21" fmla="*/ 4662796 w 6794091"/>
              <a:gd name="connsiteY21" fmla="*/ 3872413 h 3872413"/>
              <a:gd name="connsiteX22" fmla="*/ 4057437 w 6794091"/>
              <a:gd name="connsiteY22" fmla="*/ 3872413 h 3872413"/>
              <a:gd name="connsiteX23" fmla="*/ 3397046 w 6794091"/>
              <a:gd name="connsiteY23" fmla="*/ 3872413 h 3872413"/>
              <a:gd name="connsiteX24" fmla="*/ 2956785 w 6794091"/>
              <a:gd name="connsiteY24" fmla="*/ 3872413 h 3872413"/>
              <a:gd name="connsiteX25" fmla="*/ 2296393 w 6794091"/>
              <a:gd name="connsiteY25" fmla="*/ 3872413 h 3872413"/>
              <a:gd name="connsiteX26" fmla="*/ 1911165 w 6794091"/>
              <a:gd name="connsiteY26" fmla="*/ 3872413 h 3872413"/>
              <a:gd name="connsiteX27" fmla="*/ 1360839 w 6794091"/>
              <a:gd name="connsiteY27" fmla="*/ 3872413 h 3872413"/>
              <a:gd name="connsiteX28" fmla="*/ 645415 w 6794091"/>
              <a:gd name="connsiteY28" fmla="*/ 3872413 h 3872413"/>
              <a:gd name="connsiteX29" fmla="*/ 0 w 6794091"/>
              <a:gd name="connsiteY29" fmla="*/ 3226998 h 3872413"/>
              <a:gd name="connsiteX30" fmla="*/ 0 w 6794091"/>
              <a:gd name="connsiteY30" fmla="*/ 2762313 h 3872413"/>
              <a:gd name="connsiteX31" fmla="*/ 0 w 6794091"/>
              <a:gd name="connsiteY31" fmla="*/ 2297628 h 3872413"/>
              <a:gd name="connsiteX32" fmla="*/ 0 w 6794091"/>
              <a:gd name="connsiteY32" fmla="*/ 1858759 h 3872413"/>
              <a:gd name="connsiteX33" fmla="*/ 0 w 6794091"/>
              <a:gd name="connsiteY33" fmla="*/ 1368258 h 3872413"/>
              <a:gd name="connsiteX34" fmla="*/ 0 w 6794091"/>
              <a:gd name="connsiteY34" fmla="*/ 645415 h 3872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794091" h="3872413" extrusionOk="0">
                <a:moveTo>
                  <a:pt x="0" y="645415"/>
                </a:moveTo>
                <a:cubicBezTo>
                  <a:pt x="-6343" y="259319"/>
                  <a:pt x="257671" y="-66266"/>
                  <a:pt x="645415" y="0"/>
                </a:cubicBezTo>
                <a:cubicBezTo>
                  <a:pt x="779821" y="-33101"/>
                  <a:pt x="1083265" y="69794"/>
                  <a:pt x="1250774" y="0"/>
                </a:cubicBezTo>
                <a:cubicBezTo>
                  <a:pt x="1418283" y="-69794"/>
                  <a:pt x="1662496" y="61719"/>
                  <a:pt x="1801100" y="0"/>
                </a:cubicBezTo>
                <a:cubicBezTo>
                  <a:pt x="1939704" y="-61719"/>
                  <a:pt x="2174912" y="41326"/>
                  <a:pt x="2406459" y="0"/>
                </a:cubicBezTo>
                <a:cubicBezTo>
                  <a:pt x="2638006" y="-41326"/>
                  <a:pt x="2748844" y="50824"/>
                  <a:pt x="3011817" y="0"/>
                </a:cubicBezTo>
                <a:cubicBezTo>
                  <a:pt x="3274790" y="-50824"/>
                  <a:pt x="3297244" y="28577"/>
                  <a:pt x="3507111" y="0"/>
                </a:cubicBezTo>
                <a:cubicBezTo>
                  <a:pt x="3716978" y="-28577"/>
                  <a:pt x="3945618" y="34492"/>
                  <a:pt x="4057437" y="0"/>
                </a:cubicBezTo>
                <a:cubicBezTo>
                  <a:pt x="4169256" y="-34492"/>
                  <a:pt x="4555505" y="15957"/>
                  <a:pt x="4717828" y="0"/>
                </a:cubicBezTo>
                <a:cubicBezTo>
                  <a:pt x="4880151" y="-15957"/>
                  <a:pt x="4974294" y="39528"/>
                  <a:pt x="5103056" y="0"/>
                </a:cubicBezTo>
                <a:cubicBezTo>
                  <a:pt x="5231818" y="-39528"/>
                  <a:pt x="5542888" y="25473"/>
                  <a:pt x="5653383" y="0"/>
                </a:cubicBezTo>
                <a:cubicBezTo>
                  <a:pt x="5763878" y="-25473"/>
                  <a:pt x="6014625" y="24798"/>
                  <a:pt x="6148676" y="0"/>
                </a:cubicBezTo>
                <a:cubicBezTo>
                  <a:pt x="6514359" y="5354"/>
                  <a:pt x="6840091" y="360528"/>
                  <a:pt x="6794091" y="645415"/>
                </a:cubicBezTo>
                <a:cubicBezTo>
                  <a:pt x="6830868" y="861016"/>
                  <a:pt x="6764408" y="1074963"/>
                  <a:pt x="6794091" y="1187547"/>
                </a:cubicBezTo>
                <a:cubicBezTo>
                  <a:pt x="6823774" y="1300131"/>
                  <a:pt x="6746245" y="1449138"/>
                  <a:pt x="6794091" y="1678048"/>
                </a:cubicBezTo>
                <a:cubicBezTo>
                  <a:pt x="6841937" y="1906958"/>
                  <a:pt x="6739528" y="1963136"/>
                  <a:pt x="6794091" y="2220181"/>
                </a:cubicBezTo>
                <a:cubicBezTo>
                  <a:pt x="6848654" y="2477226"/>
                  <a:pt x="6761705" y="2546867"/>
                  <a:pt x="6794091" y="2762313"/>
                </a:cubicBezTo>
                <a:cubicBezTo>
                  <a:pt x="6826477" y="2977759"/>
                  <a:pt x="6765062" y="3051729"/>
                  <a:pt x="6794091" y="3226998"/>
                </a:cubicBezTo>
                <a:cubicBezTo>
                  <a:pt x="6755032" y="3500668"/>
                  <a:pt x="6607388" y="3874065"/>
                  <a:pt x="6148676" y="3872413"/>
                </a:cubicBezTo>
                <a:cubicBezTo>
                  <a:pt x="5985346" y="3915759"/>
                  <a:pt x="5807548" y="3846778"/>
                  <a:pt x="5708415" y="3872413"/>
                </a:cubicBezTo>
                <a:cubicBezTo>
                  <a:pt x="5609282" y="3898048"/>
                  <a:pt x="5427837" y="3861875"/>
                  <a:pt x="5268154" y="3872413"/>
                </a:cubicBezTo>
                <a:cubicBezTo>
                  <a:pt x="5108471" y="3882951"/>
                  <a:pt x="4808230" y="3805892"/>
                  <a:pt x="4662796" y="3872413"/>
                </a:cubicBezTo>
                <a:cubicBezTo>
                  <a:pt x="4517362" y="3938934"/>
                  <a:pt x="4329130" y="3801054"/>
                  <a:pt x="4057437" y="3872413"/>
                </a:cubicBezTo>
                <a:cubicBezTo>
                  <a:pt x="3785744" y="3943772"/>
                  <a:pt x="3683283" y="3822133"/>
                  <a:pt x="3397046" y="3872413"/>
                </a:cubicBezTo>
                <a:cubicBezTo>
                  <a:pt x="3110809" y="3922693"/>
                  <a:pt x="3160213" y="3833616"/>
                  <a:pt x="2956785" y="3872413"/>
                </a:cubicBezTo>
                <a:cubicBezTo>
                  <a:pt x="2753357" y="3911210"/>
                  <a:pt x="2575678" y="3858676"/>
                  <a:pt x="2296393" y="3872413"/>
                </a:cubicBezTo>
                <a:cubicBezTo>
                  <a:pt x="2017108" y="3886150"/>
                  <a:pt x="2058968" y="3863500"/>
                  <a:pt x="1911165" y="3872413"/>
                </a:cubicBezTo>
                <a:cubicBezTo>
                  <a:pt x="1763362" y="3881326"/>
                  <a:pt x="1498293" y="3833226"/>
                  <a:pt x="1360839" y="3872413"/>
                </a:cubicBezTo>
                <a:cubicBezTo>
                  <a:pt x="1223385" y="3911600"/>
                  <a:pt x="879061" y="3850886"/>
                  <a:pt x="645415" y="3872413"/>
                </a:cubicBezTo>
                <a:cubicBezTo>
                  <a:pt x="284991" y="3827561"/>
                  <a:pt x="-37863" y="3590654"/>
                  <a:pt x="0" y="3226998"/>
                </a:cubicBezTo>
                <a:cubicBezTo>
                  <a:pt x="-32201" y="3078784"/>
                  <a:pt x="43169" y="2991754"/>
                  <a:pt x="0" y="2762313"/>
                </a:cubicBezTo>
                <a:cubicBezTo>
                  <a:pt x="-43169" y="2532872"/>
                  <a:pt x="8556" y="2441805"/>
                  <a:pt x="0" y="2297628"/>
                </a:cubicBezTo>
                <a:cubicBezTo>
                  <a:pt x="-8556" y="2153451"/>
                  <a:pt x="18721" y="2066204"/>
                  <a:pt x="0" y="1858759"/>
                </a:cubicBezTo>
                <a:cubicBezTo>
                  <a:pt x="-18721" y="1651314"/>
                  <a:pt x="31436" y="1581625"/>
                  <a:pt x="0" y="1368258"/>
                </a:cubicBezTo>
                <a:cubicBezTo>
                  <a:pt x="-31436" y="1154891"/>
                  <a:pt x="49572" y="924922"/>
                  <a:pt x="0" y="645415"/>
                </a:cubicBezTo>
                <a:close/>
              </a:path>
            </a:pathLst>
          </a:custGeom>
          <a:noFill/>
          <a:ln w="28575">
            <a:solidFill>
              <a:srgbClr val="38827D"/>
            </a:solidFill>
            <a:prstDash val="lgDash"/>
            <a:extLst>
              <a:ext uri="{C807C97D-BFC1-408E-A445-0C87EB9F89A2}">
                <ask:lineSketchStyleProps xmlns:ask="http://schemas.microsoft.com/office/drawing/2018/sketchyshapes" xmlns="" sd="9361438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8">
            <a:extLst>
              <a:ext uri="{FF2B5EF4-FFF2-40B4-BE49-F238E27FC236}">
                <a16:creationId xmlns:a16="http://schemas.microsoft.com/office/drawing/2014/main" xmlns="" id="{6763F8B6-1DA7-465C-8AD8-DAA591E39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6241" y="3529570"/>
            <a:ext cx="3175918" cy="317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0" y="4819054"/>
            <a:ext cx="12367847" cy="2505456"/>
            <a:chOff x="-175847" y="4352544"/>
            <a:chExt cx="12367847" cy="250545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175847" y="4352544"/>
              <a:ext cx="4185322" cy="2505456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xmlns="" id="{A2342B7A-31C3-47C9-A202-13CA2D2169E7}"/>
              </a:ext>
            </a:extLst>
          </p:cNvPr>
          <p:cNvSpPr/>
          <p:nvPr/>
        </p:nvSpPr>
        <p:spPr>
          <a:xfrm>
            <a:off x="4076320" y="4472662"/>
            <a:ext cx="5210728" cy="2042182"/>
          </a:xfrm>
          <a:prstGeom prst="wedgeEllipseCallout">
            <a:avLst>
              <a:gd name="adj1" fmla="val -65365"/>
              <a:gd name="adj2" fmla="val -45347"/>
            </a:avLst>
          </a:prstGeom>
          <a:solidFill>
            <a:srgbClr val="FFFFD5"/>
          </a:solidFill>
          <a:ln w="38100">
            <a:solidFill>
              <a:srgbClr val="3882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Cảm ơn các bạn. Các bạn thật giỏi!</a:t>
            </a:r>
          </a:p>
        </p:txBody>
      </p:sp>
    </p:spTree>
    <p:extLst>
      <p:ext uri="{BB962C8B-B14F-4D97-AF65-F5344CB8AC3E}">
        <p14:creationId xmlns:p14="http://schemas.microsoft.com/office/powerpoint/2010/main" val="238353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6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6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581707" y="1570009"/>
            <a:ext cx="2638002" cy="5235304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7" t="62033" r="12160" b="11047"/>
          <a:stretch/>
        </p:blipFill>
        <p:spPr>
          <a:xfrm>
            <a:off x="8570581" y="3454384"/>
            <a:ext cx="1072664" cy="1462568"/>
          </a:xfrm>
          <a:prstGeom prst="rect">
            <a:avLst/>
          </a:prstGeom>
        </p:spPr>
      </p:pic>
      <p:grpSp>
        <p:nvGrpSpPr>
          <p:cNvPr id="41" name="组合 25">
            <a:extLst>
              <a:ext uri="{FF2B5EF4-FFF2-40B4-BE49-F238E27FC236}">
                <a16:creationId xmlns:a16="http://schemas.microsoft.com/office/drawing/2014/main" xmlns="" id="{B088892A-5842-4D9D-8938-B8F3AB700C27}"/>
              </a:ext>
            </a:extLst>
          </p:cNvPr>
          <p:cNvGrpSpPr/>
          <p:nvPr/>
        </p:nvGrpSpPr>
        <p:grpSpPr>
          <a:xfrm>
            <a:off x="539420" y="330716"/>
            <a:ext cx="1170998" cy="844988"/>
            <a:chOff x="5315148" y="2888785"/>
            <a:chExt cx="1170998" cy="844988"/>
          </a:xfrm>
        </p:grpSpPr>
        <p:sp>
          <p:nvSpPr>
            <p:cNvPr id="42" name="PA_库_文本框 35">
              <a:extLst>
                <a:ext uri="{FF2B5EF4-FFF2-40B4-BE49-F238E27FC236}">
                  <a16:creationId xmlns:a16="http://schemas.microsoft.com/office/drawing/2014/main" xmlns="" id="{C792066F-E3FB-4AAE-8069-701443551B21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5435997" y="2958034"/>
              <a:ext cx="9172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2800">
                  <a:solidFill>
                    <a:srgbClr val="32578C"/>
                  </a:solidFill>
                  <a:latin typeface="新蒂下午茶基本版" panose="03000600000000000000" pitchFamily="66" charset="-122"/>
                  <a:ea typeface="新蒂下午茶基本版" panose="03000600000000000000" pitchFamily="66" charset="-122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+mn-lt"/>
                  <a:ea typeface="汉仪帅线体简" panose="00020600040101010101" pitchFamily="18" charset="-122"/>
                  <a:cs typeface="Calibri" panose="020F0502020204030204" pitchFamily="34" charset="0"/>
                </a:rPr>
                <a:t>Bài</a:t>
              </a: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汉仪帅线体简" panose="00020600040101010101" pitchFamily="18" charset="-122"/>
                  <a:cs typeface="Calibri" panose="020F0502020204030204" pitchFamily="34" charset="0"/>
                </a:rPr>
                <a:t> 2</a:t>
              </a:r>
            </a:p>
          </p:txBody>
        </p:sp>
        <p:sp>
          <p:nvSpPr>
            <p:cNvPr id="43" name="PA_库_任意多边形 45">
              <a:extLst>
                <a:ext uri="{FF2B5EF4-FFF2-40B4-BE49-F238E27FC236}">
                  <a16:creationId xmlns:a16="http://schemas.microsoft.com/office/drawing/2014/main" xmlns="" id="{6C9B4D44-A058-4A31-ACA8-47757283F2C2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rot="16200000" flipV="1">
              <a:off x="5478153" y="2725780"/>
              <a:ext cx="844988" cy="1170998"/>
            </a:xfrm>
            <a:custGeom>
              <a:avLst/>
              <a:gdLst>
                <a:gd name="connsiteX0" fmla="*/ 268941 w 1785392"/>
                <a:gd name="connsiteY0" fmla="*/ 475427 h 1041295"/>
                <a:gd name="connsiteX1" fmla="*/ 0 w 1785392"/>
                <a:gd name="connsiteY1" fmla="*/ 658307 h 1041295"/>
                <a:gd name="connsiteX2" fmla="*/ 301214 w 1785392"/>
                <a:gd name="connsiteY2" fmla="*/ 690580 h 1041295"/>
                <a:gd name="connsiteX3" fmla="*/ 473336 w 1785392"/>
                <a:gd name="connsiteY3" fmla="*/ 1013309 h 1041295"/>
                <a:gd name="connsiteX4" fmla="*/ 1215614 w 1785392"/>
                <a:gd name="connsiteY4" fmla="*/ 1002551 h 1041295"/>
                <a:gd name="connsiteX5" fmla="*/ 1721223 w 1785392"/>
                <a:gd name="connsiteY5" fmla="*/ 819671 h 1041295"/>
                <a:gd name="connsiteX6" fmla="*/ 1624405 w 1785392"/>
                <a:gd name="connsiteY6" fmla="*/ 77394 h 1041295"/>
                <a:gd name="connsiteX7" fmla="*/ 333487 w 1785392"/>
                <a:gd name="connsiteY7" fmla="*/ 66636 h 1041295"/>
                <a:gd name="connsiteX8" fmla="*/ 268941 w 1785392"/>
                <a:gd name="connsiteY8" fmla="*/ 475427 h 1041295"/>
                <a:gd name="connsiteX0" fmla="*/ 189606 w 1785392"/>
                <a:gd name="connsiteY0" fmla="*/ 476029 h 1041897"/>
                <a:gd name="connsiteX1" fmla="*/ 0 w 1785392"/>
                <a:gd name="connsiteY1" fmla="*/ 658909 h 1041897"/>
                <a:gd name="connsiteX2" fmla="*/ 301214 w 1785392"/>
                <a:gd name="connsiteY2" fmla="*/ 691182 h 1041897"/>
                <a:gd name="connsiteX3" fmla="*/ 473336 w 1785392"/>
                <a:gd name="connsiteY3" fmla="*/ 1013911 h 1041897"/>
                <a:gd name="connsiteX4" fmla="*/ 1215614 w 1785392"/>
                <a:gd name="connsiteY4" fmla="*/ 1003153 h 1041897"/>
                <a:gd name="connsiteX5" fmla="*/ 1721223 w 1785392"/>
                <a:gd name="connsiteY5" fmla="*/ 820273 h 1041897"/>
                <a:gd name="connsiteX6" fmla="*/ 1624405 w 1785392"/>
                <a:gd name="connsiteY6" fmla="*/ 77996 h 1041897"/>
                <a:gd name="connsiteX7" fmla="*/ 333487 w 1785392"/>
                <a:gd name="connsiteY7" fmla="*/ 67238 h 1041897"/>
                <a:gd name="connsiteX8" fmla="*/ 189606 w 1785392"/>
                <a:gd name="connsiteY8" fmla="*/ 476029 h 1041897"/>
                <a:gd name="connsiteX0" fmla="*/ 189606 w 1785392"/>
                <a:gd name="connsiteY0" fmla="*/ 476029 h 1041897"/>
                <a:gd name="connsiteX1" fmla="*/ 0 w 1785392"/>
                <a:gd name="connsiteY1" fmla="*/ 658909 h 1041897"/>
                <a:gd name="connsiteX2" fmla="*/ 301214 w 1785392"/>
                <a:gd name="connsiteY2" fmla="*/ 691182 h 1041897"/>
                <a:gd name="connsiteX3" fmla="*/ 473336 w 1785392"/>
                <a:gd name="connsiteY3" fmla="*/ 1013911 h 1041897"/>
                <a:gd name="connsiteX4" fmla="*/ 1215614 w 1785392"/>
                <a:gd name="connsiteY4" fmla="*/ 1003153 h 1041897"/>
                <a:gd name="connsiteX5" fmla="*/ 1721223 w 1785392"/>
                <a:gd name="connsiteY5" fmla="*/ 820273 h 1041897"/>
                <a:gd name="connsiteX6" fmla="*/ 1624405 w 1785392"/>
                <a:gd name="connsiteY6" fmla="*/ 77996 h 1041897"/>
                <a:gd name="connsiteX7" fmla="*/ 333487 w 1785392"/>
                <a:gd name="connsiteY7" fmla="*/ 67238 h 1041897"/>
                <a:gd name="connsiteX8" fmla="*/ 189606 w 1785392"/>
                <a:gd name="connsiteY8" fmla="*/ 476029 h 1041897"/>
                <a:gd name="connsiteX0" fmla="*/ 154346 w 1785392"/>
                <a:gd name="connsiteY0" fmla="*/ 486089 h 1042432"/>
                <a:gd name="connsiteX1" fmla="*/ 0 w 1785392"/>
                <a:gd name="connsiteY1" fmla="*/ 659444 h 1042432"/>
                <a:gd name="connsiteX2" fmla="*/ 301214 w 1785392"/>
                <a:gd name="connsiteY2" fmla="*/ 691717 h 1042432"/>
                <a:gd name="connsiteX3" fmla="*/ 473336 w 1785392"/>
                <a:gd name="connsiteY3" fmla="*/ 1014446 h 1042432"/>
                <a:gd name="connsiteX4" fmla="*/ 1215614 w 1785392"/>
                <a:gd name="connsiteY4" fmla="*/ 1003688 h 1042432"/>
                <a:gd name="connsiteX5" fmla="*/ 1721223 w 1785392"/>
                <a:gd name="connsiteY5" fmla="*/ 820808 h 1042432"/>
                <a:gd name="connsiteX6" fmla="*/ 1624405 w 1785392"/>
                <a:gd name="connsiteY6" fmla="*/ 78531 h 1042432"/>
                <a:gd name="connsiteX7" fmla="*/ 333487 w 1785392"/>
                <a:gd name="connsiteY7" fmla="*/ 67773 h 1042432"/>
                <a:gd name="connsiteX8" fmla="*/ 154346 w 1785392"/>
                <a:gd name="connsiteY8" fmla="*/ 486089 h 1042432"/>
                <a:gd name="connsiteX0" fmla="*/ 154346 w 1785392"/>
                <a:gd name="connsiteY0" fmla="*/ 486089 h 1042432"/>
                <a:gd name="connsiteX1" fmla="*/ 0 w 1785392"/>
                <a:gd name="connsiteY1" fmla="*/ 659444 h 1042432"/>
                <a:gd name="connsiteX2" fmla="*/ 301214 w 1785392"/>
                <a:gd name="connsiteY2" fmla="*/ 691717 h 1042432"/>
                <a:gd name="connsiteX3" fmla="*/ 473336 w 1785392"/>
                <a:gd name="connsiteY3" fmla="*/ 1014446 h 1042432"/>
                <a:gd name="connsiteX4" fmla="*/ 1215614 w 1785392"/>
                <a:gd name="connsiteY4" fmla="*/ 1003688 h 1042432"/>
                <a:gd name="connsiteX5" fmla="*/ 1721223 w 1785392"/>
                <a:gd name="connsiteY5" fmla="*/ 820808 h 1042432"/>
                <a:gd name="connsiteX6" fmla="*/ 1624405 w 1785392"/>
                <a:gd name="connsiteY6" fmla="*/ 78531 h 1042432"/>
                <a:gd name="connsiteX7" fmla="*/ 333487 w 1785392"/>
                <a:gd name="connsiteY7" fmla="*/ 67773 h 1042432"/>
                <a:gd name="connsiteX8" fmla="*/ 154346 w 1785392"/>
                <a:gd name="connsiteY8" fmla="*/ 486089 h 1042432"/>
                <a:gd name="connsiteX0" fmla="*/ 154346 w 1785392"/>
                <a:gd name="connsiteY0" fmla="*/ 486089 h 1041051"/>
                <a:gd name="connsiteX1" fmla="*/ 0 w 1785392"/>
                <a:gd name="connsiteY1" fmla="*/ 659444 h 1041051"/>
                <a:gd name="connsiteX2" fmla="*/ 213064 w 1785392"/>
                <a:gd name="connsiteY2" fmla="*/ 710767 h 1041051"/>
                <a:gd name="connsiteX3" fmla="*/ 473336 w 1785392"/>
                <a:gd name="connsiteY3" fmla="*/ 1014446 h 1041051"/>
                <a:gd name="connsiteX4" fmla="*/ 1215614 w 1785392"/>
                <a:gd name="connsiteY4" fmla="*/ 1003688 h 1041051"/>
                <a:gd name="connsiteX5" fmla="*/ 1721223 w 1785392"/>
                <a:gd name="connsiteY5" fmla="*/ 820808 h 1041051"/>
                <a:gd name="connsiteX6" fmla="*/ 1624405 w 1785392"/>
                <a:gd name="connsiteY6" fmla="*/ 78531 h 1041051"/>
                <a:gd name="connsiteX7" fmla="*/ 333487 w 1785392"/>
                <a:gd name="connsiteY7" fmla="*/ 67773 h 1041051"/>
                <a:gd name="connsiteX8" fmla="*/ 154346 w 1785392"/>
                <a:gd name="connsiteY8" fmla="*/ 486089 h 1041051"/>
                <a:gd name="connsiteX0" fmla="*/ 154346 w 1785392"/>
                <a:gd name="connsiteY0" fmla="*/ 486089 h 1034605"/>
                <a:gd name="connsiteX1" fmla="*/ 0 w 1785392"/>
                <a:gd name="connsiteY1" fmla="*/ 659444 h 1034605"/>
                <a:gd name="connsiteX2" fmla="*/ 213064 w 1785392"/>
                <a:gd name="connsiteY2" fmla="*/ 710767 h 1034605"/>
                <a:gd name="connsiteX3" fmla="*/ 363148 w 1785392"/>
                <a:gd name="connsiteY3" fmla="*/ 1004921 h 1034605"/>
                <a:gd name="connsiteX4" fmla="*/ 1215614 w 1785392"/>
                <a:gd name="connsiteY4" fmla="*/ 1003688 h 1034605"/>
                <a:gd name="connsiteX5" fmla="*/ 1721223 w 1785392"/>
                <a:gd name="connsiteY5" fmla="*/ 820808 h 1034605"/>
                <a:gd name="connsiteX6" fmla="*/ 1624405 w 1785392"/>
                <a:gd name="connsiteY6" fmla="*/ 78531 h 1034605"/>
                <a:gd name="connsiteX7" fmla="*/ 333487 w 1785392"/>
                <a:gd name="connsiteY7" fmla="*/ 67773 h 1034605"/>
                <a:gd name="connsiteX8" fmla="*/ 154346 w 1785392"/>
                <a:gd name="connsiteY8" fmla="*/ 486089 h 1034605"/>
                <a:gd name="connsiteX0" fmla="*/ 154346 w 1785392"/>
                <a:gd name="connsiteY0" fmla="*/ 486089 h 1027938"/>
                <a:gd name="connsiteX1" fmla="*/ 0 w 1785392"/>
                <a:gd name="connsiteY1" fmla="*/ 659444 h 1027938"/>
                <a:gd name="connsiteX2" fmla="*/ 224967 w 1785392"/>
                <a:gd name="connsiteY2" fmla="*/ 810042 h 1027938"/>
                <a:gd name="connsiteX3" fmla="*/ 363148 w 1785392"/>
                <a:gd name="connsiteY3" fmla="*/ 1004921 h 1027938"/>
                <a:gd name="connsiteX4" fmla="*/ 1215614 w 1785392"/>
                <a:gd name="connsiteY4" fmla="*/ 1003688 h 1027938"/>
                <a:gd name="connsiteX5" fmla="*/ 1721223 w 1785392"/>
                <a:gd name="connsiteY5" fmla="*/ 820808 h 1027938"/>
                <a:gd name="connsiteX6" fmla="*/ 1624405 w 1785392"/>
                <a:gd name="connsiteY6" fmla="*/ 78531 h 1027938"/>
                <a:gd name="connsiteX7" fmla="*/ 333487 w 1785392"/>
                <a:gd name="connsiteY7" fmla="*/ 67773 h 1027938"/>
                <a:gd name="connsiteX8" fmla="*/ 154346 w 1785392"/>
                <a:gd name="connsiteY8" fmla="*/ 486089 h 1027938"/>
                <a:gd name="connsiteX0" fmla="*/ 309088 w 1940134"/>
                <a:gd name="connsiteY0" fmla="*/ 486089 h 1027938"/>
                <a:gd name="connsiteX1" fmla="*/ 0 w 1940134"/>
                <a:gd name="connsiteY1" fmla="*/ 805744 h 1027938"/>
                <a:gd name="connsiteX2" fmla="*/ 379709 w 1940134"/>
                <a:gd name="connsiteY2" fmla="*/ 810042 h 1027938"/>
                <a:gd name="connsiteX3" fmla="*/ 517890 w 1940134"/>
                <a:gd name="connsiteY3" fmla="*/ 1004921 h 1027938"/>
                <a:gd name="connsiteX4" fmla="*/ 1370356 w 1940134"/>
                <a:gd name="connsiteY4" fmla="*/ 1003688 h 1027938"/>
                <a:gd name="connsiteX5" fmla="*/ 1875965 w 1940134"/>
                <a:gd name="connsiteY5" fmla="*/ 820808 h 1027938"/>
                <a:gd name="connsiteX6" fmla="*/ 1779147 w 1940134"/>
                <a:gd name="connsiteY6" fmla="*/ 78531 h 1027938"/>
                <a:gd name="connsiteX7" fmla="*/ 488229 w 1940134"/>
                <a:gd name="connsiteY7" fmla="*/ 67773 h 1027938"/>
                <a:gd name="connsiteX8" fmla="*/ 309088 w 1940134"/>
                <a:gd name="connsiteY8" fmla="*/ 486089 h 1027938"/>
                <a:gd name="connsiteX0" fmla="*/ 285282 w 1916328"/>
                <a:gd name="connsiteY0" fmla="*/ 486089 h 1027938"/>
                <a:gd name="connsiteX1" fmla="*/ 0 w 1916328"/>
                <a:gd name="connsiteY1" fmla="*/ 863219 h 1027938"/>
                <a:gd name="connsiteX2" fmla="*/ 355903 w 1916328"/>
                <a:gd name="connsiteY2" fmla="*/ 810042 h 1027938"/>
                <a:gd name="connsiteX3" fmla="*/ 494084 w 1916328"/>
                <a:gd name="connsiteY3" fmla="*/ 1004921 h 1027938"/>
                <a:gd name="connsiteX4" fmla="*/ 1346550 w 1916328"/>
                <a:gd name="connsiteY4" fmla="*/ 1003688 h 1027938"/>
                <a:gd name="connsiteX5" fmla="*/ 1852159 w 1916328"/>
                <a:gd name="connsiteY5" fmla="*/ 820808 h 1027938"/>
                <a:gd name="connsiteX6" fmla="*/ 1755341 w 1916328"/>
                <a:gd name="connsiteY6" fmla="*/ 78531 h 1027938"/>
                <a:gd name="connsiteX7" fmla="*/ 464423 w 1916328"/>
                <a:gd name="connsiteY7" fmla="*/ 67773 h 1027938"/>
                <a:gd name="connsiteX8" fmla="*/ 285282 w 1916328"/>
                <a:gd name="connsiteY8" fmla="*/ 486089 h 1027938"/>
                <a:gd name="connsiteX0" fmla="*/ 285282 w 1916328"/>
                <a:gd name="connsiteY0" fmla="*/ 490809 h 1032658"/>
                <a:gd name="connsiteX1" fmla="*/ 0 w 1916328"/>
                <a:gd name="connsiteY1" fmla="*/ 867939 h 1032658"/>
                <a:gd name="connsiteX2" fmla="*/ 355903 w 1916328"/>
                <a:gd name="connsiteY2" fmla="*/ 814762 h 1032658"/>
                <a:gd name="connsiteX3" fmla="*/ 494084 w 1916328"/>
                <a:gd name="connsiteY3" fmla="*/ 1009641 h 1032658"/>
                <a:gd name="connsiteX4" fmla="*/ 1346550 w 1916328"/>
                <a:gd name="connsiteY4" fmla="*/ 1008408 h 1032658"/>
                <a:gd name="connsiteX5" fmla="*/ 1852159 w 1916328"/>
                <a:gd name="connsiteY5" fmla="*/ 825528 h 1032658"/>
                <a:gd name="connsiteX6" fmla="*/ 1755341 w 1916328"/>
                <a:gd name="connsiteY6" fmla="*/ 83251 h 1032658"/>
                <a:gd name="connsiteX7" fmla="*/ 547745 w 1916328"/>
                <a:gd name="connsiteY7" fmla="*/ 62043 h 1032658"/>
                <a:gd name="connsiteX8" fmla="*/ 285282 w 1916328"/>
                <a:gd name="connsiteY8" fmla="*/ 490809 h 1032658"/>
                <a:gd name="connsiteX0" fmla="*/ 364555 w 1995601"/>
                <a:gd name="connsiteY0" fmla="*/ 490809 h 1032658"/>
                <a:gd name="connsiteX1" fmla="*/ 0 w 1995601"/>
                <a:gd name="connsiteY1" fmla="*/ 497464 h 1032658"/>
                <a:gd name="connsiteX2" fmla="*/ 435176 w 1995601"/>
                <a:gd name="connsiteY2" fmla="*/ 814762 h 1032658"/>
                <a:gd name="connsiteX3" fmla="*/ 573357 w 1995601"/>
                <a:gd name="connsiteY3" fmla="*/ 1009641 h 1032658"/>
                <a:gd name="connsiteX4" fmla="*/ 1425823 w 1995601"/>
                <a:gd name="connsiteY4" fmla="*/ 1008408 h 1032658"/>
                <a:gd name="connsiteX5" fmla="*/ 1931432 w 1995601"/>
                <a:gd name="connsiteY5" fmla="*/ 825528 h 1032658"/>
                <a:gd name="connsiteX6" fmla="*/ 1834614 w 1995601"/>
                <a:gd name="connsiteY6" fmla="*/ 83251 h 1032658"/>
                <a:gd name="connsiteX7" fmla="*/ 627018 w 1995601"/>
                <a:gd name="connsiteY7" fmla="*/ 62043 h 1032658"/>
                <a:gd name="connsiteX8" fmla="*/ 364555 w 1995601"/>
                <a:gd name="connsiteY8" fmla="*/ 490809 h 1032658"/>
                <a:gd name="connsiteX0" fmla="*/ 372482 w 1995601"/>
                <a:gd name="connsiteY0" fmla="*/ 419199 h 1028674"/>
                <a:gd name="connsiteX1" fmla="*/ 0 w 1995601"/>
                <a:gd name="connsiteY1" fmla="*/ 493480 h 1028674"/>
                <a:gd name="connsiteX2" fmla="*/ 435176 w 1995601"/>
                <a:gd name="connsiteY2" fmla="*/ 810778 h 1028674"/>
                <a:gd name="connsiteX3" fmla="*/ 573357 w 1995601"/>
                <a:gd name="connsiteY3" fmla="*/ 1005657 h 1028674"/>
                <a:gd name="connsiteX4" fmla="*/ 1425823 w 1995601"/>
                <a:gd name="connsiteY4" fmla="*/ 1004424 h 1028674"/>
                <a:gd name="connsiteX5" fmla="*/ 1931432 w 1995601"/>
                <a:gd name="connsiteY5" fmla="*/ 821544 h 1028674"/>
                <a:gd name="connsiteX6" fmla="*/ 1834614 w 1995601"/>
                <a:gd name="connsiteY6" fmla="*/ 79267 h 1028674"/>
                <a:gd name="connsiteX7" fmla="*/ 627018 w 1995601"/>
                <a:gd name="connsiteY7" fmla="*/ 58059 h 1028674"/>
                <a:gd name="connsiteX8" fmla="*/ 372482 w 1995601"/>
                <a:gd name="connsiteY8" fmla="*/ 419199 h 1028674"/>
                <a:gd name="connsiteX0" fmla="*/ 372482 w 1995601"/>
                <a:gd name="connsiteY0" fmla="*/ 419199 h 1028674"/>
                <a:gd name="connsiteX1" fmla="*/ 0 w 1995601"/>
                <a:gd name="connsiteY1" fmla="*/ 493480 h 1028674"/>
                <a:gd name="connsiteX2" fmla="*/ 435176 w 1995601"/>
                <a:gd name="connsiteY2" fmla="*/ 810778 h 1028674"/>
                <a:gd name="connsiteX3" fmla="*/ 573357 w 1995601"/>
                <a:gd name="connsiteY3" fmla="*/ 1005657 h 1028674"/>
                <a:gd name="connsiteX4" fmla="*/ 1425823 w 1995601"/>
                <a:gd name="connsiteY4" fmla="*/ 1004424 h 1028674"/>
                <a:gd name="connsiteX5" fmla="*/ 1931432 w 1995601"/>
                <a:gd name="connsiteY5" fmla="*/ 821544 h 1028674"/>
                <a:gd name="connsiteX6" fmla="*/ 1834614 w 1995601"/>
                <a:gd name="connsiteY6" fmla="*/ 79267 h 1028674"/>
                <a:gd name="connsiteX7" fmla="*/ 627018 w 1995601"/>
                <a:gd name="connsiteY7" fmla="*/ 58059 h 1028674"/>
                <a:gd name="connsiteX8" fmla="*/ 372482 w 1995601"/>
                <a:gd name="connsiteY8" fmla="*/ 419199 h 1028674"/>
                <a:gd name="connsiteX0" fmla="*/ 372482 w 1995601"/>
                <a:gd name="connsiteY0" fmla="*/ 419199 h 1028674"/>
                <a:gd name="connsiteX1" fmla="*/ 0 w 1995601"/>
                <a:gd name="connsiteY1" fmla="*/ 531704 h 1028674"/>
                <a:gd name="connsiteX2" fmla="*/ 435176 w 1995601"/>
                <a:gd name="connsiteY2" fmla="*/ 810778 h 1028674"/>
                <a:gd name="connsiteX3" fmla="*/ 573357 w 1995601"/>
                <a:gd name="connsiteY3" fmla="*/ 1005657 h 1028674"/>
                <a:gd name="connsiteX4" fmla="*/ 1425823 w 1995601"/>
                <a:gd name="connsiteY4" fmla="*/ 1004424 h 1028674"/>
                <a:gd name="connsiteX5" fmla="*/ 1931432 w 1995601"/>
                <a:gd name="connsiteY5" fmla="*/ 821544 h 1028674"/>
                <a:gd name="connsiteX6" fmla="*/ 1834614 w 1995601"/>
                <a:gd name="connsiteY6" fmla="*/ 79267 h 1028674"/>
                <a:gd name="connsiteX7" fmla="*/ 627018 w 1995601"/>
                <a:gd name="connsiteY7" fmla="*/ 58059 h 1028674"/>
                <a:gd name="connsiteX8" fmla="*/ 372482 w 1995601"/>
                <a:gd name="connsiteY8" fmla="*/ 419199 h 1028674"/>
                <a:gd name="connsiteX0" fmla="*/ 372482 w 1995601"/>
                <a:gd name="connsiteY0" fmla="*/ 419199 h 1028674"/>
                <a:gd name="connsiteX1" fmla="*/ 0 w 1995601"/>
                <a:gd name="connsiteY1" fmla="*/ 531704 h 1028674"/>
                <a:gd name="connsiteX2" fmla="*/ 435176 w 1995601"/>
                <a:gd name="connsiteY2" fmla="*/ 810778 h 1028674"/>
                <a:gd name="connsiteX3" fmla="*/ 573357 w 1995601"/>
                <a:gd name="connsiteY3" fmla="*/ 1005657 h 1028674"/>
                <a:gd name="connsiteX4" fmla="*/ 1425823 w 1995601"/>
                <a:gd name="connsiteY4" fmla="*/ 1004424 h 1028674"/>
                <a:gd name="connsiteX5" fmla="*/ 1931432 w 1995601"/>
                <a:gd name="connsiteY5" fmla="*/ 821544 h 1028674"/>
                <a:gd name="connsiteX6" fmla="*/ 1834614 w 1995601"/>
                <a:gd name="connsiteY6" fmla="*/ 79267 h 1028674"/>
                <a:gd name="connsiteX7" fmla="*/ 627018 w 1995601"/>
                <a:gd name="connsiteY7" fmla="*/ 58059 h 1028674"/>
                <a:gd name="connsiteX8" fmla="*/ 372482 w 1995601"/>
                <a:gd name="connsiteY8" fmla="*/ 419199 h 1028674"/>
                <a:gd name="connsiteX0" fmla="*/ 372482 w 1995601"/>
                <a:gd name="connsiteY0" fmla="*/ 419199 h 1038466"/>
                <a:gd name="connsiteX1" fmla="*/ 0 w 1995601"/>
                <a:gd name="connsiteY1" fmla="*/ 531704 h 1038466"/>
                <a:gd name="connsiteX2" fmla="*/ 403467 w 1995601"/>
                <a:gd name="connsiteY2" fmla="*/ 666705 h 1038466"/>
                <a:gd name="connsiteX3" fmla="*/ 573357 w 1995601"/>
                <a:gd name="connsiteY3" fmla="*/ 1005657 h 1038466"/>
                <a:gd name="connsiteX4" fmla="*/ 1425823 w 1995601"/>
                <a:gd name="connsiteY4" fmla="*/ 1004424 h 1038466"/>
                <a:gd name="connsiteX5" fmla="*/ 1931432 w 1995601"/>
                <a:gd name="connsiteY5" fmla="*/ 821544 h 1038466"/>
                <a:gd name="connsiteX6" fmla="*/ 1834614 w 1995601"/>
                <a:gd name="connsiteY6" fmla="*/ 79267 h 1038466"/>
                <a:gd name="connsiteX7" fmla="*/ 627018 w 1995601"/>
                <a:gd name="connsiteY7" fmla="*/ 58059 h 1038466"/>
                <a:gd name="connsiteX8" fmla="*/ 372482 w 1995601"/>
                <a:gd name="connsiteY8" fmla="*/ 419199 h 1038466"/>
                <a:gd name="connsiteX0" fmla="*/ 372482 w 1995601"/>
                <a:gd name="connsiteY0" fmla="*/ 419199 h 1040125"/>
                <a:gd name="connsiteX1" fmla="*/ 0 w 1995601"/>
                <a:gd name="connsiteY1" fmla="*/ 531704 h 1040125"/>
                <a:gd name="connsiteX2" fmla="*/ 371757 w 1995601"/>
                <a:gd name="connsiteY2" fmla="*/ 643183 h 1040125"/>
                <a:gd name="connsiteX3" fmla="*/ 573357 w 1995601"/>
                <a:gd name="connsiteY3" fmla="*/ 1005657 h 1040125"/>
                <a:gd name="connsiteX4" fmla="*/ 1425823 w 1995601"/>
                <a:gd name="connsiteY4" fmla="*/ 1004424 h 1040125"/>
                <a:gd name="connsiteX5" fmla="*/ 1931432 w 1995601"/>
                <a:gd name="connsiteY5" fmla="*/ 821544 h 1040125"/>
                <a:gd name="connsiteX6" fmla="*/ 1834614 w 1995601"/>
                <a:gd name="connsiteY6" fmla="*/ 79267 h 1040125"/>
                <a:gd name="connsiteX7" fmla="*/ 627018 w 1995601"/>
                <a:gd name="connsiteY7" fmla="*/ 58059 h 1040125"/>
                <a:gd name="connsiteX8" fmla="*/ 372482 w 1995601"/>
                <a:gd name="connsiteY8" fmla="*/ 419199 h 1040125"/>
                <a:gd name="connsiteX0" fmla="*/ 372482 w 1995601"/>
                <a:gd name="connsiteY0" fmla="*/ 419199 h 1040125"/>
                <a:gd name="connsiteX1" fmla="*/ 0 w 1995601"/>
                <a:gd name="connsiteY1" fmla="*/ 531704 h 1040125"/>
                <a:gd name="connsiteX2" fmla="*/ 371757 w 1995601"/>
                <a:gd name="connsiteY2" fmla="*/ 643183 h 1040125"/>
                <a:gd name="connsiteX3" fmla="*/ 573357 w 1995601"/>
                <a:gd name="connsiteY3" fmla="*/ 1005657 h 1040125"/>
                <a:gd name="connsiteX4" fmla="*/ 1425823 w 1995601"/>
                <a:gd name="connsiteY4" fmla="*/ 1004424 h 1040125"/>
                <a:gd name="connsiteX5" fmla="*/ 1931432 w 1995601"/>
                <a:gd name="connsiteY5" fmla="*/ 821544 h 1040125"/>
                <a:gd name="connsiteX6" fmla="*/ 1834614 w 1995601"/>
                <a:gd name="connsiteY6" fmla="*/ 79267 h 1040125"/>
                <a:gd name="connsiteX7" fmla="*/ 627018 w 1995601"/>
                <a:gd name="connsiteY7" fmla="*/ 58059 h 1040125"/>
                <a:gd name="connsiteX8" fmla="*/ 372482 w 1995601"/>
                <a:gd name="connsiteY8" fmla="*/ 419199 h 1040125"/>
                <a:gd name="connsiteX0" fmla="*/ 372482 w 1995601"/>
                <a:gd name="connsiteY0" fmla="*/ 419199 h 1040125"/>
                <a:gd name="connsiteX1" fmla="*/ 0 w 1995601"/>
                <a:gd name="connsiteY1" fmla="*/ 531704 h 1040125"/>
                <a:gd name="connsiteX2" fmla="*/ 371757 w 1995601"/>
                <a:gd name="connsiteY2" fmla="*/ 643183 h 1040125"/>
                <a:gd name="connsiteX3" fmla="*/ 573357 w 1995601"/>
                <a:gd name="connsiteY3" fmla="*/ 1005657 h 1040125"/>
                <a:gd name="connsiteX4" fmla="*/ 1425823 w 1995601"/>
                <a:gd name="connsiteY4" fmla="*/ 1004424 h 1040125"/>
                <a:gd name="connsiteX5" fmla="*/ 1931432 w 1995601"/>
                <a:gd name="connsiteY5" fmla="*/ 821544 h 1040125"/>
                <a:gd name="connsiteX6" fmla="*/ 1834614 w 1995601"/>
                <a:gd name="connsiteY6" fmla="*/ 79267 h 1040125"/>
                <a:gd name="connsiteX7" fmla="*/ 627018 w 1995601"/>
                <a:gd name="connsiteY7" fmla="*/ 58059 h 1040125"/>
                <a:gd name="connsiteX8" fmla="*/ 372482 w 1995601"/>
                <a:gd name="connsiteY8" fmla="*/ 419199 h 1040125"/>
                <a:gd name="connsiteX0" fmla="*/ 372482 w 1998737"/>
                <a:gd name="connsiteY0" fmla="*/ 419199 h 1060032"/>
                <a:gd name="connsiteX1" fmla="*/ 0 w 1998737"/>
                <a:gd name="connsiteY1" fmla="*/ 531704 h 1060032"/>
                <a:gd name="connsiteX2" fmla="*/ 371757 w 1998737"/>
                <a:gd name="connsiteY2" fmla="*/ 643183 h 1060032"/>
                <a:gd name="connsiteX3" fmla="*/ 573357 w 1998737"/>
                <a:gd name="connsiteY3" fmla="*/ 1005657 h 1060032"/>
                <a:gd name="connsiteX4" fmla="*/ 1378259 w 1998737"/>
                <a:gd name="connsiteY4" fmla="*/ 1039708 h 1060032"/>
                <a:gd name="connsiteX5" fmla="*/ 1931432 w 1998737"/>
                <a:gd name="connsiteY5" fmla="*/ 821544 h 1060032"/>
                <a:gd name="connsiteX6" fmla="*/ 1834614 w 1998737"/>
                <a:gd name="connsiteY6" fmla="*/ 79267 h 1060032"/>
                <a:gd name="connsiteX7" fmla="*/ 627018 w 1998737"/>
                <a:gd name="connsiteY7" fmla="*/ 58059 h 1060032"/>
                <a:gd name="connsiteX8" fmla="*/ 372482 w 1998737"/>
                <a:gd name="connsiteY8" fmla="*/ 419199 h 1060032"/>
                <a:gd name="connsiteX0" fmla="*/ 372482 w 1998737"/>
                <a:gd name="connsiteY0" fmla="*/ 419199 h 1053843"/>
                <a:gd name="connsiteX1" fmla="*/ 0 w 1998737"/>
                <a:gd name="connsiteY1" fmla="*/ 531704 h 1053843"/>
                <a:gd name="connsiteX2" fmla="*/ 371757 w 1998737"/>
                <a:gd name="connsiteY2" fmla="*/ 643183 h 1053843"/>
                <a:gd name="connsiteX3" fmla="*/ 573357 w 1998737"/>
                <a:gd name="connsiteY3" fmla="*/ 1005657 h 1053843"/>
                <a:gd name="connsiteX4" fmla="*/ 1378259 w 1998737"/>
                <a:gd name="connsiteY4" fmla="*/ 1039708 h 1053843"/>
                <a:gd name="connsiteX5" fmla="*/ 1931432 w 1998737"/>
                <a:gd name="connsiteY5" fmla="*/ 821544 h 1053843"/>
                <a:gd name="connsiteX6" fmla="*/ 1834614 w 1998737"/>
                <a:gd name="connsiteY6" fmla="*/ 79267 h 1053843"/>
                <a:gd name="connsiteX7" fmla="*/ 627018 w 1998737"/>
                <a:gd name="connsiteY7" fmla="*/ 58059 h 1053843"/>
                <a:gd name="connsiteX8" fmla="*/ 372482 w 1998737"/>
                <a:gd name="connsiteY8" fmla="*/ 419199 h 1053843"/>
                <a:gd name="connsiteX0" fmla="*/ 372482 w 1998737"/>
                <a:gd name="connsiteY0" fmla="*/ 419199 h 1054305"/>
                <a:gd name="connsiteX1" fmla="*/ 0 w 1998737"/>
                <a:gd name="connsiteY1" fmla="*/ 531704 h 1054305"/>
                <a:gd name="connsiteX2" fmla="*/ 371757 w 1998737"/>
                <a:gd name="connsiteY2" fmla="*/ 643183 h 1054305"/>
                <a:gd name="connsiteX3" fmla="*/ 565431 w 1998737"/>
                <a:gd name="connsiteY3" fmla="*/ 990956 h 1054305"/>
                <a:gd name="connsiteX4" fmla="*/ 1378259 w 1998737"/>
                <a:gd name="connsiteY4" fmla="*/ 1039708 h 1054305"/>
                <a:gd name="connsiteX5" fmla="*/ 1931432 w 1998737"/>
                <a:gd name="connsiteY5" fmla="*/ 821544 h 1054305"/>
                <a:gd name="connsiteX6" fmla="*/ 1834614 w 1998737"/>
                <a:gd name="connsiteY6" fmla="*/ 79267 h 1054305"/>
                <a:gd name="connsiteX7" fmla="*/ 627018 w 1998737"/>
                <a:gd name="connsiteY7" fmla="*/ 58059 h 1054305"/>
                <a:gd name="connsiteX8" fmla="*/ 372482 w 1998737"/>
                <a:gd name="connsiteY8" fmla="*/ 419199 h 1054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8737" h="1054305">
                  <a:moveTo>
                    <a:pt x="372482" y="419199"/>
                  </a:moveTo>
                  <a:cubicBezTo>
                    <a:pt x="237751" y="459641"/>
                    <a:pt x="182295" y="458919"/>
                    <a:pt x="0" y="531704"/>
                  </a:cubicBezTo>
                  <a:cubicBezTo>
                    <a:pt x="71021" y="548812"/>
                    <a:pt x="300736" y="626075"/>
                    <a:pt x="371757" y="643183"/>
                  </a:cubicBezTo>
                  <a:cubicBezTo>
                    <a:pt x="429131" y="750759"/>
                    <a:pt x="397681" y="924869"/>
                    <a:pt x="565431" y="990956"/>
                  </a:cubicBezTo>
                  <a:cubicBezTo>
                    <a:pt x="733181" y="1057043"/>
                    <a:pt x="1150592" y="1067943"/>
                    <a:pt x="1378259" y="1039708"/>
                  </a:cubicBezTo>
                  <a:cubicBezTo>
                    <a:pt x="1605926" y="1011473"/>
                    <a:pt x="1855373" y="981617"/>
                    <a:pt x="1931432" y="821544"/>
                  </a:cubicBezTo>
                  <a:cubicBezTo>
                    <a:pt x="2007491" y="661471"/>
                    <a:pt x="2065903" y="204773"/>
                    <a:pt x="1834614" y="79267"/>
                  </a:cubicBezTo>
                  <a:cubicBezTo>
                    <a:pt x="1603325" y="-46239"/>
                    <a:pt x="870707" y="1404"/>
                    <a:pt x="627018" y="58059"/>
                  </a:cubicBezTo>
                  <a:cubicBezTo>
                    <a:pt x="383329" y="114714"/>
                    <a:pt x="354177" y="222647"/>
                    <a:pt x="372482" y="419199"/>
                  </a:cubicBezTo>
                  <a:close/>
                </a:path>
              </a:pathLst>
            </a:custGeom>
            <a:noFill/>
            <a:ln w="57150" cap="rnd">
              <a:solidFill>
                <a:srgbClr val="F08D1D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44" name="图片 31">
            <a:extLst>
              <a:ext uri="{FF2B5EF4-FFF2-40B4-BE49-F238E27FC236}">
                <a16:creationId xmlns:a16="http://schemas.microsoft.com/office/drawing/2014/main" xmlns="" id="{229E94BC-810E-4D0D-B8F8-1556A3D990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00000">
            <a:off x="755906" y="1311350"/>
            <a:ext cx="626582" cy="653532"/>
          </a:xfrm>
          <a:prstGeom prst="rect">
            <a:avLst/>
          </a:prstGeom>
        </p:spPr>
      </p:pic>
      <p:sp>
        <p:nvSpPr>
          <p:cNvPr id="45" name="Text Box 4">
            <a:extLst>
              <a:ext uri="{FF2B5EF4-FFF2-40B4-BE49-F238E27FC236}">
                <a16:creationId xmlns:a16="http://schemas.microsoft.com/office/drawing/2014/main" xmlns="" id="{2355ADB8-E987-4924-8C71-C6002AA7F023}"/>
              </a:ext>
            </a:extLst>
          </p:cNvPr>
          <p:cNvSpPr txBox="1"/>
          <p:nvPr/>
        </p:nvSpPr>
        <p:spPr>
          <a:xfrm>
            <a:off x="2152540" y="330716"/>
            <a:ext cx="5626925" cy="6617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700" b="1" dirty="0">
                <a:solidFill>
                  <a:schemeClr val="accent6">
                    <a:lumMod val="75000"/>
                  </a:schemeClr>
                </a:solidFill>
                <a:ea typeface="SimSun" panose="02010600030101010101" pitchFamily="2" charset="-122"/>
              </a:rPr>
              <a:t>Viết vào ô trống (theo mẫu)</a:t>
            </a:r>
          </a:p>
        </p:txBody>
      </p:sp>
      <p:graphicFrame>
        <p:nvGraphicFramePr>
          <p:cNvPr id="46" name="Content Placeholder 79874">
            <a:extLst>
              <a:ext uri="{FF2B5EF4-FFF2-40B4-BE49-F238E27FC236}">
                <a16:creationId xmlns:a16="http://schemas.microsoft.com/office/drawing/2014/main" xmlns="" id="{CB9316CB-CE30-4579-8707-A0D1B75C17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3255590"/>
              </p:ext>
            </p:extLst>
          </p:nvPr>
        </p:nvGraphicFramePr>
        <p:xfrm>
          <a:off x="1737195" y="1348067"/>
          <a:ext cx="10166351" cy="2865689"/>
        </p:xfrm>
        <a:graphic>
          <a:graphicData uri="http://schemas.openxmlformats.org/drawingml/2006/table">
            <a:tbl>
              <a:tblPr/>
              <a:tblGrid>
                <a:gridCol w="11691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804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491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340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3349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00407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0"/>
                        </a:spcBef>
                        <a:buNone/>
                      </a:pPr>
                      <a:r>
                        <a:rPr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s</a:t>
                      </a:r>
                      <a:endParaRPr lang="en-US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21917" marR="121917" marT="60949" marB="60949" anchor="ctr">
                    <a:lnL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0"/>
                        </a:spcBef>
                        <a:buNone/>
                      </a:pPr>
                      <a:r>
                        <a:rPr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130 km</a:t>
                      </a:r>
                      <a:endParaRPr lang="en-US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21917" marR="121917" marT="60949" marB="60949" anchor="ctr">
                    <a:lnL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0"/>
                        </a:spcBef>
                        <a:buNone/>
                      </a:pPr>
                      <a:r>
                        <a:rPr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147 km</a:t>
                      </a:r>
                      <a:endParaRPr lang="en-US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21917" marR="121917" marT="60949" marB="60949" anchor="ctr">
                    <a:lnL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0"/>
                        </a:spcBef>
                        <a:buNone/>
                      </a:pPr>
                      <a:r>
                        <a:rPr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210 m</a:t>
                      </a:r>
                      <a:endParaRPr lang="en-US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21917" marR="121917" marT="60949" marB="60949" anchor="ctr">
                    <a:lnL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0"/>
                        </a:spcBef>
                        <a:buNone/>
                      </a:pPr>
                      <a:r>
                        <a:rPr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1014 m</a:t>
                      </a:r>
                      <a:endParaRPr lang="en-US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21917" marR="121917" marT="60949" marB="60949" anchor="ctr">
                    <a:lnL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0356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0"/>
                        </a:spcBef>
                        <a:buNone/>
                      </a:pPr>
                      <a:r>
                        <a:rPr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t</a:t>
                      </a:r>
                      <a:endParaRPr lang="en-US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21917" marR="121917" marT="60949" marB="60949" anchor="ctr">
                    <a:lnL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0"/>
                        </a:spcBef>
                        <a:buNone/>
                      </a:pPr>
                      <a:r>
                        <a:rPr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4 giờ</a:t>
                      </a:r>
                      <a:endParaRPr lang="en-US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21917" marR="121917" marT="60949" marB="60949" anchor="ctr">
                    <a:lnL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0"/>
                        </a:spcBef>
                        <a:buNone/>
                      </a:pPr>
                      <a:r>
                        <a:rPr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3 giờ</a:t>
                      </a:r>
                      <a:endParaRPr lang="en-US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21917" marR="121917" marT="60949" marB="60949" anchor="ctr">
                    <a:lnL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0"/>
                        </a:spcBef>
                        <a:buNone/>
                      </a:pPr>
                      <a:r>
                        <a:rPr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6 giây</a:t>
                      </a:r>
                      <a:endParaRPr lang="en-US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21917" marR="121917" marT="60949" marB="60949" anchor="ctr">
                    <a:lnL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0"/>
                        </a:spcBef>
                        <a:buNone/>
                      </a:pPr>
                      <a:r>
                        <a:rPr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13 phút</a:t>
                      </a:r>
                      <a:endParaRPr lang="en-US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21917" marR="121917" marT="60949" marB="60949" anchor="ctr">
                    <a:lnL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8051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0"/>
                        </a:spcBef>
                        <a:buNone/>
                      </a:pPr>
                      <a:r>
                        <a:rPr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v</a:t>
                      </a:r>
                      <a:endParaRPr lang="en-US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21917" marR="121917" marT="60949" marB="60949" anchor="ctr">
                    <a:lnL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0"/>
                        </a:spcBef>
                        <a:buNone/>
                      </a:pPr>
                      <a:r>
                        <a:rPr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32,5 km/giờ</a:t>
                      </a:r>
                      <a:endParaRPr lang="en-US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21917" marR="121917" marT="60949" marB="60949" anchor="ctr">
                    <a:lnL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0"/>
                        </a:spcBef>
                        <a:buNone/>
                      </a:pPr>
                      <a:endParaRPr lang="vi-VN" altLang="x-none" sz="3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21917" marR="121917" marT="60949" marB="60949" anchor="ctr">
                    <a:lnL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0"/>
                        </a:spcBef>
                        <a:buNone/>
                      </a:pPr>
                      <a:endParaRPr lang="vi-VN" altLang="x-none" sz="3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21917" marR="121917" marT="60949" marB="60949" anchor="ctr">
                    <a:lnL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0"/>
                        </a:spcBef>
                        <a:buNone/>
                      </a:pPr>
                      <a:endParaRPr lang="vi-VN" altLang="x-none" sz="3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21917" marR="121917" marT="60949" marB="60949" anchor="ctr">
                    <a:lnL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7" name="Text Box 40">
            <a:extLst>
              <a:ext uri="{FF2B5EF4-FFF2-40B4-BE49-F238E27FC236}">
                <a16:creationId xmlns:a16="http://schemas.microsoft.com/office/drawing/2014/main" xmlns="" id="{EA8F47E2-811D-4BAE-B062-3B37978236C3}"/>
              </a:ext>
            </a:extLst>
          </p:cNvPr>
          <p:cNvSpPr txBox="1"/>
          <p:nvPr/>
        </p:nvSpPr>
        <p:spPr>
          <a:xfrm>
            <a:off x="5719364" y="3489663"/>
            <a:ext cx="1946943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ea typeface="SimSun" panose="02010600030101010101" pitchFamily="2" charset="-122"/>
              </a:rPr>
              <a:t>49 km/giờ</a:t>
            </a:r>
          </a:p>
        </p:txBody>
      </p:sp>
      <p:sp>
        <p:nvSpPr>
          <p:cNvPr id="48" name="Text Box 41">
            <a:extLst>
              <a:ext uri="{FF2B5EF4-FFF2-40B4-BE49-F238E27FC236}">
                <a16:creationId xmlns:a16="http://schemas.microsoft.com/office/drawing/2014/main" xmlns="" id="{D95C2639-38BF-4AB1-B693-3FE2DA015008}"/>
              </a:ext>
            </a:extLst>
          </p:cNvPr>
          <p:cNvSpPr txBox="1"/>
          <p:nvPr/>
        </p:nvSpPr>
        <p:spPr>
          <a:xfrm>
            <a:off x="7903803" y="3454384"/>
            <a:ext cx="1878591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sz="3200" b="1" noProof="1">
                <a:solidFill>
                  <a:srgbClr val="C00000"/>
                </a:solidFill>
              </a:rPr>
              <a:t>35 m/giây</a:t>
            </a:r>
          </a:p>
        </p:txBody>
      </p:sp>
      <p:sp>
        <p:nvSpPr>
          <p:cNvPr id="49" name="Text Box 42">
            <a:extLst>
              <a:ext uri="{FF2B5EF4-FFF2-40B4-BE49-F238E27FC236}">
                <a16:creationId xmlns:a16="http://schemas.microsoft.com/office/drawing/2014/main" xmlns="" id="{7ACB6AEE-4272-45E4-8132-8EC24FCC2202}"/>
              </a:ext>
            </a:extLst>
          </p:cNvPr>
          <p:cNvSpPr txBox="1"/>
          <p:nvPr/>
        </p:nvSpPr>
        <p:spPr>
          <a:xfrm>
            <a:off x="9897869" y="3476091"/>
            <a:ext cx="2005677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sz="3200" b="1" noProof="1">
                <a:solidFill>
                  <a:srgbClr val="C00000"/>
                </a:solidFill>
              </a:rPr>
              <a:t>78 m/phút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987" y="3899815"/>
            <a:ext cx="3048000" cy="2493818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>
            <a:off x="-17585" y="5831952"/>
            <a:ext cx="12203723" cy="1123362"/>
            <a:chOff x="-17585" y="5729324"/>
            <a:chExt cx="12203723" cy="1123362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9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9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xmlns="" id="{D49CCB92-7D2A-4931-AC9A-9AD613B1104F}"/>
              </a:ext>
            </a:extLst>
          </p:cNvPr>
          <p:cNvSpPr/>
          <p:nvPr/>
        </p:nvSpPr>
        <p:spPr>
          <a:xfrm>
            <a:off x="3896185" y="4485102"/>
            <a:ext cx="5210728" cy="2042182"/>
          </a:xfrm>
          <a:prstGeom prst="wedgeEllipseCallout">
            <a:avLst>
              <a:gd name="adj1" fmla="val -65365"/>
              <a:gd name="adj2" fmla="val -45347"/>
            </a:avLst>
          </a:prstGeom>
          <a:solidFill>
            <a:srgbClr val="FFFFD5"/>
          </a:solidFill>
          <a:ln w="38100">
            <a:solidFill>
              <a:srgbClr val="3882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Các bạn hãy giúp tôi tính vận tốc của các phương tiện và loài vật trong bảng sau nhé!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141EF932-9CFA-4217-B425-DD664B056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370" y="816317"/>
            <a:ext cx="894929" cy="89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B1BC3EE0-3943-4A2F-B522-632A7241D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028" y="793126"/>
            <a:ext cx="844990" cy="84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2BD7B758-0432-4764-9B9B-024C88222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790" y="517212"/>
            <a:ext cx="1040602" cy="104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56C19D0D-CE6B-476B-A233-496589E36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994" y="399965"/>
            <a:ext cx="1369011" cy="136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41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18" grpId="0" animBg="1"/>
      <p:bldP spid="1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-11723" y="6153235"/>
            <a:ext cx="12203723" cy="1123362"/>
            <a:chOff x="-17585" y="5729324"/>
            <a:chExt cx="12203723" cy="1123362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44" t="-4245" b="82582"/>
          <a:stretch/>
        </p:blipFill>
        <p:spPr>
          <a:xfrm flipH="1">
            <a:off x="4185892" y="5364317"/>
            <a:ext cx="419620" cy="54459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44" t="-4245" b="82582"/>
          <a:stretch/>
        </p:blipFill>
        <p:spPr>
          <a:xfrm>
            <a:off x="11671163" y="1035541"/>
            <a:ext cx="419620" cy="544594"/>
          </a:xfrm>
          <a:prstGeom prst="rect">
            <a:avLst/>
          </a:prstGeom>
        </p:spPr>
      </p:pic>
      <p:sp>
        <p:nvSpPr>
          <p:cNvPr id="25" name="Text Box 4">
            <a:extLst>
              <a:ext uri="{FF2B5EF4-FFF2-40B4-BE49-F238E27FC236}">
                <a16:creationId xmlns:a16="http://schemas.microsoft.com/office/drawing/2014/main" xmlns="" id="{5709E53C-E32A-4E36-A9C6-355C48CBC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7126" y="133917"/>
            <a:ext cx="9934037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just" eaLnBrk="1" hangingPunct="1"/>
            <a:r>
              <a:rPr sz="3200" b="1" noProof="1">
                <a:latin typeface="+mn-lt"/>
              </a:rPr>
              <a:t>Quãng đường AB dài 25 km. Trên đường đi từ A đến B, một người đi bộ 5 km rồi tiếp tục đi ô tô</a:t>
            </a:r>
            <a:r>
              <a:rPr lang="en-US" sz="3200" b="1" noProof="1">
                <a:latin typeface="+mn-lt"/>
              </a:rPr>
              <a:t> </a:t>
            </a:r>
            <a:r>
              <a:rPr sz="3200" b="1" noProof="1">
                <a:latin typeface="+mn-lt"/>
              </a:rPr>
              <a:t>trong nửa giờ thì đến B. Tính vận tốc ô tô.</a:t>
            </a:r>
          </a:p>
        </p:txBody>
      </p:sp>
      <p:sp>
        <p:nvSpPr>
          <p:cNvPr id="41" name="Text Box 55">
            <a:extLst>
              <a:ext uri="{FF2B5EF4-FFF2-40B4-BE49-F238E27FC236}">
                <a16:creationId xmlns:a16="http://schemas.microsoft.com/office/drawing/2014/main" xmlns="" id="{DFC8A345-58D2-4671-8128-D5C52D578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5512" y="5088556"/>
            <a:ext cx="2514570" cy="173664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38827D"/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eaLnBrk="1" hangingPunct="1"/>
            <a:r>
              <a:rPr sz="3200" b="1" noProof="1">
                <a:solidFill>
                  <a:srgbClr val="FF0066"/>
                </a:solidFill>
              </a:rPr>
              <a:t>s =  20 km</a:t>
            </a:r>
          </a:p>
          <a:p>
            <a:pPr eaLnBrk="1" hangingPunct="1"/>
            <a:r>
              <a:rPr sz="3200" b="1" noProof="1">
                <a:solidFill>
                  <a:srgbClr val="FF0066"/>
                </a:solidFill>
              </a:rPr>
              <a:t>t  =  0,5 giờ</a:t>
            </a:r>
          </a:p>
          <a:p>
            <a:pPr eaLnBrk="1" hangingPunct="1"/>
            <a:r>
              <a:rPr sz="3200" b="1" noProof="1">
                <a:solidFill>
                  <a:srgbClr val="FF0066"/>
                </a:solidFill>
              </a:rPr>
              <a:t>v =   ? km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C8D3B74C-B133-4853-AADF-7E390ECE2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5606" y="1129010"/>
            <a:ext cx="940825" cy="94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组合 25">
            <a:extLst>
              <a:ext uri="{FF2B5EF4-FFF2-40B4-BE49-F238E27FC236}">
                <a16:creationId xmlns:a16="http://schemas.microsoft.com/office/drawing/2014/main" xmlns="" id="{D14AAA98-DEE1-4BFB-95BF-3E8A667420F5}"/>
              </a:ext>
            </a:extLst>
          </p:cNvPr>
          <p:cNvGrpSpPr/>
          <p:nvPr/>
        </p:nvGrpSpPr>
        <p:grpSpPr>
          <a:xfrm>
            <a:off x="309075" y="186622"/>
            <a:ext cx="1170998" cy="844988"/>
            <a:chOff x="5315148" y="2888785"/>
            <a:chExt cx="1170998" cy="844988"/>
          </a:xfrm>
        </p:grpSpPr>
        <p:sp>
          <p:nvSpPr>
            <p:cNvPr id="45" name="PA_库_文本框 35">
              <a:extLst>
                <a:ext uri="{FF2B5EF4-FFF2-40B4-BE49-F238E27FC236}">
                  <a16:creationId xmlns:a16="http://schemas.microsoft.com/office/drawing/2014/main" xmlns="" id="{8CD38977-F37D-4260-A7B0-B2A82E0AB09C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5435997" y="2958034"/>
              <a:ext cx="9172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2800">
                  <a:solidFill>
                    <a:srgbClr val="32578C"/>
                  </a:solidFill>
                  <a:latin typeface="新蒂下午茶基本版" panose="03000600000000000000" pitchFamily="66" charset="-122"/>
                  <a:ea typeface="新蒂下午茶基本版" panose="03000600000000000000" pitchFamily="66" charset="-122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+mn-lt"/>
                  <a:ea typeface="汉仪帅线体简" panose="00020600040101010101" pitchFamily="18" charset="-122"/>
                  <a:cs typeface="Calibri" panose="020F0502020204030204" pitchFamily="34" charset="0"/>
                </a:rPr>
                <a:t>Bài</a:t>
              </a: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汉仪帅线体简" panose="00020600040101010101" pitchFamily="18" charset="-122"/>
                  <a:cs typeface="Calibri" panose="020F0502020204030204" pitchFamily="34" charset="0"/>
                </a:rPr>
                <a:t> 3</a:t>
              </a:r>
            </a:p>
          </p:txBody>
        </p:sp>
        <p:sp>
          <p:nvSpPr>
            <p:cNvPr id="46" name="PA_库_任意多边形 45">
              <a:extLst>
                <a:ext uri="{FF2B5EF4-FFF2-40B4-BE49-F238E27FC236}">
                  <a16:creationId xmlns:a16="http://schemas.microsoft.com/office/drawing/2014/main" xmlns="" id="{869D8824-4C6F-4C63-AEB0-697F7F85F34D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rot="16200000" flipV="1">
              <a:off x="5478153" y="2725780"/>
              <a:ext cx="844988" cy="1170998"/>
            </a:xfrm>
            <a:custGeom>
              <a:avLst/>
              <a:gdLst>
                <a:gd name="connsiteX0" fmla="*/ 268941 w 1785392"/>
                <a:gd name="connsiteY0" fmla="*/ 475427 h 1041295"/>
                <a:gd name="connsiteX1" fmla="*/ 0 w 1785392"/>
                <a:gd name="connsiteY1" fmla="*/ 658307 h 1041295"/>
                <a:gd name="connsiteX2" fmla="*/ 301214 w 1785392"/>
                <a:gd name="connsiteY2" fmla="*/ 690580 h 1041295"/>
                <a:gd name="connsiteX3" fmla="*/ 473336 w 1785392"/>
                <a:gd name="connsiteY3" fmla="*/ 1013309 h 1041295"/>
                <a:gd name="connsiteX4" fmla="*/ 1215614 w 1785392"/>
                <a:gd name="connsiteY4" fmla="*/ 1002551 h 1041295"/>
                <a:gd name="connsiteX5" fmla="*/ 1721223 w 1785392"/>
                <a:gd name="connsiteY5" fmla="*/ 819671 h 1041295"/>
                <a:gd name="connsiteX6" fmla="*/ 1624405 w 1785392"/>
                <a:gd name="connsiteY6" fmla="*/ 77394 h 1041295"/>
                <a:gd name="connsiteX7" fmla="*/ 333487 w 1785392"/>
                <a:gd name="connsiteY7" fmla="*/ 66636 h 1041295"/>
                <a:gd name="connsiteX8" fmla="*/ 268941 w 1785392"/>
                <a:gd name="connsiteY8" fmla="*/ 475427 h 1041295"/>
                <a:gd name="connsiteX0" fmla="*/ 189606 w 1785392"/>
                <a:gd name="connsiteY0" fmla="*/ 476029 h 1041897"/>
                <a:gd name="connsiteX1" fmla="*/ 0 w 1785392"/>
                <a:gd name="connsiteY1" fmla="*/ 658909 h 1041897"/>
                <a:gd name="connsiteX2" fmla="*/ 301214 w 1785392"/>
                <a:gd name="connsiteY2" fmla="*/ 691182 h 1041897"/>
                <a:gd name="connsiteX3" fmla="*/ 473336 w 1785392"/>
                <a:gd name="connsiteY3" fmla="*/ 1013911 h 1041897"/>
                <a:gd name="connsiteX4" fmla="*/ 1215614 w 1785392"/>
                <a:gd name="connsiteY4" fmla="*/ 1003153 h 1041897"/>
                <a:gd name="connsiteX5" fmla="*/ 1721223 w 1785392"/>
                <a:gd name="connsiteY5" fmla="*/ 820273 h 1041897"/>
                <a:gd name="connsiteX6" fmla="*/ 1624405 w 1785392"/>
                <a:gd name="connsiteY6" fmla="*/ 77996 h 1041897"/>
                <a:gd name="connsiteX7" fmla="*/ 333487 w 1785392"/>
                <a:gd name="connsiteY7" fmla="*/ 67238 h 1041897"/>
                <a:gd name="connsiteX8" fmla="*/ 189606 w 1785392"/>
                <a:gd name="connsiteY8" fmla="*/ 476029 h 1041897"/>
                <a:gd name="connsiteX0" fmla="*/ 189606 w 1785392"/>
                <a:gd name="connsiteY0" fmla="*/ 476029 h 1041897"/>
                <a:gd name="connsiteX1" fmla="*/ 0 w 1785392"/>
                <a:gd name="connsiteY1" fmla="*/ 658909 h 1041897"/>
                <a:gd name="connsiteX2" fmla="*/ 301214 w 1785392"/>
                <a:gd name="connsiteY2" fmla="*/ 691182 h 1041897"/>
                <a:gd name="connsiteX3" fmla="*/ 473336 w 1785392"/>
                <a:gd name="connsiteY3" fmla="*/ 1013911 h 1041897"/>
                <a:gd name="connsiteX4" fmla="*/ 1215614 w 1785392"/>
                <a:gd name="connsiteY4" fmla="*/ 1003153 h 1041897"/>
                <a:gd name="connsiteX5" fmla="*/ 1721223 w 1785392"/>
                <a:gd name="connsiteY5" fmla="*/ 820273 h 1041897"/>
                <a:gd name="connsiteX6" fmla="*/ 1624405 w 1785392"/>
                <a:gd name="connsiteY6" fmla="*/ 77996 h 1041897"/>
                <a:gd name="connsiteX7" fmla="*/ 333487 w 1785392"/>
                <a:gd name="connsiteY7" fmla="*/ 67238 h 1041897"/>
                <a:gd name="connsiteX8" fmla="*/ 189606 w 1785392"/>
                <a:gd name="connsiteY8" fmla="*/ 476029 h 1041897"/>
                <a:gd name="connsiteX0" fmla="*/ 154346 w 1785392"/>
                <a:gd name="connsiteY0" fmla="*/ 486089 h 1042432"/>
                <a:gd name="connsiteX1" fmla="*/ 0 w 1785392"/>
                <a:gd name="connsiteY1" fmla="*/ 659444 h 1042432"/>
                <a:gd name="connsiteX2" fmla="*/ 301214 w 1785392"/>
                <a:gd name="connsiteY2" fmla="*/ 691717 h 1042432"/>
                <a:gd name="connsiteX3" fmla="*/ 473336 w 1785392"/>
                <a:gd name="connsiteY3" fmla="*/ 1014446 h 1042432"/>
                <a:gd name="connsiteX4" fmla="*/ 1215614 w 1785392"/>
                <a:gd name="connsiteY4" fmla="*/ 1003688 h 1042432"/>
                <a:gd name="connsiteX5" fmla="*/ 1721223 w 1785392"/>
                <a:gd name="connsiteY5" fmla="*/ 820808 h 1042432"/>
                <a:gd name="connsiteX6" fmla="*/ 1624405 w 1785392"/>
                <a:gd name="connsiteY6" fmla="*/ 78531 h 1042432"/>
                <a:gd name="connsiteX7" fmla="*/ 333487 w 1785392"/>
                <a:gd name="connsiteY7" fmla="*/ 67773 h 1042432"/>
                <a:gd name="connsiteX8" fmla="*/ 154346 w 1785392"/>
                <a:gd name="connsiteY8" fmla="*/ 486089 h 1042432"/>
                <a:gd name="connsiteX0" fmla="*/ 154346 w 1785392"/>
                <a:gd name="connsiteY0" fmla="*/ 486089 h 1042432"/>
                <a:gd name="connsiteX1" fmla="*/ 0 w 1785392"/>
                <a:gd name="connsiteY1" fmla="*/ 659444 h 1042432"/>
                <a:gd name="connsiteX2" fmla="*/ 301214 w 1785392"/>
                <a:gd name="connsiteY2" fmla="*/ 691717 h 1042432"/>
                <a:gd name="connsiteX3" fmla="*/ 473336 w 1785392"/>
                <a:gd name="connsiteY3" fmla="*/ 1014446 h 1042432"/>
                <a:gd name="connsiteX4" fmla="*/ 1215614 w 1785392"/>
                <a:gd name="connsiteY4" fmla="*/ 1003688 h 1042432"/>
                <a:gd name="connsiteX5" fmla="*/ 1721223 w 1785392"/>
                <a:gd name="connsiteY5" fmla="*/ 820808 h 1042432"/>
                <a:gd name="connsiteX6" fmla="*/ 1624405 w 1785392"/>
                <a:gd name="connsiteY6" fmla="*/ 78531 h 1042432"/>
                <a:gd name="connsiteX7" fmla="*/ 333487 w 1785392"/>
                <a:gd name="connsiteY7" fmla="*/ 67773 h 1042432"/>
                <a:gd name="connsiteX8" fmla="*/ 154346 w 1785392"/>
                <a:gd name="connsiteY8" fmla="*/ 486089 h 1042432"/>
                <a:gd name="connsiteX0" fmla="*/ 154346 w 1785392"/>
                <a:gd name="connsiteY0" fmla="*/ 486089 h 1041051"/>
                <a:gd name="connsiteX1" fmla="*/ 0 w 1785392"/>
                <a:gd name="connsiteY1" fmla="*/ 659444 h 1041051"/>
                <a:gd name="connsiteX2" fmla="*/ 213064 w 1785392"/>
                <a:gd name="connsiteY2" fmla="*/ 710767 h 1041051"/>
                <a:gd name="connsiteX3" fmla="*/ 473336 w 1785392"/>
                <a:gd name="connsiteY3" fmla="*/ 1014446 h 1041051"/>
                <a:gd name="connsiteX4" fmla="*/ 1215614 w 1785392"/>
                <a:gd name="connsiteY4" fmla="*/ 1003688 h 1041051"/>
                <a:gd name="connsiteX5" fmla="*/ 1721223 w 1785392"/>
                <a:gd name="connsiteY5" fmla="*/ 820808 h 1041051"/>
                <a:gd name="connsiteX6" fmla="*/ 1624405 w 1785392"/>
                <a:gd name="connsiteY6" fmla="*/ 78531 h 1041051"/>
                <a:gd name="connsiteX7" fmla="*/ 333487 w 1785392"/>
                <a:gd name="connsiteY7" fmla="*/ 67773 h 1041051"/>
                <a:gd name="connsiteX8" fmla="*/ 154346 w 1785392"/>
                <a:gd name="connsiteY8" fmla="*/ 486089 h 1041051"/>
                <a:gd name="connsiteX0" fmla="*/ 154346 w 1785392"/>
                <a:gd name="connsiteY0" fmla="*/ 486089 h 1034605"/>
                <a:gd name="connsiteX1" fmla="*/ 0 w 1785392"/>
                <a:gd name="connsiteY1" fmla="*/ 659444 h 1034605"/>
                <a:gd name="connsiteX2" fmla="*/ 213064 w 1785392"/>
                <a:gd name="connsiteY2" fmla="*/ 710767 h 1034605"/>
                <a:gd name="connsiteX3" fmla="*/ 363148 w 1785392"/>
                <a:gd name="connsiteY3" fmla="*/ 1004921 h 1034605"/>
                <a:gd name="connsiteX4" fmla="*/ 1215614 w 1785392"/>
                <a:gd name="connsiteY4" fmla="*/ 1003688 h 1034605"/>
                <a:gd name="connsiteX5" fmla="*/ 1721223 w 1785392"/>
                <a:gd name="connsiteY5" fmla="*/ 820808 h 1034605"/>
                <a:gd name="connsiteX6" fmla="*/ 1624405 w 1785392"/>
                <a:gd name="connsiteY6" fmla="*/ 78531 h 1034605"/>
                <a:gd name="connsiteX7" fmla="*/ 333487 w 1785392"/>
                <a:gd name="connsiteY7" fmla="*/ 67773 h 1034605"/>
                <a:gd name="connsiteX8" fmla="*/ 154346 w 1785392"/>
                <a:gd name="connsiteY8" fmla="*/ 486089 h 1034605"/>
                <a:gd name="connsiteX0" fmla="*/ 154346 w 1785392"/>
                <a:gd name="connsiteY0" fmla="*/ 486089 h 1027938"/>
                <a:gd name="connsiteX1" fmla="*/ 0 w 1785392"/>
                <a:gd name="connsiteY1" fmla="*/ 659444 h 1027938"/>
                <a:gd name="connsiteX2" fmla="*/ 224967 w 1785392"/>
                <a:gd name="connsiteY2" fmla="*/ 810042 h 1027938"/>
                <a:gd name="connsiteX3" fmla="*/ 363148 w 1785392"/>
                <a:gd name="connsiteY3" fmla="*/ 1004921 h 1027938"/>
                <a:gd name="connsiteX4" fmla="*/ 1215614 w 1785392"/>
                <a:gd name="connsiteY4" fmla="*/ 1003688 h 1027938"/>
                <a:gd name="connsiteX5" fmla="*/ 1721223 w 1785392"/>
                <a:gd name="connsiteY5" fmla="*/ 820808 h 1027938"/>
                <a:gd name="connsiteX6" fmla="*/ 1624405 w 1785392"/>
                <a:gd name="connsiteY6" fmla="*/ 78531 h 1027938"/>
                <a:gd name="connsiteX7" fmla="*/ 333487 w 1785392"/>
                <a:gd name="connsiteY7" fmla="*/ 67773 h 1027938"/>
                <a:gd name="connsiteX8" fmla="*/ 154346 w 1785392"/>
                <a:gd name="connsiteY8" fmla="*/ 486089 h 1027938"/>
                <a:gd name="connsiteX0" fmla="*/ 309088 w 1940134"/>
                <a:gd name="connsiteY0" fmla="*/ 486089 h 1027938"/>
                <a:gd name="connsiteX1" fmla="*/ 0 w 1940134"/>
                <a:gd name="connsiteY1" fmla="*/ 805744 h 1027938"/>
                <a:gd name="connsiteX2" fmla="*/ 379709 w 1940134"/>
                <a:gd name="connsiteY2" fmla="*/ 810042 h 1027938"/>
                <a:gd name="connsiteX3" fmla="*/ 517890 w 1940134"/>
                <a:gd name="connsiteY3" fmla="*/ 1004921 h 1027938"/>
                <a:gd name="connsiteX4" fmla="*/ 1370356 w 1940134"/>
                <a:gd name="connsiteY4" fmla="*/ 1003688 h 1027938"/>
                <a:gd name="connsiteX5" fmla="*/ 1875965 w 1940134"/>
                <a:gd name="connsiteY5" fmla="*/ 820808 h 1027938"/>
                <a:gd name="connsiteX6" fmla="*/ 1779147 w 1940134"/>
                <a:gd name="connsiteY6" fmla="*/ 78531 h 1027938"/>
                <a:gd name="connsiteX7" fmla="*/ 488229 w 1940134"/>
                <a:gd name="connsiteY7" fmla="*/ 67773 h 1027938"/>
                <a:gd name="connsiteX8" fmla="*/ 309088 w 1940134"/>
                <a:gd name="connsiteY8" fmla="*/ 486089 h 1027938"/>
                <a:gd name="connsiteX0" fmla="*/ 285282 w 1916328"/>
                <a:gd name="connsiteY0" fmla="*/ 486089 h 1027938"/>
                <a:gd name="connsiteX1" fmla="*/ 0 w 1916328"/>
                <a:gd name="connsiteY1" fmla="*/ 863219 h 1027938"/>
                <a:gd name="connsiteX2" fmla="*/ 355903 w 1916328"/>
                <a:gd name="connsiteY2" fmla="*/ 810042 h 1027938"/>
                <a:gd name="connsiteX3" fmla="*/ 494084 w 1916328"/>
                <a:gd name="connsiteY3" fmla="*/ 1004921 h 1027938"/>
                <a:gd name="connsiteX4" fmla="*/ 1346550 w 1916328"/>
                <a:gd name="connsiteY4" fmla="*/ 1003688 h 1027938"/>
                <a:gd name="connsiteX5" fmla="*/ 1852159 w 1916328"/>
                <a:gd name="connsiteY5" fmla="*/ 820808 h 1027938"/>
                <a:gd name="connsiteX6" fmla="*/ 1755341 w 1916328"/>
                <a:gd name="connsiteY6" fmla="*/ 78531 h 1027938"/>
                <a:gd name="connsiteX7" fmla="*/ 464423 w 1916328"/>
                <a:gd name="connsiteY7" fmla="*/ 67773 h 1027938"/>
                <a:gd name="connsiteX8" fmla="*/ 285282 w 1916328"/>
                <a:gd name="connsiteY8" fmla="*/ 486089 h 1027938"/>
                <a:gd name="connsiteX0" fmla="*/ 285282 w 1916328"/>
                <a:gd name="connsiteY0" fmla="*/ 490809 h 1032658"/>
                <a:gd name="connsiteX1" fmla="*/ 0 w 1916328"/>
                <a:gd name="connsiteY1" fmla="*/ 867939 h 1032658"/>
                <a:gd name="connsiteX2" fmla="*/ 355903 w 1916328"/>
                <a:gd name="connsiteY2" fmla="*/ 814762 h 1032658"/>
                <a:gd name="connsiteX3" fmla="*/ 494084 w 1916328"/>
                <a:gd name="connsiteY3" fmla="*/ 1009641 h 1032658"/>
                <a:gd name="connsiteX4" fmla="*/ 1346550 w 1916328"/>
                <a:gd name="connsiteY4" fmla="*/ 1008408 h 1032658"/>
                <a:gd name="connsiteX5" fmla="*/ 1852159 w 1916328"/>
                <a:gd name="connsiteY5" fmla="*/ 825528 h 1032658"/>
                <a:gd name="connsiteX6" fmla="*/ 1755341 w 1916328"/>
                <a:gd name="connsiteY6" fmla="*/ 83251 h 1032658"/>
                <a:gd name="connsiteX7" fmla="*/ 547745 w 1916328"/>
                <a:gd name="connsiteY7" fmla="*/ 62043 h 1032658"/>
                <a:gd name="connsiteX8" fmla="*/ 285282 w 1916328"/>
                <a:gd name="connsiteY8" fmla="*/ 490809 h 1032658"/>
                <a:gd name="connsiteX0" fmla="*/ 364555 w 1995601"/>
                <a:gd name="connsiteY0" fmla="*/ 490809 h 1032658"/>
                <a:gd name="connsiteX1" fmla="*/ 0 w 1995601"/>
                <a:gd name="connsiteY1" fmla="*/ 497464 h 1032658"/>
                <a:gd name="connsiteX2" fmla="*/ 435176 w 1995601"/>
                <a:gd name="connsiteY2" fmla="*/ 814762 h 1032658"/>
                <a:gd name="connsiteX3" fmla="*/ 573357 w 1995601"/>
                <a:gd name="connsiteY3" fmla="*/ 1009641 h 1032658"/>
                <a:gd name="connsiteX4" fmla="*/ 1425823 w 1995601"/>
                <a:gd name="connsiteY4" fmla="*/ 1008408 h 1032658"/>
                <a:gd name="connsiteX5" fmla="*/ 1931432 w 1995601"/>
                <a:gd name="connsiteY5" fmla="*/ 825528 h 1032658"/>
                <a:gd name="connsiteX6" fmla="*/ 1834614 w 1995601"/>
                <a:gd name="connsiteY6" fmla="*/ 83251 h 1032658"/>
                <a:gd name="connsiteX7" fmla="*/ 627018 w 1995601"/>
                <a:gd name="connsiteY7" fmla="*/ 62043 h 1032658"/>
                <a:gd name="connsiteX8" fmla="*/ 364555 w 1995601"/>
                <a:gd name="connsiteY8" fmla="*/ 490809 h 1032658"/>
                <a:gd name="connsiteX0" fmla="*/ 372482 w 1995601"/>
                <a:gd name="connsiteY0" fmla="*/ 419199 h 1028674"/>
                <a:gd name="connsiteX1" fmla="*/ 0 w 1995601"/>
                <a:gd name="connsiteY1" fmla="*/ 493480 h 1028674"/>
                <a:gd name="connsiteX2" fmla="*/ 435176 w 1995601"/>
                <a:gd name="connsiteY2" fmla="*/ 810778 h 1028674"/>
                <a:gd name="connsiteX3" fmla="*/ 573357 w 1995601"/>
                <a:gd name="connsiteY3" fmla="*/ 1005657 h 1028674"/>
                <a:gd name="connsiteX4" fmla="*/ 1425823 w 1995601"/>
                <a:gd name="connsiteY4" fmla="*/ 1004424 h 1028674"/>
                <a:gd name="connsiteX5" fmla="*/ 1931432 w 1995601"/>
                <a:gd name="connsiteY5" fmla="*/ 821544 h 1028674"/>
                <a:gd name="connsiteX6" fmla="*/ 1834614 w 1995601"/>
                <a:gd name="connsiteY6" fmla="*/ 79267 h 1028674"/>
                <a:gd name="connsiteX7" fmla="*/ 627018 w 1995601"/>
                <a:gd name="connsiteY7" fmla="*/ 58059 h 1028674"/>
                <a:gd name="connsiteX8" fmla="*/ 372482 w 1995601"/>
                <a:gd name="connsiteY8" fmla="*/ 419199 h 1028674"/>
                <a:gd name="connsiteX0" fmla="*/ 372482 w 1995601"/>
                <a:gd name="connsiteY0" fmla="*/ 419199 h 1028674"/>
                <a:gd name="connsiteX1" fmla="*/ 0 w 1995601"/>
                <a:gd name="connsiteY1" fmla="*/ 493480 h 1028674"/>
                <a:gd name="connsiteX2" fmla="*/ 435176 w 1995601"/>
                <a:gd name="connsiteY2" fmla="*/ 810778 h 1028674"/>
                <a:gd name="connsiteX3" fmla="*/ 573357 w 1995601"/>
                <a:gd name="connsiteY3" fmla="*/ 1005657 h 1028674"/>
                <a:gd name="connsiteX4" fmla="*/ 1425823 w 1995601"/>
                <a:gd name="connsiteY4" fmla="*/ 1004424 h 1028674"/>
                <a:gd name="connsiteX5" fmla="*/ 1931432 w 1995601"/>
                <a:gd name="connsiteY5" fmla="*/ 821544 h 1028674"/>
                <a:gd name="connsiteX6" fmla="*/ 1834614 w 1995601"/>
                <a:gd name="connsiteY6" fmla="*/ 79267 h 1028674"/>
                <a:gd name="connsiteX7" fmla="*/ 627018 w 1995601"/>
                <a:gd name="connsiteY7" fmla="*/ 58059 h 1028674"/>
                <a:gd name="connsiteX8" fmla="*/ 372482 w 1995601"/>
                <a:gd name="connsiteY8" fmla="*/ 419199 h 1028674"/>
                <a:gd name="connsiteX0" fmla="*/ 372482 w 1995601"/>
                <a:gd name="connsiteY0" fmla="*/ 419199 h 1028674"/>
                <a:gd name="connsiteX1" fmla="*/ 0 w 1995601"/>
                <a:gd name="connsiteY1" fmla="*/ 531704 h 1028674"/>
                <a:gd name="connsiteX2" fmla="*/ 435176 w 1995601"/>
                <a:gd name="connsiteY2" fmla="*/ 810778 h 1028674"/>
                <a:gd name="connsiteX3" fmla="*/ 573357 w 1995601"/>
                <a:gd name="connsiteY3" fmla="*/ 1005657 h 1028674"/>
                <a:gd name="connsiteX4" fmla="*/ 1425823 w 1995601"/>
                <a:gd name="connsiteY4" fmla="*/ 1004424 h 1028674"/>
                <a:gd name="connsiteX5" fmla="*/ 1931432 w 1995601"/>
                <a:gd name="connsiteY5" fmla="*/ 821544 h 1028674"/>
                <a:gd name="connsiteX6" fmla="*/ 1834614 w 1995601"/>
                <a:gd name="connsiteY6" fmla="*/ 79267 h 1028674"/>
                <a:gd name="connsiteX7" fmla="*/ 627018 w 1995601"/>
                <a:gd name="connsiteY7" fmla="*/ 58059 h 1028674"/>
                <a:gd name="connsiteX8" fmla="*/ 372482 w 1995601"/>
                <a:gd name="connsiteY8" fmla="*/ 419199 h 1028674"/>
                <a:gd name="connsiteX0" fmla="*/ 372482 w 1995601"/>
                <a:gd name="connsiteY0" fmla="*/ 419199 h 1028674"/>
                <a:gd name="connsiteX1" fmla="*/ 0 w 1995601"/>
                <a:gd name="connsiteY1" fmla="*/ 531704 h 1028674"/>
                <a:gd name="connsiteX2" fmla="*/ 435176 w 1995601"/>
                <a:gd name="connsiteY2" fmla="*/ 810778 h 1028674"/>
                <a:gd name="connsiteX3" fmla="*/ 573357 w 1995601"/>
                <a:gd name="connsiteY3" fmla="*/ 1005657 h 1028674"/>
                <a:gd name="connsiteX4" fmla="*/ 1425823 w 1995601"/>
                <a:gd name="connsiteY4" fmla="*/ 1004424 h 1028674"/>
                <a:gd name="connsiteX5" fmla="*/ 1931432 w 1995601"/>
                <a:gd name="connsiteY5" fmla="*/ 821544 h 1028674"/>
                <a:gd name="connsiteX6" fmla="*/ 1834614 w 1995601"/>
                <a:gd name="connsiteY6" fmla="*/ 79267 h 1028674"/>
                <a:gd name="connsiteX7" fmla="*/ 627018 w 1995601"/>
                <a:gd name="connsiteY7" fmla="*/ 58059 h 1028674"/>
                <a:gd name="connsiteX8" fmla="*/ 372482 w 1995601"/>
                <a:gd name="connsiteY8" fmla="*/ 419199 h 1028674"/>
                <a:gd name="connsiteX0" fmla="*/ 372482 w 1995601"/>
                <a:gd name="connsiteY0" fmla="*/ 419199 h 1038466"/>
                <a:gd name="connsiteX1" fmla="*/ 0 w 1995601"/>
                <a:gd name="connsiteY1" fmla="*/ 531704 h 1038466"/>
                <a:gd name="connsiteX2" fmla="*/ 403467 w 1995601"/>
                <a:gd name="connsiteY2" fmla="*/ 666705 h 1038466"/>
                <a:gd name="connsiteX3" fmla="*/ 573357 w 1995601"/>
                <a:gd name="connsiteY3" fmla="*/ 1005657 h 1038466"/>
                <a:gd name="connsiteX4" fmla="*/ 1425823 w 1995601"/>
                <a:gd name="connsiteY4" fmla="*/ 1004424 h 1038466"/>
                <a:gd name="connsiteX5" fmla="*/ 1931432 w 1995601"/>
                <a:gd name="connsiteY5" fmla="*/ 821544 h 1038466"/>
                <a:gd name="connsiteX6" fmla="*/ 1834614 w 1995601"/>
                <a:gd name="connsiteY6" fmla="*/ 79267 h 1038466"/>
                <a:gd name="connsiteX7" fmla="*/ 627018 w 1995601"/>
                <a:gd name="connsiteY7" fmla="*/ 58059 h 1038466"/>
                <a:gd name="connsiteX8" fmla="*/ 372482 w 1995601"/>
                <a:gd name="connsiteY8" fmla="*/ 419199 h 1038466"/>
                <a:gd name="connsiteX0" fmla="*/ 372482 w 1995601"/>
                <a:gd name="connsiteY0" fmla="*/ 419199 h 1040125"/>
                <a:gd name="connsiteX1" fmla="*/ 0 w 1995601"/>
                <a:gd name="connsiteY1" fmla="*/ 531704 h 1040125"/>
                <a:gd name="connsiteX2" fmla="*/ 371757 w 1995601"/>
                <a:gd name="connsiteY2" fmla="*/ 643183 h 1040125"/>
                <a:gd name="connsiteX3" fmla="*/ 573357 w 1995601"/>
                <a:gd name="connsiteY3" fmla="*/ 1005657 h 1040125"/>
                <a:gd name="connsiteX4" fmla="*/ 1425823 w 1995601"/>
                <a:gd name="connsiteY4" fmla="*/ 1004424 h 1040125"/>
                <a:gd name="connsiteX5" fmla="*/ 1931432 w 1995601"/>
                <a:gd name="connsiteY5" fmla="*/ 821544 h 1040125"/>
                <a:gd name="connsiteX6" fmla="*/ 1834614 w 1995601"/>
                <a:gd name="connsiteY6" fmla="*/ 79267 h 1040125"/>
                <a:gd name="connsiteX7" fmla="*/ 627018 w 1995601"/>
                <a:gd name="connsiteY7" fmla="*/ 58059 h 1040125"/>
                <a:gd name="connsiteX8" fmla="*/ 372482 w 1995601"/>
                <a:gd name="connsiteY8" fmla="*/ 419199 h 1040125"/>
                <a:gd name="connsiteX0" fmla="*/ 372482 w 1995601"/>
                <a:gd name="connsiteY0" fmla="*/ 419199 h 1040125"/>
                <a:gd name="connsiteX1" fmla="*/ 0 w 1995601"/>
                <a:gd name="connsiteY1" fmla="*/ 531704 h 1040125"/>
                <a:gd name="connsiteX2" fmla="*/ 371757 w 1995601"/>
                <a:gd name="connsiteY2" fmla="*/ 643183 h 1040125"/>
                <a:gd name="connsiteX3" fmla="*/ 573357 w 1995601"/>
                <a:gd name="connsiteY3" fmla="*/ 1005657 h 1040125"/>
                <a:gd name="connsiteX4" fmla="*/ 1425823 w 1995601"/>
                <a:gd name="connsiteY4" fmla="*/ 1004424 h 1040125"/>
                <a:gd name="connsiteX5" fmla="*/ 1931432 w 1995601"/>
                <a:gd name="connsiteY5" fmla="*/ 821544 h 1040125"/>
                <a:gd name="connsiteX6" fmla="*/ 1834614 w 1995601"/>
                <a:gd name="connsiteY6" fmla="*/ 79267 h 1040125"/>
                <a:gd name="connsiteX7" fmla="*/ 627018 w 1995601"/>
                <a:gd name="connsiteY7" fmla="*/ 58059 h 1040125"/>
                <a:gd name="connsiteX8" fmla="*/ 372482 w 1995601"/>
                <a:gd name="connsiteY8" fmla="*/ 419199 h 1040125"/>
                <a:gd name="connsiteX0" fmla="*/ 372482 w 1995601"/>
                <a:gd name="connsiteY0" fmla="*/ 419199 h 1040125"/>
                <a:gd name="connsiteX1" fmla="*/ 0 w 1995601"/>
                <a:gd name="connsiteY1" fmla="*/ 531704 h 1040125"/>
                <a:gd name="connsiteX2" fmla="*/ 371757 w 1995601"/>
                <a:gd name="connsiteY2" fmla="*/ 643183 h 1040125"/>
                <a:gd name="connsiteX3" fmla="*/ 573357 w 1995601"/>
                <a:gd name="connsiteY3" fmla="*/ 1005657 h 1040125"/>
                <a:gd name="connsiteX4" fmla="*/ 1425823 w 1995601"/>
                <a:gd name="connsiteY4" fmla="*/ 1004424 h 1040125"/>
                <a:gd name="connsiteX5" fmla="*/ 1931432 w 1995601"/>
                <a:gd name="connsiteY5" fmla="*/ 821544 h 1040125"/>
                <a:gd name="connsiteX6" fmla="*/ 1834614 w 1995601"/>
                <a:gd name="connsiteY6" fmla="*/ 79267 h 1040125"/>
                <a:gd name="connsiteX7" fmla="*/ 627018 w 1995601"/>
                <a:gd name="connsiteY7" fmla="*/ 58059 h 1040125"/>
                <a:gd name="connsiteX8" fmla="*/ 372482 w 1995601"/>
                <a:gd name="connsiteY8" fmla="*/ 419199 h 1040125"/>
                <a:gd name="connsiteX0" fmla="*/ 372482 w 1998737"/>
                <a:gd name="connsiteY0" fmla="*/ 419199 h 1060032"/>
                <a:gd name="connsiteX1" fmla="*/ 0 w 1998737"/>
                <a:gd name="connsiteY1" fmla="*/ 531704 h 1060032"/>
                <a:gd name="connsiteX2" fmla="*/ 371757 w 1998737"/>
                <a:gd name="connsiteY2" fmla="*/ 643183 h 1060032"/>
                <a:gd name="connsiteX3" fmla="*/ 573357 w 1998737"/>
                <a:gd name="connsiteY3" fmla="*/ 1005657 h 1060032"/>
                <a:gd name="connsiteX4" fmla="*/ 1378259 w 1998737"/>
                <a:gd name="connsiteY4" fmla="*/ 1039708 h 1060032"/>
                <a:gd name="connsiteX5" fmla="*/ 1931432 w 1998737"/>
                <a:gd name="connsiteY5" fmla="*/ 821544 h 1060032"/>
                <a:gd name="connsiteX6" fmla="*/ 1834614 w 1998737"/>
                <a:gd name="connsiteY6" fmla="*/ 79267 h 1060032"/>
                <a:gd name="connsiteX7" fmla="*/ 627018 w 1998737"/>
                <a:gd name="connsiteY7" fmla="*/ 58059 h 1060032"/>
                <a:gd name="connsiteX8" fmla="*/ 372482 w 1998737"/>
                <a:gd name="connsiteY8" fmla="*/ 419199 h 1060032"/>
                <a:gd name="connsiteX0" fmla="*/ 372482 w 1998737"/>
                <a:gd name="connsiteY0" fmla="*/ 419199 h 1053843"/>
                <a:gd name="connsiteX1" fmla="*/ 0 w 1998737"/>
                <a:gd name="connsiteY1" fmla="*/ 531704 h 1053843"/>
                <a:gd name="connsiteX2" fmla="*/ 371757 w 1998737"/>
                <a:gd name="connsiteY2" fmla="*/ 643183 h 1053843"/>
                <a:gd name="connsiteX3" fmla="*/ 573357 w 1998737"/>
                <a:gd name="connsiteY3" fmla="*/ 1005657 h 1053843"/>
                <a:gd name="connsiteX4" fmla="*/ 1378259 w 1998737"/>
                <a:gd name="connsiteY4" fmla="*/ 1039708 h 1053843"/>
                <a:gd name="connsiteX5" fmla="*/ 1931432 w 1998737"/>
                <a:gd name="connsiteY5" fmla="*/ 821544 h 1053843"/>
                <a:gd name="connsiteX6" fmla="*/ 1834614 w 1998737"/>
                <a:gd name="connsiteY6" fmla="*/ 79267 h 1053843"/>
                <a:gd name="connsiteX7" fmla="*/ 627018 w 1998737"/>
                <a:gd name="connsiteY7" fmla="*/ 58059 h 1053843"/>
                <a:gd name="connsiteX8" fmla="*/ 372482 w 1998737"/>
                <a:gd name="connsiteY8" fmla="*/ 419199 h 1053843"/>
                <a:gd name="connsiteX0" fmla="*/ 372482 w 1998737"/>
                <a:gd name="connsiteY0" fmla="*/ 419199 h 1054305"/>
                <a:gd name="connsiteX1" fmla="*/ 0 w 1998737"/>
                <a:gd name="connsiteY1" fmla="*/ 531704 h 1054305"/>
                <a:gd name="connsiteX2" fmla="*/ 371757 w 1998737"/>
                <a:gd name="connsiteY2" fmla="*/ 643183 h 1054305"/>
                <a:gd name="connsiteX3" fmla="*/ 565431 w 1998737"/>
                <a:gd name="connsiteY3" fmla="*/ 990956 h 1054305"/>
                <a:gd name="connsiteX4" fmla="*/ 1378259 w 1998737"/>
                <a:gd name="connsiteY4" fmla="*/ 1039708 h 1054305"/>
                <a:gd name="connsiteX5" fmla="*/ 1931432 w 1998737"/>
                <a:gd name="connsiteY5" fmla="*/ 821544 h 1054305"/>
                <a:gd name="connsiteX6" fmla="*/ 1834614 w 1998737"/>
                <a:gd name="connsiteY6" fmla="*/ 79267 h 1054305"/>
                <a:gd name="connsiteX7" fmla="*/ 627018 w 1998737"/>
                <a:gd name="connsiteY7" fmla="*/ 58059 h 1054305"/>
                <a:gd name="connsiteX8" fmla="*/ 372482 w 1998737"/>
                <a:gd name="connsiteY8" fmla="*/ 419199 h 1054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8737" h="1054305">
                  <a:moveTo>
                    <a:pt x="372482" y="419199"/>
                  </a:moveTo>
                  <a:cubicBezTo>
                    <a:pt x="237751" y="459641"/>
                    <a:pt x="182295" y="458919"/>
                    <a:pt x="0" y="531704"/>
                  </a:cubicBezTo>
                  <a:cubicBezTo>
                    <a:pt x="71021" y="548812"/>
                    <a:pt x="300736" y="626075"/>
                    <a:pt x="371757" y="643183"/>
                  </a:cubicBezTo>
                  <a:cubicBezTo>
                    <a:pt x="429131" y="750759"/>
                    <a:pt x="397681" y="924869"/>
                    <a:pt x="565431" y="990956"/>
                  </a:cubicBezTo>
                  <a:cubicBezTo>
                    <a:pt x="733181" y="1057043"/>
                    <a:pt x="1150592" y="1067943"/>
                    <a:pt x="1378259" y="1039708"/>
                  </a:cubicBezTo>
                  <a:cubicBezTo>
                    <a:pt x="1605926" y="1011473"/>
                    <a:pt x="1855373" y="981617"/>
                    <a:pt x="1931432" y="821544"/>
                  </a:cubicBezTo>
                  <a:cubicBezTo>
                    <a:pt x="2007491" y="661471"/>
                    <a:pt x="2065903" y="204773"/>
                    <a:pt x="1834614" y="79267"/>
                  </a:cubicBezTo>
                  <a:cubicBezTo>
                    <a:pt x="1603325" y="-46239"/>
                    <a:pt x="870707" y="1404"/>
                    <a:pt x="627018" y="58059"/>
                  </a:cubicBezTo>
                  <a:cubicBezTo>
                    <a:pt x="383329" y="114714"/>
                    <a:pt x="354177" y="222647"/>
                    <a:pt x="372482" y="419199"/>
                  </a:cubicBezTo>
                  <a:close/>
                </a:path>
              </a:pathLst>
            </a:custGeom>
            <a:noFill/>
            <a:ln w="57150" cap="rnd">
              <a:solidFill>
                <a:srgbClr val="FF0066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42" name="Group 17">
            <a:extLst>
              <a:ext uri="{FF2B5EF4-FFF2-40B4-BE49-F238E27FC236}">
                <a16:creationId xmlns:a16="http://schemas.microsoft.com/office/drawing/2014/main" xmlns="" id="{23E3A5D9-363E-004D-9C50-C76F0CA5A682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602019" y="2639510"/>
            <a:ext cx="3657600" cy="304800"/>
            <a:chOff x="576" y="2832"/>
            <a:chExt cx="2304" cy="192"/>
          </a:xfrm>
        </p:grpSpPr>
        <p:sp>
          <p:nvSpPr>
            <p:cNvPr id="43" name="Line 18">
              <a:extLst>
                <a:ext uri="{FF2B5EF4-FFF2-40B4-BE49-F238E27FC236}">
                  <a16:creationId xmlns:a16="http://schemas.microsoft.com/office/drawing/2014/main" xmlns="" id="{398BED7C-14A0-2E45-A988-3CB8B7BBAA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2928"/>
              <a:ext cx="230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020"/>
              <a:endParaRPr lang="en-US" sz="2400">
                <a:latin typeface="Calibri"/>
              </a:endParaRPr>
            </a:p>
          </p:txBody>
        </p:sp>
        <p:sp>
          <p:nvSpPr>
            <p:cNvPr id="47" name="Line 19">
              <a:extLst>
                <a:ext uri="{FF2B5EF4-FFF2-40B4-BE49-F238E27FC236}">
                  <a16:creationId xmlns:a16="http://schemas.microsoft.com/office/drawing/2014/main" xmlns="" id="{47CD30C4-F6F5-1E44-92EA-9450F30C69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2832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020"/>
              <a:endParaRPr lang="en-US" sz="2400">
                <a:latin typeface="Calibri"/>
              </a:endParaRPr>
            </a:p>
          </p:txBody>
        </p:sp>
        <p:sp>
          <p:nvSpPr>
            <p:cNvPr id="48" name="Line 20">
              <a:extLst>
                <a:ext uri="{FF2B5EF4-FFF2-40B4-BE49-F238E27FC236}">
                  <a16:creationId xmlns:a16="http://schemas.microsoft.com/office/drawing/2014/main" xmlns="" id="{FAC546E6-15D4-BF47-8548-4FB901E8BE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832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020"/>
              <a:endParaRPr lang="en-US" sz="2400">
                <a:latin typeface="Calibri"/>
              </a:endParaRPr>
            </a:p>
          </p:txBody>
        </p:sp>
      </p:grpSp>
      <p:grpSp>
        <p:nvGrpSpPr>
          <p:cNvPr id="49" name="Group 21">
            <a:extLst>
              <a:ext uri="{FF2B5EF4-FFF2-40B4-BE49-F238E27FC236}">
                <a16:creationId xmlns:a16="http://schemas.microsoft.com/office/drawing/2014/main" xmlns="" id="{9360E20D-8A4F-7C4E-8412-3AB542EBFA22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5234120" y="2626492"/>
            <a:ext cx="6227233" cy="277327"/>
            <a:chOff x="2880" y="2790"/>
            <a:chExt cx="1584" cy="331"/>
          </a:xfrm>
        </p:grpSpPr>
        <p:sp>
          <p:nvSpPr>
            <p:cNvPr id="50" name="Line 22">
              <a:extLst>
                <a:ext uri="{FF2B5EF4-FFF2-40B4-BE49-F238E27FC236}">
                  <a16:creationId xmlns:a16="http://schemas.microsoft.com/office/drawing/2014/main" xmlns="" id="{998E33C6-8E51-9F49-BB5F-B48EE26F23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928"/>
              <a:ext cx="1584" cy="0"/>
            </a:xfrm>
            <a:prstGeom prst="line">
              <a:avLst/>
            </a:prstGeom>
            <a:noFill/>
            <a:ln w="57150">
              <a:solidFill>
                <a:schemeClr val="tx2">
                  <a:lumMod val="1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020"/>
              <a:endParaRPr lang="en-US" sz="2400">
                <a:latin typeface="Calibri"/>
              </a:endParaRPr>
            </a:p>
          </p:txBody>
        </p:sp>
        <p:sp>
          <p:nvSpPr>
            <p:cNvPr id="51" name="Line 23">
              <a:extLst>
                <a:ext uri="{FF2B5EF4-FFF2-40B4-BE49-F238E27FC236}">
                  <a16:creationId xmlns:a16="http://schemas.microsoft.com/office/drawing/2014/main" xmlns="" id="{80B0BE72-602E-864D-B9DC-F4DA016E03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64" y="2790"/>
              <a:ext cx="0" cy="331"/>
            </a:xfrm>
            <a:prstGeom prst="line">
              <a:avLst/>
            </a:prstGeom>
            <a:noFill/>
            <a:ln w="38100">
              <a:solidFill>
                <a:schemeClr val="tx2">
                  <a:lumMod val="1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020"/>
              <a:endParaRPr lang="en-US" sz="2400">
                <a:latin typeface="Calibri"/>
              </a:endParaRPr>
            </a:p>
          </p:txBody>
        </p:sp>
      </p:grpSp>
      <p:sp>
        <p:nvSpPr>
          <p:cNvPr id="52" name="Text Box 27">
            <a:extLst>
              <a:ext uri="{FF2B5EF4-FFF2-40B4-BE49-F238E27FC236}">
                <a16:creationId xmlns:a16="http://schemas.microsoft.com/office/drawing/2014/main" xmlns="" id="{496E4076-754C-C848-B77E-DA67977CE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4080" y="3338071"/>
            <a:ext cx="78179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9020">
              <a:spcBef>
                <a:spcPct val="50000"/>
              </a:spcBef>
            </a:pPr>
            <a:r>
              <a:rPr lang="en-US" altLang="en-US" sz="3000" b="1" dirty="0">
                <a:cs typeface="Calibri" panose="020F0502020204030204" pitchFamily="34" charset="0"/>
              </a:rPr>
              <a:t>?</a:t>
            </a:r>
          </a:p>
        </p:txBody>
      </p:sp>
      <p:sp>
        <p:nvSpPr>
          <p:cNvPr id="53" name="Text Box 28">
            <a:extLst>
              <a:ext uri="{FF2B5EF4-FFF2-40B4-BE49-F238E27FC236}">
                <a16:creationId xmlns:a16="http://schemas.microsoft.com/office/drawing/2014/main" xmlns="" id="{476035E5-3182-5E41-8641-DD364E29D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2294" y="3233762"/>
            <a:ext cx="125487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9020">
              <a:spcBef>
                <a:spcPct val="50000"/>
              </a:spcBef>
            </a:pPr>
            <a:r>
              <a:rPr lang="en-US" altLang="en-US" sz="3000" b="1" dirty="0">
                <a:cs typeface="Calibri" panose="020F0502020204030204" pitchFamily="34" charset="0"/>
              </a:rPr>
              <a:t>5 km</a:t>
            </a:r>
          </a:p>
        </p:txBody>
      </p:sp>
      <p:sp>
        <p:nvSpPr>
          <p:cNvPr id="54" name="AutoShape 29">
            <a:extLst>
              <a:ext uri="{FF2B5EF4-FFF2-40B4-BE49-F238E27FC236}">
                <a16:creationId xmlns:a16="http://schemas.microsoft.com/office/drawing/2014/main" xmlns="" id="{FFA05BDF-F065-9B49-9F1B-E5860790D08D}"/>
              </a:ext>
            </a:extLst>
          </p:cNvPr>
          <p:cNvSpPr>
            <a:spLocks/>
          </p:cNvSpPr>
          <p:nvPr/>
        </p:nvSpPr>
        <p:spPr bwMode="auto">
          <a:xfrm rot="16200000">
            <a:off x="3303449" y="1175334"/>
            <a:ext cx="268819" cy="3546472"/>
          </a:xfrm>
          <a:prstGeom prst="leftBrace">
            <a:avLst>
              <a:gd name="adj1" fmla="val 141667"/>
              <a:gd name="adj2" fmla="val 50000"/>
            </a:avLst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eaVert" wrap="none" anchor="ctr"/>
          <a:lstStyle/>
          <a:p>
            <a:pPr defTabSz="1219020"/>
            <a:endParaRPr lang="en-US" altLang="en-US" sz="3200">
              <a:latin typeface="Times New Roman" pitchFamily="18" charset="0"/>
            </a:endParaRPr>
          </a:p>
        </p:txBody>
      </p:sp>
      <p:sp>
        <p:nvSpPr>
          <p:cNvPr id="55" name="AutoShape 30">
            <a:extLst>
              <a:ext uri="{FF2B5EF4-FFF2-40B4-BE49-F238E27FC236}">
                <a16:creationId xmlns:a16="http://schemas.microsoft.com/office/drawing/2014/main" xmlns="" id="{CF1D1EC9-3971-B64A-98F8-573B32E82BC8}"/>
              </a:ext>
            </a:extLst>
          </p:cNvPr>
          <p:cNvSpPr>
            <a:spLocks/>
          </p:cNvSpPr>
          <p:nvPr/>
        </p:nvSpPr>
        <p:spPr bwMode="auto">
          <a:xfrm rot="16200000">
            <a:off x="8170640" y="-59095"/>
            <a:ext cx="443423" cy="6138006"/>
          </a:xfrm>
          <a:prstGeom prst="leftBrace">
            <a:avLst>
              <a:gd name="adj1" fmla="val 96645"/>
              <a:gd name="adj2" fmla="val 50000"/>
            </a:avLst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eaVert" wrap="none" anchor="ctr"/>
          <a:lstStyle/>
          <a:p>
            <a:pPr defTabSz="1219020"/>
            <a:endParaRPr lang="en-US" altLang="en-US" sz="3200">
              <a:latin typeface="Times New Roman" pitchFamily="18" charset="0"/>
            </a:endParaRPr>
          </a:p>
        </p:txBody>
      </p:sp>
      <p:sp>
        <p:nvSpPr>
          <p:cNvPr id="56" name="AutoShape 31">
            <a:extLst>
              <a:ext uri="{FF2B5EF4-FFF2-40B4-BE49-F238E27FC236}">
                <a16:creationId xmlns:a16="http://schemas.microsoft.com/office/drawing/2014/main" xmlns="" id="{DAAADE70-F866-1E4A-B6D5-50CA88E36A0E}"/>
              </a:ext>
            </a:extLst>
          </p:cNvPr>
          <p:cNvSpPr>
            <a:spLocks/>
          </p:cNvSpPr>
          <p:nvPr/>
        </p:nvSpPr>
        <p:spPr bwMode="auto">
          <a:xfrm rot="5400000">
            <a:off x="6311282" y="-2570817"/>
            <a:ext cx="461433" cy="9910233"/>
          </a:xfrm>
          <a:prstGeom prst="leftBrace">
            <a:avLst>
              <a:gd name="adj1" fmla="val 140297"/>
              <a:gd name="adj2" fmla="val 49995"/>
            </a:avLst>
          </a:prstGeom>
          <a:noFill/>
          <a:ln w="28575">
            <a:solidFill>
              <a:srgbClr val="FF00FF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pPr defTabSz="1219020"/>
            <a:endParaRPr lang="en-US" altLang="en-US" sz="3200">
              <a:latin typeface="Times New Roman" pitchFamily="18" charset="0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AD5D08CC-E9E1-6B4C-BF66-3A09D9795A4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8" r="36125" b="50365"/>
          <a:stretch/>
        </p:blipFill>
        <p:spPr>
          <a:xfrm>
            <a:off x="4489041" y="1598756"/>
            <a:ext cx="3436296" cy="1305063"/>
          </a:xfrm>
          <a:prstGeom prst="rect">
            <a:avLst/>
          </a:prstGeom>
        </p:spPr>
      </p:pic>
      <p:sp>
        <p:nvSpPr>
          <p:cNvPr id="59" name="Text Box 27">
            <a:extLst>
              <a:ext uri="{FF2B5EF4-FFF2-40B4-BE49-F238E27FC236}">
                <a16:creationId xmlns:a16="http://schemas.microsoft.com/office/drawing/2014/main" xmlns="" id="{D882E087-298D-D64E-8807-7A0749435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5756" y="1585972"/>
            <a:ext cx="108964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9020">
              <a:spcBef>
                <a:spcPct val="50000"/>
              </a:spcBef>
            </a:pPr>
            <a:r>
              <a:rPr lang="en-US" altLang="en-US" sz="3000" b="1" dirty="0">
                <a:cs typeface="Calibri" panose="020F0502020204030204" pitchFamily="34" charset="0"/>
              </a:rPr>
              <a:t>25km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xmlns="" id="{91BCD1AF-BEE9-B14D-943B-20CCDC7BDF6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" t="5296" r="75141" b="39092"/>
          <a:stretch/>
        </p:blipFill>
        <p:spPr>
          <a:xfrm>
            <a:off x="538549" y="1737870"/>
            <a:ext cx="1254879" cy="1600201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FACD815C-C34A-1C4C-8023-B2AE946A0886}"/>
              </a:ext>
            </a:extLst>
          </p:cNvPr>
          <p:cNvSpPr txBox="1"/>
          <p:nvPr/>
        </p:nvSpPr>
        <p:spPr>
          <a:xfrm>
            <a:off x="11251543" y="3198612"/>
            <a:ext cx="4196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noProof="1">
                <a:latin typeface="+mn-lt"/>
              </a:rPr>
              <a:t>B</a:t>
            </a:r>
            <a:endParaRPr lang="x-none" sz="32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C8BCFA12-149A-A945-81FC-B26145D26C8E}"/>
              </a:ext>
            </a:extLst>
          </p:cNvPr>
          <p:cNvSpPr txBox="1"/>
          <p:nvPr/>
        </p:nvSpPr>
        <p:spPr>
          <a:xfrm>
            <a:off x="1319841" y="3178445"/>
            <a:ext cx="4196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noProof="1">
                <a:latin typeface="+mn-lt"/>
              </a:rPr>
              <a:t>A</a:t>
            </a:r>
            <a:endParaRPr lang="x-none" sz="3200" dirty="0"/>
          </a:p>
        </p:txBody>
      </p:sp>
      <p:sp>
        <p:nvSpPr>
          <p:cNvPr id="63" name="Text Box 55">
            <a:extLst>
              <a:ext uri="{FF2B5EF4-FFF2-40B4-BE49-F238E27FC236}">
                <a16:creationId xmlns:a16="http://schemas.microsoft.com/office/drawing/2014/main" xmlns="" id="{D87FDA0D-F77E-DE45-97CA-5BADB4C5E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0481" y="3687786"/>
            <a:ext cx="3190399" cy="578882"/>
          </a:xfrm>
          <a:prstGeom prst="roundRect">
            <a:avLst/>
          </a:prstGeom>
          <a:noFill/>
          <a:ln w="38100">
            <a:solidFill>
              <a:srgbClr val="38827D"/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eaLnBrk="1" hangingPunct="1"/>
            <a:r>
              <a:rPr lang="en-US" sz="2800" b="1" noProof="1">
                <a:solidFill>
                  <a:srgbClr val="FF0066"/>
                </a:solidFill>
              </a:rPr>
              <a:t>Nửa giờ = </a:t>
            </a:r>
            <a:r>
              <a:rPr sz="2800" b="1" noProof="1">
                <a:solidFill>
                  <a:srgbClr val="FF0066"/>
                </a:solidFill>
              </a:rPr>
              <a:t>0,5 giờ</a:t>
            </a:r>
          </a:p>
        </p:txBody>
      </p:sp>
      <p:sp>
        <p:nvSpPr>
          <p:cNvPr id="64" name="Text Box 55">
            <a:extLst>
              <a:ext uri="{FF2B5EF4-FFF2-40B4-BE49-F238E27FC236}">
                <a16:creationId xmlns:a16="http://schemas.microsoft.com/office/drawing/2014/main" xmlns="" id="{A65E973B-EB6D-4D4D-91DB-C769C63C2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558" y="4384885"/>
            <a:ext cx="11025262" cy="578882"/>
          </a:xfrm>
          <a:prstGeom prst="roundRect">
            <a:avLst/>
          </a:prstGeom>
          <a:noFill/>
          <a:ln w="38100">
            <a:solidFill>
              <a:srgbClr val="38827D"/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eaLnBrk="1" hangingPunct="1"/>
            <a:r>
              <a:rPr lang="en-US" sz="2800" b="1" noProof="1">
                <a:solidFill>
                  <a:srgbClr val="FF0066"/>
                </a:solidFill>
              </a:rPr>
              <a:t>Quãng đường còn lại = Quãng đường AB – Quãng đường đi bộ</a:t>
            </a:r>
            <a:endParaRPr sz="2800" b="1" noProof="1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45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1111E-6 L 0.31068 -0.01181 " pathEditMode="relative" rAng="0" ptsTypes="AA">
                                      <p:cBhvr>
                                        <p:cTn id="44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4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7.40741E-7 L 0.4431 -0.0002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4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1" grpId="0" animBg="1"/>
      <p:bldP spid="52" grpId="0"/>
      <p:bldP spid="53" grpId="0"/>
      <p:bldP spid="54" grpId="0" animBg="1"/>
      <p:bldP spid="55" grpId="0" animBg="1"/>
      <p:bldP spid="56" grpId="0" animBg="1"/>
      <p:bldP spid="59" grpId="0"/>
      <p:bldP spid="61" grpId="0"/>
      <p:bldP spid="62" grpId="0"/>
      <p:bldP spid="63" grpId="0" animBg="1"/>
      <p:bldP spid="6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1587</TotalTime>
  <Words>519</Words>
  <Application>Microsoft Office PowerPoint</Application>
  <PresentationFormat>Widescreen</PresentationFormat>
  <Paragraphs>97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SimSun</vt:lpstr>
      <vt:lpstr>#9Slide05 Phobia</vt:lpstr>
      <vt:lpstr>#9Slide07 IcielPony</vt:lpstr>
      <vt:lpstr>#9Slide07 SVNDessert Menu Scrip</vt:lpstr>
      <vt:lpstr>Arial</vt:lpstr>
      <vt:lpstr>Calibri</vt:lpstr>
      <vt:lpstr>Times New Roman</vt:lpstr>
      <vt:lpstr>汉仪帅线体简</vt:lpstr>
      <vt:lpstr>等线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TUAN CUONG 20175968</dc:creator>
  <cp:lastModifiedBy>Microsoft account</cp:lastModifiedBy>
  <cp:revision>8</cp:revision>
  <dcterms:created xsi:type="dcterms:W3CDTF">2022-02-19T09:57:14Z</dcterms:created>
  <dcterms:modified xsi:type="dcterms:W3CDTF">2024-03-09T03:35:51Z</dcterms:modified>
</cp:coreProperties>
</file>