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63" r:id="rId2"/>
    <p:sldId id="364" r:id="rId3"/>
    <p:sldId id="369" r:id="rId4"/>
    <p:sldId id="370" r:id="rId5"/>
    <p:sldId id="372" r:id="rId6"/>
    <p:sldId id="375" r:id="rId7"/>
    <p:sldId id="373" r:id="rId8"/>
    <p:sldId id="374" r:id="rId9"/>
    <p:sldId id="38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9DCE1"/>
    <a:srgbClr val="DADBD5"/>
    <a:srgbClr val="949494"/>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94" autoAdjust="0"/>
    <p:restoredTop sz="94660"/>
  </p:normalViewPr>
  <p:slideViewPr>
    <p:cSldViewPr snapToGrid="0">
      <p:cViewPr varScale="1">
        <p:scale>
          <a:sx n="61" d="100"/>
          <a:sy n="61" d="100"/>
        </p:scale>
        <p:origin x="28" y="176"/>
      </p:cViewPr>
      <p:guideLst/>
    </p:cSldViewPr>
  </p:slideViewPr>
  <p:notesTextViewPr>
    <p:cViewPr>
      <p:scale>
        <a:sx n="1" d="1"/>
        <a:sy n="1" d="1"/>
      </p:scale>
      <p:origin x="0" y="0"/>
    </p:cViewPr>
  </p:notesTextViewPr>
  <p:sorterViewPr>
    <p:cViewPr>
      <p:scale>
        <a:sx n="73" d="100"/>
        <a:sy n="7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8F224-7681-47F5-96CD-4D3F14FB31F6}" type="datetimeFigureOut">
              <a:rPr lang="en-US" smtClean="0"/>
              <a:t>4/11/2024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301A87-05CF-4C71-96F2-B8AF667EE04C}" type="slidenum">
              <a:rPr lang="en-US" smtClean="0"/>
              <a:t>‹#›</a:t>
            </a:fld>
            <a:endParaRPr lang="en-US"/>
          </a:p>
        </p:txBody>
      </p:sp>
    </p:spTree>
    <p:extLst>
      <p:ext uri="{BB962C8B-B14F-4D97-AF65-F5344CB8AC3E}">
        <p14:creationId xmlns:p14="http://schemas.microsoft.com/office/powerpoint/2010/main" val="3157008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EA3EDB-2079-40C4-81D2-61364984FB10}"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3187551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DA5044-FD65-4FF1-A11F-A08A23B46A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F3791290-8644-42F6-B5E0-F85CF7EC21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5A933D05-94FB-4C5E-B518-DCC2AAFB8F4A}"/>
              </a:ext>
            </a:extLst>
          </p:cNvPr>
          <p:cNvSpPr>
            <a:spLocks noGrp="1"/>
          </p:cNvSpPr>
          <p:nvPr>
            <p:ph type="dt" sz="half" idx="10"/>
          </p:nvPr>
        </p:nvSpPr>
        <p:spPr/>
        <p:txBody>
          <a:bodyPr/>
          <a:lstStyle/>
          <a:p>
            <a:fld id="{7BC8F09B-D746-4DA2-841D-CC046C657822}" type="datetimeFigureOut">
              <a:rPr lang="en-US" smtClean="0"/>
              <a:t>4/11/2024</a:t>
            </a:fld>
            <a:endParaRPr lang="en-US"/>
          </a:p>
        </p:txBody>
      </p:sp>
      <p:sp>
        <p:nvSpPr>
          <p:cNvPr id="5" name="Footer Placeholder 4">
            <a:extLst>
              <a:ext uri="{FF2B5EF4-FFF2-40B4-BE49-F238E27FC236}">
                <a16:creationId xmlns="" xmlns:a16="http://schemas.microsoft.com/office/drawing/2014/main" id="{74BB88B1-29F0-425B-B730-90FFD513C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5B4D8C2-E049-4740-B647-7BDDFA79CD12}"/>
              </a:ext>
            </a:extLst>
          </p:cNvPr>
          <p:cNvSpPr>
            <a:spLocks noGrp="1"/>
          </p:cNvSpPr>
          <p:nvPr>
            <p:ph type="sldNum" sz="quarter" idx="12"/>
          </p:nvPr>
        </p:nvSpPr>
        <p:spPr/>
        <p:txBody>
          <a:bodyPr/>
          <a:lstStyle/>
          <a:p>
            <a:fld id="{F0BBF8C9-D66D-42A2-8F0B-5A8FC1AD0DC3}" type="slidenum">
              <a:rPr lang="en-US" smtClean="0"/>
              <a:t>‹#›</a:t>
            </a:fld>
            <a:endParaRPr lang="en-US"/>
          </a:p>
        </p:txBody>
      </p:sp>
    </p:spTree>
    <p:extLst>
      <p:ext uri="{BB962C8B-B14F-4D97-AF65-F5344CB8AC3E}">
        <p14:creationId xmlns:p14="http://schemas.microsoft.com/office/powerpoint/2010/main" val="3342671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FEF80A-1FF9-47B9-89F3-D140A80C71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76D31FB5-D5B4-46FD-9D42-69E54CF4E7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2347D8F-51E6-45AB-8F7D-B3F477FD745D}"/>
              </a:ext>
            </a:extLst>
          </p:cNvPr>
          <p:cNvSpPr>
            <a:spLocks noGrp="1"/>
          </p:cNvSpPr>
          <p:nvPr>
            <p:ph type="dt" sz="half" idx="10"/>
          </p:nvPr>
        </p:nvSpPr>
        <p:spPr/>
        <p:txBody>
          <a:bodyPr/>
          <a:lstStyle/>
          <a:p>
            <a:fld id="{7BC8F09B-D746-4DA2-841D-CC046C657822}" type="datetimeFigureOut">
              <a:rPr lang="en-US" smtClean="0"/>
              <a:t>4/11/2024</a:t>
            </a:fld>
            <a:endParaRPr lang="en-US"/>
          </a:p>
        </p:txBody>
      </p:sp>
      <p:sp>
        <p:nvSpPr>
          <p:cNvPr id="5" name="Footer Placeholder 4">
            <a:extLst>
              <a:ext uri="{FF2B5EF4-FFF2-40B4-BE49-F238E27FC236}">
                <a16:creationId xmlns="" xmlns:a16="http://schemas.microsoft.com/office/drawing/2014/main" id="{24851A7D-3697-4A43-8725-F8D0CC45C2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0AA23A5-1B07-41E7-9080-963AC7CFF21F}"/>
              </a:ext>
            </a:extLst>
          </p:cNvPr>
          <p:cNvSpPr>
            <a:spLocks noGrp="1"/>
          </p:cNvSpPr>
          <p:nvPr>
            <p:ph type="sldNum" sz="quarter" idx="12"/>
          </p:nvPr>
        </p:nvSpPr>
        <p:spPr/>
        <p:txBody>
          <a:bodyPr/>
          <a:lstStyle/>
          <a:p>
            <a:fld id="{F0BBF8C9-D66D-42A2-8F0B-5A8FC1AD0DC3}" type="slidenum">
              <a:rPr lang="en-US" smtClean="0"/>
              <a:t>‹#›</a:t>
            </a:fld>
            <a:endParaRPr lang="en-US"/>
          </a:p>
        </p:txBody>
      </p:sp>
    </p:spTree>
    <p:extLst>
      <p:ext uri="{BB962C8B-B14F-4D97-AF65-F5344CB8AC3E}">
        <p14:creationId xmlns:p14="http://schemas.microsoft.com/office/powerpoint/2010/main" val="3603317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424A1D23-1755-4FE8-ACA0-DF34247459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2BA8E86B-65CD-428A-8DB6-B51195AAB8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9AF48AD-4DD4-41B5-9B17-248A5B57A74D}"/>
              </a:ext>
            </a:extLst>
          </p:cNvPr>
          <p:cNvSpPr>
            <a:spLocks noGrp="1"/>
          </p:cNvSpPr>
          <p:nvPr>
            <p:ph type="dt" sz="half" idx="10"/>
          </p:nvPr>
        </p:nvSpPr>
        <p:spPr/>
        <p:txBody>
          <a:bodyPr/>
          <a:lstStyle/>
          <a:p>
            <a:fld id="{7BC8F09B-D746-4DA2-841D-CC046C657822}" type="datetimeFigureOut">
              <a:rPr lang="en-US" smtClean="0"/>
              <a:t>4/11/2024</a:t>
            </a:fld>
            <a:endParaRPr lang="en-US"/>
          </a:p>
        </p:txBody>
      </p:sp>
      <p:sp>
        <p:nvSpPr>
          <p:cNvPr id="5" name="Footer Placeholder 4">
            <a:extLst>
              <a:ext uri="{FF2B5EF4-FFF2-40B4-BE49-F238E27FC236}">
                <a16:creationId xmlns="" xmlns:a16="http://schemas.microsoft.com/office/drawing/2014/main" id="{C12F05BE-A69D-47D4-B7B9-6A25918F0B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42C3955-5B5E-4F84-8AF6-44B221F67807}"/>
              </a:ext>
            </a:extLst>
          </p:cNvPr>
          <p:cNvSpPr>
            <a:spLocks noGrp="1"/>
          </p:cNvSpPr>
          <p:nvPr>
            <p:ph type="sldNum" sz="quarter" idx="12"/>
          </p:nvPr>
        </p:nvSpPr>
        <p:spPr/>
        <p:txBody>
          <a:bodyPr/>
          <a:lstStyle/>
          <a:p>
            <a:fld id="{F0BBF8C9-D66D-42A2-8F0B-5A8FC1AD0DC3}" type="slidenum">
              <a:rPr lang="en-US" smtClean="0"/>
              <a:t>‹#›</a:t>
            </a:fld>
            <a:endParaRPr lang="en-US"/>
          </a:p>
        </p:txBody>
      </p:sp>
    </p:spTree>
    <p:extLst>
      <p:ext uri="{BB962C8B-B14F-4D97-AF65-F5344CB8AC3E}">
        <p14:creationId xmlns:p14="http://schemas.microsoft.com/office/powerpoint/2010/main" val="1106961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D75D71-30C1-48A9-9A5F-B819DB0EC9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89F9D2A-DCFE-40AD-922B-0981828C2C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F884EB9-A267-47AC-B22D-8D2DF9230745}"/>
              </a:ext>
            </a:extLst>
          </p:cNvPr>
          <p:cNvSpPr>
            <a:spLocks noGrp="1"/>
          </p:cNvSpPr>
          <p:nvPr>
            <p:ph type="dt" sz="half" idx="10"/>
          </p:nvPr>
        </p:nvSpPr>
        <p:spPr/>
        <p:txBody>
          <a:bodyPr/>
          <a:lstStyle/>
          <a:p>
            <a:fld id="{7BC8F09B-D746-4DA2-841D-CC046C657822}" type="datetimeFigureOut">
              <a:rPr lang="en-US" smtClean="0"/>
              <a:t>4/11/2024</a:t>
            </a:fld>
            <a:endParaRPr lang="en-US"/>
          </a:p>
        </p:txBody>
      </p:sp>
      <p:sp>
        <p:nvSpPr>
          <p:cNvPr id="5" name="Footer Placeholder 4">
            <a:extLst>
              <a:ext uri="{FF2B5EF4-FFF2-40B4-BE49-F238E27FC236}">
                <a16:creationId xmlns="" xmlns:a16="http://schemas.microsoft.com/office/drawing/2014/main" id="{BCAAD9F7-1246-4049-AE7D-7100750BF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AB213B9-4F73-4B2D-B206-FCA36F93A31C}"/>
              </a:ext>
            </a:extLst>
          </p:cNvPr>
          <p:cNvSpPr>
            <a:spLocks noGrp="1"/>
          </p:cNvSpPr>
          <p:nvPr>
            <p:ph type="sldNum" sz="quarter" idx="12"/>
          </p:nvPr>
        </p:nvSpPr>
        <p:spPr/>
        <p:txBody>
          <a:bodyPr/>
          <a:lstStyle/>
          <a:p>
            <a:fld id="{F0BBF8C9-D66D-42A2-8F0B-5A8FC1AD0DC3}" type="slidenum">
              <a:rPr lang="en-US" smtClean="0"/>
              <a:t>‹#›</a:t>
            </a:fld>
            <a:endParaRPr lang="en-US"/>
          </a:p>
        </p:txBody>
      </p:sp>
    </p:spTree>
    <p:extLst>
      <p:ext uri="{BB962C8B-B14F-4D97-AF65-F5344CB8AC3E}">
        <p14:creationId xmlns:p14="http://schemas.microsoft.com/office/powerpoint/2010/main" val="340277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2B0CD9-E983-44C1-9127-76D8D2890D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332B8C8F-B3F2-4A32-B178-8457EECF8B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1AADF85A-0A8A-4BFC-8B6E-A94821E16437}"/>
              </a:ext>
            </a:extLst>
          </p:cNvPr>
          <p:cNvSpPr>
            <a:spLocks noGrp="1"/>
          </p:cNvSpPr>
          <p:nvPr>
            <p:ph type="dt" sz="half" idx="10"/>
          </p:nvPr>
        </p:nvSpPr>
        <p:spPr/>
        <p:txBody>
          <a:bodyPr/>
          <a:lstStyle/>
          <a:p>
            <a:fld id="{7BC8F09B-D746-4DA2-841D-CC046C657822}" type="datetimeFigureOut">
              <a:rPr lang="en-US" smtClean="0"/>
              <a:t>4/11/2024</a:t>
            </a:fld>
            <a:endParaRPr lang="en-US"/>
          </a:p>
        </p:txBody>
      </p:sp>
      <p:sp>
        <p:nvSpPr>
          <p:cNvPr id="5" name="Footer Placeholder 4">
            <a:extLst>
              <a:ext uri="{FF2B5EF4-FFF2-40B4-BE49-F238E27FC236}">
                <a16:creationId xmlns="" xmlns:a16="http://schemas.microsoft.com/office/drawing/2014/main" id="{82209ADE-D65A-4F6E-A33B-505CF1971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F9695DD-162F-4209-8223-5CC50B459FF1}"/>
              </a:ext>
            </a:extLst>
          </p:cNvPr>
          <p:cNvSpPr>
            <a:spLocks noGrp="1"/>
          </p:cNvSpPr>
          <p:nvPr>
            <p:ph type="sldNum" sz="quarter" idx="12"/>
          </p:nvPr>
        </p:nvSpPr>
        <p:spPr/>
        <p:txBody>
          <a:bodyPr/>
          <a:lstStyle/>
          <a:p>
            <a:fld id="{F0BBF8C9-D66D-42A2-8F0B-5A8FC1AD0DC3}" type="slidenum">
              <a:rPr lang="en-US" smtClean="0"/>
              <a:t>‹#›</a:t>
            </a:fld>
            <a:endParaRPr lang="en-US"/>
          </a:p>
        </p:txBody>
      </p:sp>
    </p:spTree>
    <p:extLst>
      <p:ext uri="{BB962C8B-B14F-4D97-AF65-F5344CB8AC3E}">
        <p14:creationId xmlns:p14="http://schemas.microsoft.com/office/powerpoint/2010/main" val="4223141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174550-E8E1-41A5-9A7B-10CC6DE8E5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1FA0BF4-0570-418C-BB53-9D00DD9CCA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47E899B-6BE6-4F35-A49D-0BC5A26B60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E8C3315-7A22-42AF-A6D4-42EAA2754605}"/>
              </a:ext>
            </a:extLst>
          </p:cNvPr>
          <p:cNvSpPr>
            <a:spLocks noGrp="1"/>
          </p:cNvSpPr>
          <p:nvPr>
            <p:ph type="dt" sz="half" idx="10"/>
          </p:nvPr>
        </p:nvSpPr>
        <p:spPr/>
        <p:txBody>
          <a:bodyPr/>
          <a:lstStyle/>
          <a:p>
            <a:fld id="{7BC8F09B-D746-4DA2-841D-CC046C657822}" type="datetimeFigureOut">
              <a:rPr lang="en-US" smtClean="0"/>
              <a:t>4/11/2024</a:t>
            </a:fld>
            <a:endParaRPr lang="en-US"/>
          </a:p>
        </p:txBody>
      </p:sp>
      <p:sp>
        <p:nvSpPr>
          <p:cNvPr id="6" name="Footer Placeholder 5">
            <a:extLst>
              <a:ext uri="{FF2B5EF4-FFF2-40B4-BE49-F238E27FC236}">
                <a16:creationId xmlns="" xmlns:a16="http://schemas.microsoft.com/office/drawing/2014/main" id="{9DBC21C9-BAAE-4AFE-BF7D-4CC5BD069A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1010EC3-2022-4B9F-B141-BD7E28CA6C56}"/>
              </a:ext>
            </a:extLst>
          </p:cNvPr>
          <p:cNvSpPr>
            <a:spLocks noGrp="1"/>
          </p:cNvSpPr>
          <p:nvPr>
            <p:ph type="sldNum" sz="quarter" idx="12"/>
          </p:nvPr>
        </p:nvSpPr>
        <p:spPr/>
        <p:txBody>
          <a:bodyPr/>
          <a:lstStyle/>
          <a:p>
            <a:fld id="{F0BBF8C9-D66D-42A2-8F0B-5A8FC1AD0DC3}" type="slidenum">
              <a:rPr lang="en-US" smtClean="0"/>
              <a:t>‹#›</a:t>
            </a:fld>
            <a:endParaRPr lang="en-US"/>
          </a:p>
        </p:txBody>
      </p:sp>
    </p:spTree>
    <p:extLst>
      <p:ext uri="{BB962C8B-B14F-4D97-AF65-F5344CB8AC3E}">
        <p14:creationId xmlns:p14="http://schemas.microsoft.com/office/powerpoint/2010/main" val="2601647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2A9DEA-B958-4135-8DE9-9A2EFEA00D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1173B88F-25FB-4BB4-A113-4BEC053E51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D8DFA1D-16A3-4265-872B-1F459ADFA6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146B11D8-508F-4B60-8EC7-091BA2B61E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1692EBDF-5186-493E-8C4B-2803A32D82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F4A70DE-27FA-4BCA-AB6A-14A7759CDCA9}"/>
              </a:ext>
            </a:extLst>
          </p:cNvPr>
          <p:cNvSpPr>
            <a:spLocks noGrp="1"/>
          </p:cNvSpPr>
          <p:nvPr>
            <p:ph type="dt" sz="half" idx="10"/>
          </p:nvPr>
        </p:nvSpPr>
        <p:spPr/>
        <p:txBody>
          <a:bodyPr/>
          <a:lstStyle/>
          <a:p>
            <a:fld id="{7BC8F09B-D746-4DA2-841D-CC046C657822}" type="datetimeFigureOut">
              <a:rPr lang="en-US" smtClean="0"/>
              <a:t>4/11/2024</a:t>
            </a:fld>
            <a:endParaRPr lang="en-US"/>
          </a:p>
        </p:txBody>
      </p:sp>
      <p:sp>
        <p:nvSpPr>
          <p:cNvPr id="8" name="Footer Placeholder 7">
            <a:extLst>
              <a:ext uri="{FF2B5EF4-FFF2-40B4-BE49-F238E27FC236}">
                <a16:creationId xmlns="" xmlns:a16="http://schemas.microsoft.com/office/drawing/2014/main" id="{5EC5527F-FB8E-41C3-89BB-F51476F1CE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B5685927-B06B-4F71-8DF6-F4B2B601BE91}"/>
              </a:ext>
            </a:extLst>
          </p:cNvPr>
          <p:cNvSpPr>
            <a:spLocks noGrp="1"/>
          </p:cNvSpPr>
          <p:nvPr>
            <p:ph type="sldNum" sz="quarter" idx="12"/>
          </p:nvPr>
        </p:nvSpPr>
        <p:spPr/>
        <p:txBody>
          <a:bodyPr/>
          <a:lstStyle/>
          <a:p>
            <a:fld id="{F0BBF8C9-D66D-42A2-8F0B-5A8FC1AD0DC3}" type="slidenum">
              <a:rPr lang="en-US" smtClean="0"/>
              <a:t>‹#›</a:t>
            </a:fld>
            <a:endParaRPr lang="en-US"/>
          </a:p>
        </p:txBody>
      </p:sp>
    </p:spTree>
    <p:extLst>
      <p:ext uri="{BB962C8B-B14F-4D97-AF65-F5344CB8AC3E}">
        <p14:creationId xmlns:p14="http://schemas.microsoft.com/office/powerpoint/2010/main" val="2233436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4166E1-B379-4A24-B3DC-195F637812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9976B45D-0E6A-4328-824C-414AD7E81293}"/>
              </a:ext>
            </a:extLst>
          </p:cNvPr>
          <p:cNvSpPr>
            <a:spLocks noGrp="1"/>
          </p:cNvSpPr>
          <p:nvPr>
            <p:ph type="dt" sz="half" idx="10"/>
          </p:nvPr>
        </p:nvSpPr>
        <p:spPr/>
        <p:txBody>
          <a:bodyPr/>
          <a:lstStyle/>
          <a:p>
            <a:fld id="{7BC8F09B-D746-4DA2-841D-CC046C657822}" type="datetimeFigureOut">
              <a:rPr lang="en-US" smtClean="0"/>
              <a:t>4/11/2024</a:t>
            </a:fld>
            <a:endParaRPr lang="en-US"/>
          </a:p>
        </p:txBody>
      </p:sp>
      <p:sp>
        <p:nvSpPr>
          <p:cNvPr id="4" name="Footer Placeholder 3">
            <a:extLst>
              <a:ext uri="{FF2B5EF4-FFF2-40B4-BE49-F238E27FC236}">
                <a16:creationId xmlns="" xmlns:a16="http://schemas.microsoft.com/office/drawing/2014/main" id="{6AA6F6AB-1493-4EBD-ACFF-988CAE0ED5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8AD17FAB-4C9A-4BBB-BE34-7F038B3706EE}"/>
              </a:ext>
            </a:extLst>
          </p:cNvPr>
          <p:cNvSpPr>
            <a:spLocks noGrp="1"/>
          </p:cNvSpPr>
          <p:nvPr>
            <p:ph type="sldNum" sz="quarter" idx="12"/>
          </p:nvPr>
        </p:nvSpPr>
        <p:spPr/>
        <p:txBody>
          <a:bodyPr/>
          <a:lstStyle/>
          <a:p>
            <a:fld id="{F0BBF8C9-D66D-42A2-8F0B-5A8FC1AD0DC3}" type="slidenum">
              <a:rPr lang="en-US" smtClean="0"/>
              <a:t>‹#›</a:t>
            </a:fld>
            <a:endParaRPr lang="en-US"/>
          </a:p>
        </p:txBody>
      </p:sp>
    </p:spTree>
    <p:extLst>
      <p:ext uri="{BB962C8B-B14F-4D97-AF65-F5344CB8AC3E}">
        <p14:creationId xmlns:p14="http://schemas.microsoft.com/office/powerpoint/2010/main" val="120026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38A282F-6030-4E13-B336-C3224238DF7B}"/>
              </a:ext>
            </a:extLst>
          </p:cNvPr>
          <p:cNvSpPr>
            <a:spLocks noGrp="1"/>
          </p:cNvSpPr>
          <p:nvPr>
            <p:ph type="dt" sz="half" idx="10"/>
          </p:nvPr>
        </p:nvSpPr>
        <p:spPr/>
        <p:txBody>
          <a:bodyPr/>
          <a:lstStyle/>
          <a:p>
            <a:fld id="{7BC8F09B-D746-4DA2-841D-CC046C657822}" type="datetimeFigureOut">
              <a:rPr lang="en-US" smtClean="0"/>
              <a:t>4/11/2024</a:t>
            </a:fld>
            <a:endParaRPr lang="en-US"/>
          </a:p>
        </p:txBody>
      </p:sp>
      <p:sp>
        <p:nvSpPr>
          <p:cNvPr id="3" name="Footer Placeholder 2">
            <a:extLst>
              <a:ext uri="{FF2B5EF4-FFF2-40B4-BE49-F238E27FC236}">
                <a16:creationId xmlns="" xmlns:a16="http://schemas.microsoft.com/office/drawing/2014/main" id="{45B488AF-C119-41A3-A04D-ADAF9AA39C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31077018-DAD6-426F-B4EE-6FDD0043CD35}"/>
              </a:ext>
            </a:extLst>
          </p:cNvPr>
          <p:cNvSpPr>
            <a:spLocks noGrp="1"/>
          </p:cNvSpPr>
          <p:nvPr>
            <p:ph type="sldNum" sz="quarter" idx="12"/>
          </p:nvPr>
        </p:nvSpPr>
        <p:spPr/>
        <p:txBody>
          <a:bodyPr/>
          <a:lstStyle/>
          <a:p>
            <a:fld id="{F0BBF8C9-D66D-42A2-8F0B-5A8FC1AD0DC3}" type="slidenum">
              <a:rPr lang="en-US" smtClean="0"/>
              <a:t>‹#›</a:t>
            </a:fld>
            <a:endParaRPr lang="en-US"/>
          </a:p>
        </p:txBody>
      </p:sp>
    </p:spTree>
    <p:extLst>
      <p:ext uri="{BB962C8B-B14F-4D97-AF65-F5344CB8AC3E}">
        <p14:creationId xmlns:p14="http://schemas.microsoft.com/office/powerpoint/2010/main" val="34644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09A705-BC4D-49DB-B09D-F7E90350C3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31486AD4-2EBE-49A9-BF2A-9665110BEE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3D14204-EE86-4E47-900E-4963C3F392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D78AC5F-65B6-4CC7-8C52-171EA69A98EB}"/>
              </a:ext>
            </a:extLst>
          </p:cNvPr>
          <p:cNvSpPr>
            <a:spLocks noGrp="1"/>
          </p:cNvSpPr>
          <p:nvPr>
            <p:ph type="dt" sz="half" idx="10"/>
          </p:nvPr>
        </p:nvSpPr>
        <p:spPr/>
        <p:txBody>
          <a:bodyPr/>
          <a:lstStyle/>
          <a:p>
            <a:fld id="{7BC8F09B-D746-4DA2-841D-CC046C657822}" type="datetimeFigureOut">
              <a:rPr lang="en-US" smtClean="0"/>
              <a:t>4/11/2024</a:t>
            </a:fld>
            <a:endParaRPr lang="en-US"/>
          </a:p>
        </p:txBody>
      </p:sp>
      <p:sp>
        <p:nvSpPr>
          <p:cNvPr id="6" name="Footer Placeholder 5">
            <a:extLst>
              <a:ext uri="{FF2B5EF4-FFF2-40B4-BE49-F238E27FC236}">
                <a16:creationId xmlns="" xmlns:a16="http://schemas.microsoft.com/office/drawing/2014/main" id="{05A52EA3-F6AF-440F-A478-71898EF05B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F400540-C9AF-49E7-AD70-76EDA8395D28}"/>
              </a:ext>
            </a:extLst>
          </p:cNvPr>
          <p:cNvSpPr>
            <a:spLocks noGrp="1"/>
          </p:cNvSpPr>
          <p:nvPr>
            <p:ph type="sldNum" sz="quarter" idx="12"/>
          </p:nvPr>
        </p:nvSpPr>
        <p:spPr/>
        <p:txBody>
          <a:bodyPr/>
          <a:lstStyle/>
          <a:p>
            <a:fld id="{F0BBF8C9-D66D-42A2-8F0B-5A8FC1AD0DC3}" type="slidenum">
              <a:rPr lang="en-US" smtClean="0"/>
              <a:t>‹#›</a:t>
            </a:fld>
            <a:endParaRPr lang="en-US"/>
          </a:p>
        </p:txBody>
      </p:sp>
    </p:spTree>
    <p:extLst>
      <p:ext uri="{BB962C8B-B14F-4D97-AF65-F5344CB8AC3E}">
        <p14:creationId xmlns:p14="http://schemas.microsoft.com/office/powerpoint/2010/main" val="2415544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10B8FF-CFE9-4ACF-AA48-290F44A39E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FA0CB49D-2621-4654-A2BB-EFD6254E4C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5B6C1A00-DF43-492C-9282-BD657F09F5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428944C-3C65-45A0-A697-DC07FC244A4F}"/>
              </a:ext>
            </a:extLst>
          </p:cNvPr>
          <p:cNvSpPr>
            <a:spLocks noGrp="1"/>
          </p:cNvSpPr>
          <p:nvPr>
            <p:ph type="dt" sz="half" idx="10"/>
          </p:nvPr>
        </p:nvSpPr>
        <p:spPr/>
        <p:txBody>
          <a:bodyPr/>
          <a:lstStyle/>
          <a:p>
            <a:fld id="{7BC8F09B-D746-4DA2-841D-CC046C657822}" type="datetimeFigureOut">
              <a:rPr lang="en-US" smtClean="0"/>
              <a:t>4/11/2024</a:t>
            </a:fld>
            <a:endParaRPr lang="en-US"/>
          </a:p>
        </p:txBody>
      </p:sp>
      <p:sp>
        <p:nvSpPr>
          <p:cNvPr id="6" name="Footer Placeholder 5">
            <a:extLst>
              <a:ext uri="{FF2B5EF4-FFF2-40B4-BE49-F238E27FC236}">
                <a16:creationId xmlns="" xmlns:a16="http://schemas.microsoft.com/office/drawing/2014/main" id="{BAA5B58D-29E4-47ED-8F4F-A40CED9D11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5678D65-EA77-4E13-B6FE-F5438DDA52FF}"/>
              </a:ext>
            </a:extLst>
          </p:cNvPr>
          <p:cNvSpPr>
            <a:spLocks noGrp="1"/>
          </p:cNvSpPr>
          <p:nvPr>
            <p:ph type="sldNum" sz="quarter" idx="12"/>
          </p:nvPr>
        </p:nvSpPr>
        <p:spPr/>
        <p:txBody>
          <a:bodyPr/>
          <a:lstStyle/>
          <a:p>
            <a:fld id="{F0BBF8C9-D66D-42A2-8F0B-5A8FC1AD0DC3}" type="slidenum">
              <a:rPr lang="en-US" smtClean="0"/>
              <a:t>‹#›</a:t>
            </a:fld>
            <a:endParaRPr lang="en-US"/>
          </a:p>
        </p:txBody>
      </p:sp>
    </p:spTree>
    <p:extLst>
      <p:ext uri="{BB962C8B-B14F-4D97-AF65-F5344CB8AC3E}">
        <p14:creationId xmlns:p14="http://schemas.microsoft.com/office/powerpoint/2010/main" val="1955552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CB1F8B1-A3CB-4C90-9642-D564DAFA74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31DAE7F6-FE4F-4BD5-AED0-35B3006101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C2BA93C-2C38-4D3F-89D4-34392A3A69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8F09B-D746-4DA2-841D-CC046C657822}" type="datetimeFigureOut">
              <a:rPr lang="en-US" smtClean="0"/>
              <a:t>4/11/2024</a:t>
            </a:fld>
            <a:endParaRPr lang="en-US"/>
          </a:p>
        </p:txBody>
      </p:sp>
      <p:sp>
        <p:nvSpPr>
          <p:cNvPr id="5" name="Footer Placeholder 4">
            <a:extLst>
              <a:ext uri="{FF2B5EF4-FFF2-40B4-BE49-F238E27FC236}">
                <a16:creationId xmlns="" xmlns:a16="http://schemas.microsoft.com/office/drawing/2014/main" id="{5C2492D5-0E83-4243-BADE-64C5CD7786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9271972A-B656-4814-B064-4E4719A6F7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BBF8C9-D66D-42A2-8F0B-5A8FC1AD0DC3}" type="slidenum">
              <a:rPr lang="en-US" smtClean="0"/>
              <a:t>‹#›</a:t>
            </a:fld>
            <a:endParaRPr lang="en-US"/>
          </a:p>
        </p:txBody>
      </p:sp>
    </p:spTree>
    <p:extLst>
      <p:ext uri="{BB962C8B-B14F-4D97-AF65-F5344CB8AC3E}">
        <p14:creationId xmlns:p14="http://schemas.microsoft.com/office/powerpoint/2010/main" val="59285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jpg"/></Relationships>
</file>

<file path=ppt/slides/_rels/slide8.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jpg"/></Relationships>
</file>

<file path=ppt/slides/_rels/slide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85078" y="1422571"/>
            <a:ext cx="7361308"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6600" noProof="0" dirty="0" err="1">
                <a:ln>
                  <a:solidFill>
                    <a:sysClr val="windowText" lastClr="000000"/>
                  </a:solidFill>
                </a:ln>
                <a:solidFill>
                  <a:schemeClr val="accent1">
                    <a:lumMod val="75000"/>
                  </a:schemeClr>
                </a:solidFill>
                <a:latin typeface="#9Slide03 BoosterNextFYBlack" panose="02000A03000000020004" pitchFamily="2" charset="0"/>
                <a:ea typeface="字魂59号-创粗黑" panose="00000500000000000000" pitchFamily="2" charset="-122"/>
                <a:cs typeface="UVN Bai Sau Nang" panose="04030905020802020C03" charset="0"/>
                <a:sym typeface="+mn-lt"/>
              </a:rPr>
              <a:t>Khoa</a:t>
            </a:r>
            <a:r>
              <a:rPr lang="en-US" altLang="zh-CN" sz="6600" noProof="0" dirty="0">
                <a:ln>
                  <a:solidFill>
                    <a:sysClr val="windowText" lastClr="000000"/>
                  </a:solidFill>
                </a:ln>
                <a:solidFill>
                  <a:schemeClr val="accent1">
                    <a:lumMod val="75000"/>
                  </a:schemeClr>
                </a:solidFill>
                <a:latin typeface="#9Slide03 BoosterNextFYBlack" panose="02000A03000000020004" pitchFamily="2" charset="0"/>
                <a:ea typeface="字魂59号-创粗黑" panose="00000500000000000000" pitchFamily="2" charset="-122"/>
                <a:cs typeface="UVN Bai Sau Nang" panose="04030905020802020C03" charset="0"/>
                <a:sym typeface="+mn-lt"/>
              </a:rPr>
              <a:t> </a:t>
            </a:r>
            <a:r>
              <a:rPr lang="en-US" altLang="zh-CN" sz="6600" noProof="0" dirty="0" err="1">
                <a:ln>
                  <a:solidFill>
                    <a:sysClr val="windowText" lastClr="000000"/>
                  </a:solidFill>
                </a:ln>
                <a:solidFill>
                  <a:schemeClr val="accent1">
                    <a:lumMod val="75000"/>
                  </a:schemeClr>
                </a:solidFill>
                <a:latin typeface="#9Slide03 BoosterNextFYBlack" panose="02000A03000000020004" pitchFamily="2" charset="0"/>
                <a:ea typeface="字魂59号-创粗黑" panose="00000500000000000000" pitchFamily="2" charset="-122"/>
                <a:cs typeface="UVN Bai Sau Nang" panose="04030905020802020C03" charset="0"/>
                <a:sym typeface="+mn-lt"/>
              </a:rPr>
              <a:t>học</a:t>
            </a:r>
            <a:endParaRPr kumimoji="0" lang="en-US" altLang="zh-CN" sz="6600" b="0" i="0" u="none" strike="noStrike" kern="1200" cap="none" spc="0" normalizeH="0" baseline="0" noProof="0" dirty="0">
              <a:ln>
                <a:solidFill>
                  <a:sysClr val="windowText" lastClr="000000"/>
                </a:solidFill>
              </a:ln>
              <a:solidFill>
                <a:schemeClr val="accent1">
                  <a:lumMod val="75000"/>
                </a:schemeClr>
              </a:solidFill>
              <a:effectLst/>
              <a:uLnTx/>
              <a:uFillTx/>
              <a:latin typeface="#9Slide03 BoosterNextFYBlack" panose="02000A03000000020004" pitchFamily="2" charset="0"/>
              <a:ea typeface="字魂59号-创粗黑" panose="00000500000000000000" pitchFamily="2" charset="-122"/>
              <a:cs typeface="UVN Bai Sau Nang" panose="04030905020802020C03" charset="0"/>
              <a:sym typeface="+mn-lt"/>
            </a:endParaRPr>
          </a:p>
        </p:txBody>
      </p:sp>
      <p:pic>
        <p:nvPicPr>
          <p:cNvPr id="33" name="图片 32"/>
          <p:cNvPicPr>
            <a:picLocks noChangeAspect="1"/>
          </p:cNvPicPr>
          <p:nvPr/>
        </p:nvPicPr>
        <p:blipFill rotWithShape="1">
          <a:blip r:embed="rId3" cstate="print">
            <a:extLst>
              <a:ext uri="{28A0092B-C50C-407E-A947-70E740481C1C}">
                <a14:useLocalDpi xmlns:a14="http://schemas.microsoft.com/office/drawing/2010/main" val="0"/>
              </a:ext>
            </a:extLst>
          </a:blip>
          <a:srcRect l="45568" t="62108" r="41096"/>
          <a:stretch>
            <a:fillRect/>
          </a:stretch>
        </p:blipFill>
        <p:spPr>
          <a:xfrm>
            <a:off x="9588620" y="4989190"/>
            <a:ext cx="563301" cy="900264"/>
          </a:xfrm>
          <a:prstGeom prst="rect">
            <a:avLst/>
          </a:prstGeom>
        </p:spPr>
      </p:pic>
      <p:pic>
        <p:nvPicPr>
          <p:cNvPr id="38" name="图片 37"/>
          <p:cNvPicPr>
            <a:picLocks noChangeAspect="1"/>
          </p:cNvPicPr>
          <p:nvPr/>
        </p:nvPicPr>
        <p:blipFill rotWithShape="1">
          <a:blip r:embed="rId4" cstate="print">
            <a:extLst>
              <a:ext uri="{28A0092B-C50C-407E-A947-70E740481C1C}">
                <a14:useLocalDpi xmlns:a14="http://schemas.microsoft.com/office/drawing/2010/main" val="0"/>
              </a:ext>
            </a:extLst>
          </a:blip>
          <a:srcRect l="45568" t="62108" r="41096"/>
          <a:stretch>
            <a:fillRect/>
          </a:stretch>
        </p:blipFill>
        <p:spPr>
          <a:xfrm>
            <a:off x="8852091" y="4369676"/>
            <a:ext cx="949085" cy="1516822"/>
          </a:xfrm>
          <a:prstGeom prst="rect">
            <a:avLst/>
          </a:prstGeom>
        </p:spPr>
      </p:pic>
      <p:pic>
        <p:nvPicPr>
          <p:cNvPr id="39" name="图片 38" descr="图片包含 物体&#10;&#10;已生成高可信度的说明"/>
          <p:cNvPicPr>
            <a:picLocks noChangeAspect="1"/>
          </p:cNvPicPr>
          <p:nvPr/>
        </p:nvPicPr>
        <p:blipFill rotWithShape="1">
          <a:blip r:embed="rId5" cstate="print">
            <a:extLst>
              <a:ext uri="{28A0092B-C50C-407E-A947-70E740481C1C}">
                <a14:useLocalDpi xmlns:a14="http://schemas.microsoft.com/office/drawing/2010/main" val="0"/>
              </a:ext>
            </a:extLst>
          </a:blip>
          <a:srcRect l="62390" t="45049" r="32944" b="46077"/>
          <a:stretch>
            <a:fillRect/>
          </a:stretch>
        </p:blipFill>
        <p:spPr>
          <a:xfrm>
            <a:off x="8970281" y="971502"/>
            <a:ext cx="516739" cy="552791"/>
          </a:xfrm>
          <a:prstGeom prst="rect">
            <a:avLst/>
          </a:prstGeom>
        </p:spPr>
      </p:pic>
      <p:pic>
        <p:nvPicPr>
          <p:cNvPr id="40" name="图片 39" descr="图片包含 物体&#10;&#10;已生成高可信度的说明"/>
          <p:cNvPicPr>
            <a:picLocks noChangeAspect="1"/>
          </p:cNvPicPr>
          <p:nvPr/>
        </p:nvPicPr>
        <p:blipFill rotWithShape="1">
          <a:blip r:embed="rId6">
            <a:extLst>
              <a:ext uri="{28A0092B-C50C-407E-A947-70E740481C1C}">
                <a14:useLocalDpi xmlns:a14="http://schemas.microsoft.com/office/drawing/2010/main" val="0"/>
              </a:ext>
            </a:extLst>
          </a:blip>
          <a:srcRect l="62390" t="45049" r="32944" b="46077"/>
          <a:stretch>
            <a:fillRect/>
          </a:stretch>
        </p:blipFill>
        <p:spPr>
          <a:xfrm>
            <a:off x="5448168" y="4989190"/>
            <a:ext cx="647832" cy="693030"/>
          </a:xfrm>
          <a:prstGeom prst="rect">
            <a:avLst/>
          </a:prstGeom>
        </p:spPr>
      </p:pic>
      <p:pic>
        <p:nvPicPr>
          <p:cNvPr id="11" name="Picture 10">
            <a:extLst>
              <a:ext uri="{FF2B5EF4-FFF2-40B4-BE49-F238E27FC236}">
                <a16:creationId xmlns="" xmlns:a16="http://schemas.microsoft.com/office/drawing/2014/main" id="{E9B65DEE-1DD0-450B-B3D0-22B4FFCECC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78009" y="2774041"/>
            <a:ext cx="585267" cy="1450974"/>
          </a:xfrm>
          <a:prstGeom prst="rect">
            <a:avLst/>
          </a:prstGeom>
        </p:spPr>
      </p:pic>
      <p:sp>
        <p:nvSpPr>
          <p:cNvPr id="12" name="矩形 11"/>
          <p:cNvSpPr/>
          <p:nvPr/>
        </p:nvSpPr>
        <p:spPr>
          <a:xfrm>
            <a:off x="0" y="2274838"/>
            <a:ext cx="12192000"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7200" b="1" dirty="0">
                <a:ln w="19050">
                  <a:solidFill>
                    <a:sysClr val="windowText" lastClr="000000"/>
                  </a:solidFill>
                </a:ln>
                <a:solidFill>
                  <a:srgbClr val="FFFF00"/>
                </a:solidFill>
                <a:latin typeface="#9Slide07 SFU Rhythm" panose="00000400000000000000" pitchFamily="2" charset="0"/>
                <a:ea typeface="字魂59号-创粗黑" panose="00000500000000000000" pitchFamily="2" charset="-122"/>
                <a:cs typeface="UVN Bai Sau Nang" panose="04030905020802020C03" charset="0"/>
                <a:sym typeface="+mn-lt"/>
              </a:rPr>
              <a:t>ÔN TẬP: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7200" b="1" dirty="0">
                <a:ln w="19050">
                  <a:solidFill>
                    <a:sysClr val="windowText" lastClr="000000"/>
                  </a:solidFill>
                </a:ln>
                <a:solidFill>
                  <a:srgbClr val="FFFF00"/>
                </a:solidFill>
                <a:latin typeface="#9Slide07 SFU Rhythm" panose="00000400000000000000" pitchFamily="2" charset="0"/>
                <a:ea typeface="字魂59号-创粗黑" panose="00000500000000000000" pitchFamily="2" charset="-122"/>
                <a:cs typeface="UVN Bai Sau Nang" panose="04030905020802020C03" charset="0"/>
                <a:sym typeface="+mn-lt"/>
              </a:rPr>
              <a:t>THỰC VẬT VÀ ĐỘNG VẬT</a:t>
            </a:r>
            <a:endParaRPr kumimoji="0" lang="en-US" altLang="zh-CN" sz="7200" b="1" i="0" u="none" strike="noStrike" kern="1200" cap="none" spc="0" normalizeH="0" baseline="0" noProof="0" dirty="0">
              <a:ln w="19050">
                <a:solidFill>
                  <a:sysClr val="windowText" lastClr="000000"/>
                </a:solidFill>
              </a:ln>
              <a:solidFill>
                <a:srgbClr val="FFFF00"/>
              </a:solidFill>
              <a:effectLst/>
              <a:uLnTx/>
              <a:uFillTx/>
              <a:latin typeface="#9Slide07 SFU Rhythm" panose="00000400000000000000" pitchFamily="2" charset="0"/>
              <a:ea typeface="字魂59号-创粗黑" panose="00000500000000000000" pitchFamily="2" charset="-122"/>
              <a:cs typeface="UVN Bai Sau Nang" panose="04030905020802020C03" charset="0"/>
              <a:sym typeface="+mn-lt"/>
            </a:endParaRPr>
          </a:p>
        </p:txBody>
      </p:sp>
      <p:pic>
        <p:nvPicPr>
          <p:cNvPr id="13" name="Picture 12">
            <a:extLst>
              <a:ext uri="{FF2B5EF4-FFF2-40B4-BE49-F238E27FC236}">
                <a16:creationId xmlns:lc="http://schemas.openxmlformats.org/drawingml/2006/lockedCanvas" xmlns="" xmlns:a16="http://schemas.microsoft.com/office/drawing/2014/main" id="{10782373-64CD-4060-AF84-0E373A1E2219}"/>
              </a:ext>
            </a:extLst>
          </p:cNvPr>
          <p:cNvPicPr>
            <a:picLocks noChangeAspect="1"/>
          </p:cNvPicPr>
          <p:nvPr/>
        </p:nvPicPr>
        <p:blipFill>
          <a:blip r:embed="rId8"/>
          <a:stretch>
            <a:fillRect/>
          </a:stretch>
        </p:blipFill>
        <p:spPr>
          <a:xfrm>
            <a:off x="6096000" y="958911"/>
            <a:ext cx="1283980" cy="1283980"/>
          </a:xfrm>
          <a:prstGeom prst="ellipse">
            <a:avLst/>
          </a:prstGeom>
        </p:spPr>
      </p:pic>
    </p:spTree>
    <p:extLst>
      <p:ext uri="{BB962C8B-B14F-4D97-AF65-F5344CB8AC3E}">
        <p14:creationId xmlns:p14="http://schemas.microsoft.com/office/powerpoint/2010/main" val="157912527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5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4*#ppt_w"/>
                                          </p:val>
                                        </p:tav>
                                        <p:tav tm="100000">
                                          <p:val>
                                            <p:strVal val="#ppt_w"/>
                                          </p:val>
                                        </p:tav>
                                      </p:tavLst>
                                    </p:anim>
                                    <p:anim calcmode="lin" valueType="num">
                                      <p:cBhvr>
                                        <p:cTn id="8" dur="500" fill="hold"/>
                                        <p:tgtEl>
                                          <p:spTgt spid="1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AC9EF5F5-4EC8-4F82-B3D6-30614CA7BEB9}"/>
              </a:ext>
            </a:extLst>
          </p:cNvPr>
          <p:cNvSpPr/>
          <p:nvPr/>
        </p:nvSpPr>
        <p:spPr>
          <a:xfrm>
            <a:off x="3832754" y="4543"/>
            <a:ext cx="4343400" cy="1107996"/>
          </a:xfrm>
          <a:prstGeom prst="rect">
            <a:avLst/>
          </a:prstGeom>
          <a:noFill/>
          <a:effectLst>
            <a:outerShdw blurRad="50800" dist="50800" dir="5400000" algn="ctr" rotWithShape="0">
              <a:srgbClr val="000000">
                <a:alpha val="89000"/>
              </a:srgbClr>
            </a:outerShdw>
          </a:effectLst>
        </p:spPr>
        <p:txBody>
          <a:bodyPr wrap="square" lIns="91440" tIns="45720" rIns="91440" bIns="45720">
            <a:spAutoFit/>
          </a:bodyPr>
          <a:lstStyle/>
          <a:p>
            <a:pPr algn="ctr"/>
            <a:r>
              <a:rPr lang="en-US" sz="6600" b="1" cap="none" spc="0">
                <a:ln w="22225">
                  <a:solidFill>
                    <a:schemeClr val="accent2"/>
                  </a:solidFill>
                  <a:prstDash val="solid"/>
                </a:ln>
                <a:solidFill>
                  <a:srgbClr val="FFFF00"/>
                </a:solidFill>
                <a:effectLst/>
                <a:latin typeface="#9Slide07 SFU Rhythm" panose="00000400000000000000" pitchFamily="2" charset="0"/>
              </a:rPr>
              <a:t>MỤC TIÊU</a:t>
            </a:r>
            <a:r>
              <a:rPr lang="en-US" sz="6600" b="1" cap="none" spc="0">
                <a:ln w="22225">
                  <a:solidFill>
                    <a:schemeClr val="accent2"/>
                  </a:solidFill>
                  <a:prstDash val="solid"/>
                </a:ln>
                <a:solidFill>
                  <a:srgbClr val="FF99CC"/>
                </a:solidFill>
                <a:effectLst/>
                <a:latin typeface="#9Slide07 SFU Rhythm" panose="00000400000000000000" pitchFamily="2" charset="0"/>
              </a:rPr>
              <a:t>             </a:t>
            </a:r>
          </a:p>
        </p:txBody>
      </p:sp>
      <p:grpSp>
        <p:nvGrpSpPr>
          <p:cNvPr id="13" name="Group 12">
            <a:extLst>
              <a:ext uri="{FF2B5EF4-FFF2-40B4-BE49-F238E27FC236}">
                <a16:creationId xmlns="" xmlns:a16="http://schemas.microsoft.com/office/drawing/2014/main" id="{BF43DB25-9453-472E-ABF6-41AA78E1EB74}"/>
              </a:ext>
            </a:extLst>
          </p:cNvPr>
          <p:cNvGrpSpPr/>
          <p:nvPr/>
        </p:nvGrpSpPr>
        <p:grpSpPr>
          <a:xfrm>
            <a:off x="1255854" y="1243426"/>
            <a:ext cx="10363355" cy="1878315"/>
            <a:chOff x="1238913" y="1516463"/>
            <a:chExt cx="10363355" cy="1878315"/>
          </a:xfrm>
        </p:grpSpPr>
        <p:grpSp>
          <p:nvGrpSpPr>
            <p:cNvPr id="3" name="Group 2">
              <a:extLst>
                <a:ext uri="{FF2B5EF4-FFF2-40B4-BE49-F238E27FC236}">
                  <a16:creationId xmlns="" xmlns:a16="http://schemas.microsoft.com/office/drawing/2014/main" id="{9D98DF67-D230-46CA-B74A-7320338DF59F}"/>
                </a:ext>
              </a:extLst>
            </p:cNvPr>
            <p:cNvGrpSpPr/>
            <p:nvPr/>
          </p:nvGrpSpPr>
          <p:grpSpPr>
            <a:xfrm>
              <a:off x="1238913" y="1516463"/>
              <a:ext cx="10104180" cy="1494588"/>
              <a:chOff x="1713685" y="1740282"/>
              <a:chExt cx="8320725" cy="1548236"/>
            </a:xfrm>
          </p:grpSpPr>
          <p:sp>
            <p:nvSpPr>
              <p:cNvPr id="8" name="Rectangle: Rounded Corners 7">
                <a:extLst>
                  <a:ext uri="{FF2B5EF4-FFF2-40B4-BE49-F238E27FC236}">
                    <a16:creationId xmlns="" xmlns:a16="http://schemas.microsoft.com/office/drawing/2014/main" id="{E7C6B49B-6017-4338-9541-48E3C544263F}"/>
                  </a:ext>
                </a:extLst>
              </p:cNvPr>
              <p:cNvSpPr/>
              <p:nvPr/>
            </p:nvSpPr>
            <p:spPr>
              <a:xfrm>
                <a:off x="2101266" y="1740282"/>
                <a:ext cx="7933144" cy="1524765"/>
              </a:xfrm>
              <a:prstGeom prst="roundRect">
                <a:avLst>
                  <a:gd name="adj" fmla="val 50000"/>
                </a:avLst>
              </a:prstGeom>
              <a:solidFill>
                <a:schemeClr val="accent4">
                  <a:lumMod val="40000"/>
                  <a:lumOff val="6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 xmlns:a16="http://schemas.microsoft.com/office/drawing/2014/main" id="{E0EC621F-F486-47CF-BC9F-B868452F8DE6}"/>
                  </a:ext>
                </a:extLst>
              </p:cNvPr>
              <p:cNvSpPr/>
              <p:nvPr/>
            </p:nvSpPr>
            <p:spPr>
              <a:xfrm>
                <a:off x="1713685" y="2095628"/>
                <a:ext cx="1013509" cy="1151690"/>
              </a:xfrm>
              <a:prstGeom prst="ellipse">
                <a:avLst/>
              </a:prstGeom>
              <a:solidFill>
                <a:schemeClr val="accent5">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rgbClr val="0070C0"/>
                    </a:solidFill>
                  </a:ln>
                </a:endParaRPr>
              </a:p>
            </p:txBody>
          </p:sp>
          <p:sp>
            <p:nvSpPr>
              <p:cNvPr id="10" name="Rectangle 9">
                <a:extLst>
                  <a:ext uri="{FF2B5EF4-FFF2-40B4-BE49-F238E27FC236}">
                    <a16:creationId xmlns="" xmlns:a16="http://schemas.microsoft.com/office/drawing/2014/main" id="{43F02EC4-8ED7-473B-B3B5-0E7CD270537B}"/>
                  </a:ext>
                </a:extLst>
              </p:cNvPr>
              <p:cNvSpPr/>
              <p:nvPr/>
            </p:nvSpPr>
            <p:spPr>
              <a:xfrm>
                <a:off x="1855548" y="1917574"/>
                <a:ext cx="729782" cy="1370944"/>
              </a:xfrm>
              <a:prstGeom prst="rect">
                <a:avLst/>
              </a:prstGeom>
              <a:noFill/>
              <a:effectLst>
                <a:outerShdw blurRad="50800" dist="50800" dir="5400000" algn="ctr" rotWithShape="0">
                  <a:srgbClr val="000000">
                    <a:alpha val="89000"/>
                  </a:srgbClr>
                </a:outerShdw>
              </a:effectLst>
            </p:spPr>
            <p:txBody>
              <a:bodyPr wrap="square" lIns="91440" tIns="45720" rIns="91440" bIns="45720">
                <a:spAutoFit/>
              </a:bodyPr>
              <a:lstStyle/>
              <a:p>
                <a:pPr algn="ctr"/>
                <a:r>
                  <a:rPr lang="en-US" sz="8000" b="1" cap="none" spc="0">
                    <a:ln w="9525">
                      <a:solidFill>
                        <a:sysClr val="windowText" lastClr="000000"/>
                      </a:solidFill>
                      <a:prstDash val="solid"/>
                    </a:ln>
                    <a:solidFill>
                      <a:srgbClr val="FF6699"/>
                    </a:solidFill>
                    <a:effectLst/>
                    <a:latin typeface="#9Slide07 SFU Rhythm" panose="00000400000000000000" pitchFamily="2" charset="0"/>
                  </a:rPr>
                  <a:t>1             </a:t>
                </a:r>
              </a:p>
            </p:txBody>
          </p:sp>
        </p:grpSp>
        <p:sp>
          <p:nvSpPr>
            <p:cNvPr id="11" name="TextBox 10">
              <a:extLst>
                <a:ext uri="{FF2B5EF4-FFF2-40B4-BE49-F238E27FC236}">
                  <a16:creationId xmlns="" xmlns:a16="http://schemas.microsoft.com/office/drawing/2014/main" id="{FB002248-9FC7-488D-9008-5FE9425D94A0}"/>
                </a:ext>
              </a:extLst>
            </p:cNvPr>
            <p:cNvSpPr txBox="1"/>
            <p:nvPr/>
          </p:nvSpPr>
          <p:spPr>
            <a:xfrm>
              <a:off x="2743484" y="1671229"/>
              <a:ext cx="8858784" cy="1723549"/>
            </a:xfrm>
            <a:prstGeom prst="rect">
              <a:avLst/>
            </a:prstGeom>
            <a:noFill/>
            <a:effectLst/>
          </p:spPr>
          <p:txBody>
            <a:bodyPr wrap="square" lIns="0" tIns="0" rIns="0" bIns="0" rtlCol="0">
              <a:spAutoFit/>
            </a:bodyPr>
            <a:lstStyle/>
            <a:p>
              <a:r>
                <a:rPr lang="en-SG" sz="3600">
                  <a:solidFill>
                    <a:schemeClr val="tx1">
                      <a:lumMod val="95000"/>
                      <a:lumOff val="5000"/>
                    </a:schemeClr>
                  </a:solidFill>
                  <a:latin typeface="Calibri" panose="020F0502020204030204" pitchFamily="34" charset="0"/>
                  <a:cs typeface="Calibri" panose="020F0502020204030204" pitchFamily="34" charset="0"/>
                </a:rPr>
                <a:t>N</a:t>
              </a:r>
              <a:r>
                <a:rPr lang="en-SG" sz="4000">
                  <a:solidFill>
                    <a:schemeClr val="tx1">
                      <a:lumMod val="95000"/>
                      <a:lumOff val="5000"/>
                    </a:schemeClr>
                  </a:solidFill>
                  <a:latin typeface="Calibri" panose="020F0502020204030204" pitchFamily="34" charset="0"/>
                  <a:cs typeface="Calibri" panose="020F0502020204030204" pitchFamily="34" charset="0"/>
                </a:rPr>
                <a:t>êu được</a:t>
              </a:r>
              <a:r>
                <a:rPr lang="en-SG" sz="3600">
                  <a:solidFill>
                    <a:schemeClr val="tx1">
                      <a:lumMod val="95000"/>
                      <a:lumOff val="5000"/>
                    </a:schemeClr>
                  </a:solidFill>
                  <a:latin typeface="Calibri" panose="020F0502020204030204" pitchFamily="34" charset="0"/>
                  <a:cs typeface="Calibri" panose="020F0502020204030204" pitchFamily="34" charset="0"/>
                </a:rPr>
                <a:t> m</a:t>
              </a:r>
              <a:r>
                <a:rPr lang="en-US" sz="3600" i="0">
                  <a:effectLst/>
                  <a:latin typeface="Arial" panose="020B0604020202020204" pitchFamily="34" charset="0"/>
                </a:rPr>
                <a:t>ột số hoa thụ phấn nhờ gió, một số hoa thụ phấn nhờ côn trùng.</a:t>
              </a:r>
            </a:p>
            <a:p>
              <a:pPr algn="l"/>
              <a:endParaRPr lang="en-US" sz="3600">
                <a:solidFill>
                  <a:schemeClr val="tx1">
                    <a:lumMod val="95000"/>
                    <a:lumOff val="5000"/>
                  </a:schemeClr>
                </a:solidFill>
                <a:latin typeface="Calibri" panose="020F0502020204030204" pitchFamily="34" charset="0"/>
                <a:cs typeface="Calibri" panose="020F0502020204030204" pitchFamily="34" charset="0"/>
              </a:endParaRPr>
            </a:p>
          </p:txBody>
        </p:sp>
      </p:grpSp>
      <p:grpSp>
        <p:nvGrpSpPr>
          <p:cNvPr id="30" name="Group 29">
            <a:extLst>
              <a:ext uri="{FF2B5EF4-FFF2-40B4-BE49-F238E27FC236}">
                <a16:creationId xmlns="" xmlns:a16="http://schemas.microsoft.com/office/drawing/2014/main" id="{719A1F50-EE21-4B72-AF06-0585E3EFCBBA}"/>
              </a:ext>
            </a:extLst>
          </p:cNvPr>
          <p:cNvGrpSpPr/>
          <p:nvPr/>
        </p:nvGrpSpPr>
        <p:grpSpPr>
          <a:xfrm>
            <a:off x="1831862" y="3246438"/>
            <a:ext cx="10360138" cy="1860581"/>
            <a:chOff x="1563289" y="3529211"/>
            <a:chExt cx="10360138" cy="1860581"/>
          </a:xfrm>
        </p:grpSpPr>
        <p:grpSp>
          <p:nvGrpSpPr>
            <p:cNvPr id="14" name="Group 13">
              <a:extLst>
                <a:ext uri="{FF2B5EF4-FFF2-40B4-BE49-F238E27FC236}">
                  <a16:creationId xmlns="" xmlns:a16="http://schemas.microsoft.com/office/drawing/2014/main" id="{7669DED0-7F7A-47E8-AC0D-925CB020E15B}"/>
                </a:ext>
              </a:extLst>
            </p:cNvPr>
            <p:cNvGrpSpPr/>
            <p:nvPr/>
          </p:nvGrpSpPr>
          <p:grpSpPr>
            <a:xfrm>
              <a:off x="1563289" y="3529211"/>
              <a:ext cx="10360138" cy="1494588"/>
              <a:chOff x="1238912" y="1516463"/>
              <a:chExt cx="10360138" cy="1494588"/>
            </a:xfrm>
          </p:grpSpPr>
          <p:grpSp>
            <p:nvGrpSpPr>
              <p:cNvPr id="15" name="Group 14">
                <a:extLst>
                  <a:ext uri="{FF2B5EF4-FFF2-40B4-BE49-F238E27FC236}">
                    <a16:creationId xmlns="" xmlns:a16="http://schemas.microsoft.com/office/drawing/2014/main" id="{E69CF4E0-8A01-4C3F-80C5-3F76C6B73B8B}"/>
                  </a:ext>
                </a:extLst>
              </p:cNvPr>
              <p:cNvGrpSpPr/>
              <p:nvPr/>
            </p:nvGrpSpPr>
            <p:grpSpPr>
              <a:xfrm>
                <a:off x="1238912" y="1516463"/>
                <a:ext cx="10104181" cy="1494588"/>
                <a:chOff x="1713685" y="1740282"/>
                <a:chExt cx="8320725" cy="1548236"/>
              </a:xfrm>
            </p:grpSpPr>
            <p:sp>
              <p:nvSpPr>
                <p:cNvPr id="17" name="Rectangle: Rounded Corners 16">
                  <a:extLst>
                    <a:ext uri="{FF2B5EF4-FFF2-40B4-BE49-F238E27FC236}">
                      <a16:creationId xmlns="" xmlns:a16="http://schemas.microsoft.com/office/drawing/2014/main" id="{1FEF7B64-04D9-468E-A332-1DDDFBA72B96}"/>
                    </a:ext>
                  </a:extLst>
                </p:cNvPr>
                <p:cNvSpPr/>
                <p:nvPr/>
              </p:nvSpPr>
              <p:spPr>
                <a:xfrm>
                  <a:off x="2101266" y="1740282"/>
                  <a:ext cx="7933144" cy="1524765"/>
                </a:xfrm>
                <a:prstGeom prst="roundRect">
                  <a:avLst>
                    <a:gd name="adj" fmla="val 50000"/>
                  </a:avLst>
                </a:prstGeom>
                <a:solidFill>
                  <a:schemeClr val="accent6">
                    <a:lumMod val="40000"/>
                    <a:lumOff val="6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 xmlns:a16="http://schemas.microsoft.com/office/drawing/2014/main" id="{7ED47E01-29D5-49D7-9E4B-3213E283B4CF}"/>
                    </a:ext>
                  </a:extLst>
                </p:cNvPr>
                <p:cNvSpPr/>
                <p:nvPr/>
              </p:nvSpPr>
              <p:spPr>
                <a:xfrm>
                  <a:off x="1713685" y="2095628"/>
                  <a:ext cx="1013509" cy="1151690"/>
                </a:xfrm>
                <a:prstGeom prst="ellipse">
                  <a:avLst/>
                </a:prstGeom>
                <a:solidFill>
                  <a:schemeClr val="accent5">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rgbClr val="0070C0"/>
                      </a:solidFill>
                    </a:ln>
                  </a:endParaRPr>
                </a:p>
              </p:txBody>
            </p:sp>
            <p:sp>
              <p:nvSpPr>
                <p:cNvPr id="20" name="Rectangle 19">
                  <a:extLst>
                    <a:ext uri="{FF2B5EF4-FFF2-40B4-BE49-F238E27FC236}">
                      <a16:creationId xmlns="" xmlns:a16="http://schemas.microsoft.com/office/drawing/2014/main" id="{A37198A7-453C-43C7-8372-AFB823C2B856}"/>
                    </a:ext>
                  </a:extLst>
                </p:cNvPr>
                <p:cNvSpPr/>
                <p:nvPr/>
              </p:nvSpPr>
              <p:spPr>
                <a:xfrm>
                  <a:off x="1855548" y="1917574"/>
                  <a:ext cx="729782" cy="1370944"/>
                </a:xfrm>
                <a:prstGeom prst="rect">
                  <a:avLst/>
                </a:prstGeom>
                <a:noFill/>
                <a:effectLst>
                  <a:outerShdw blurRad="50800" dist="50800" dir="5400000" algn="ctr" rotWithShape="0">
                    <a:srgbClr val="000000">
                      <a:alpha val="89000"/>
                    </a:srgbClr>
                  </a:outerShdw>
                </a:effectLst>
              </p:spPr>
              <p:txBody>
                <a:bodyPr wrap="square" lIns="91440" tIns="45720" rIns="91440" bIns="45720">
                  <a:spAutoFit/>
                </a:bodyPr>
                <a:lstStyle/>
                <a:p>
                  <a:pPr algn="ctr"/>
                  <a:r>
                    <a:rPr lang="en-US" sz="8000" b="1">
                      <a:ln w="9525">
                        <a:solidFill>
                          <a:sysClr val="windowText" lastClr="000000"/>
                        </a:solidFill>
                        <a:prstDash val="solid"/>
                      </a:ln>
                      <a:solidFill>
                        <a:srgbClr val="FF6699"/>
                      </a:solidFill>
                      <a:latin typeface="#9Slide07 SFU Rhythm" panose="00000400000000000000" pitchFamily="2" charset="0"/>
                    </a:rPr>
                    <a:t>2</a:t>
                  </a:r>
                  <a:r>
                    <a:rPr lang="en-US" sz="8000" b="1" cap="none" spc="0">
                      <a:ln w="9525">
                        <a:solidFill>
                          <a:sysClr val="windowText" lastClr="000000"/>
                        </a:solidFill>
                        <a:prstDash val="solid"/>
                      </a:ln>
                      <a:solidFill>
                        <a:srgbClr val="FF6699"/>
                      </a:solidFill>
                      <a:effectLst/>
                      <a:latin typeface="#9Slide07 SFU Rhythm" panose="00000400000000000000" pitchFamily="2" charset="0"/>
                    </a:rPr>
                    <a:t>             </a:t>
                  </a:r>
                </a:p>
              </p:txBody>
            </p:sp>
          </p:grpSp>
          <p:sp>
            <p:nvSpPr>
              <p:cNvPr id="16" name="TextBox 15">
                <a:extLst>
                  <a:ext uri="{FF2B5EF4-FFF2-40B4-BE49-F238E27FC236}">
                    <a16:creationId xmlns="" xmlns:a16="http://schemas.microsoft.com/office/drawing/2014/main" id="{607E6B6C-A153-446D-99C0-37BDB54F5E9F}"/>
                  </a:ext>
                </a:extLst>
              </p:cNvPr>
              <p:cNvSpPr txBox="1"/>
              <p:nvPr/>
            </p:nvSpPr>
            <p:spPr>
              <a:xfrm>
                <a:off x="2740266" y="1671625"/>
                <a:ext cx="8858784" cy="553998"/>
              </a:xfrm>
              <a:prstGeom prst="rect">
                <a:avLst/>
              </a:prstGeom>
              <a:noFill/>
              <a:effectLst/>
            </p:spPr>
            <p:txBody>
              <a:bodyPr wrap="square" lIns="0" tIns="0" rIns="0" bIns="0" rtlCol="0">
                <a:spAutoFit/>
              </a:bodyPr>
              <a:lstStyle/>
              <a:p>
                <a:endParaRPr lang="en-US" sz="3600">
                  <a:solidFill>
                    <a:schemeClr val="tx1">
                      <a:lumMod val="95000"/>
                      <a:lumOff val="5000"/>
                    </a:schemeClr>
                  </a:solidFill>
                  <a:latin typeface="Calibri" panose="020F0502020204030204" pitchFamily="34" charset="0"/>
                  <a:cs typeface="Calibri" panose="020F0502020204030204" pitchFamily="34" charset="0"/>
                </a:endParaRPr>
              </a:p>
            </p:txBody>
          </p:sp>
        </p:grpSp>
        <p:sp>
          <p:nvSpPr>
            <p:cNvPr id="21" name="TextBox 20">
              <a:extLst>
                <a:ext uri="{FF2B5EF4-FFF2-40B4-BE49-F238E27FC236}">
                  <a16:creationId xmlns="" xmlns:a16="http://schemas.microsoft.com/office/drawing/2014/main" id="{95770F18-CEA6-4CBE-ACF7-855217231625}"/>
                </a:ext>
              </a:extLst>
            </p:cNvPr>
            <p:cNvSpPr txBox="1"/>
            <p:nvPr/>
          </p:nvSpPr>
          <p:spPr>
            <a:xfrm>
              <a:off x="3046988" y="3666243"/>
              <a:ext cx="8858784" cy="1723549"/>
            </a:xfrm>
            <a:prstGeom prst="rect">
              <a:avLst/>
            </a:prstGeom>
            <a:noFill/>
            <a:effectLst/>
          </p:spPr>
          <p:txBody>
            <a:bodyPr wrap="square" lIns="0" tIns="0" rIns="0" bIns="0" rtlCol="0">
              <a:spAutoFit/>
            </a:bodyPr>
            <a:lstStyle/>
            <a:p>
              <a:r>
                <a:rPr lang="en-SG" sz="3600">
                  <a:solidFill>
                    <a:schemeClr val="tx1">
                      <a:lumMod val="95000"/>
                      <a:lumOff val="5000"/>
                    </a:schemeClr>
                  </a:solidFill>
                  <a:latin typeface="Calibri" panose="020F0502020204030204" pitchFamily="34" charset="0"/>
                  <a:cs typeface="Calibri" panose="020F0502020204030204" pitchFamily="34" charset="0"/>
                </a:rPr>
                <a:t>N</a:t>
              </a:r>
              <a:r>
                <a:rPr lang="en-SG" sz="4000">
                  <a:solidFill>
                    <a:schemeClr val="tx1">
                      <a:lumMod val="95000"/>
                      <a:lumOff val="5000"/>
                    </a:schemeClr>
                  </a:solidFill>
                  <a:latin typeface="Calibri" panose="020F0502020204030204" pitchFamily="34" charset="0"/>
                  <a:cs typeface="Calibri" panose="020F0502020204030204" pitchFamily="34" charset="0"/>
                </a:rPr>
                <a:t>êu được</a:t>
              </a:r>
              <a:r>
                <a:rPr lang="en-SG" sz="3600">
                  <a:solidFill>
                    <a:schemeClr val="tx1">
                      <a:lumMod val="95000"/>
                      <a:lumOff val="5000"/>
                    </a:schemeClr>
                  </a:solidFill>
                  <a:latin typeface="Calibri" panose="020F0502020204030204" pitchFamily="34" charset="0"/>
                  <a:cs typeface="Calibri" panose="020F0502020204030204" pitchFamily="34" charset="0"/>
                </a:rPr>
                <a:t> m</a:t>
              </a:r>
              <a:r>
                <a:rPr lang="en-US" sz="3600" i="0">
                  <a:effectLst/>
                  <a:latin typeface="Arial" panose="020B0604020202020204" pitchFamily="34" charset="0"/>
                </a:rPr>
                <a:t>ột số </a:t>
              </a:r>
              <a:r>
                <a:rPr lang="en-US" sz="3600" b="0" i="0">
                  <a:effectLst/>
                  <a:latin typeface="Arial" panose="020B0604020202020204" pitchFamily="34" charset="0"/>
                </a:rPr>
                <a:t>loài động vật đẻ trứng, một số loài động vật đẻ con.</a:t>
              </a:r>
              <a:endParaRPr lang="en-US" sz="3600" i="0">
                <a:effectLst/>
                <a:latin typeface="Arial" panose="020B0604020202020204" pitchFamily="34" charset="0"/>
              </a:endParaRPr>
            </a:p>
            <a:p>
              <a:pPr algn="l"/>
              <a:endParaRPr lang="en-US" sz="3600">
                <a:solidFill>
                  <a:schemeClr val="tx1">
                    <a:lumMod val="95000"/>
                    <a:lumOff val="5000"/>
                  </a:schemeClr>
                </a:solidFill>
                <a:latin typeface="Calibri" panose="020F0502020204030204" pitchFamily="34" charset="0"/>
                <a:cs typeface="Calibri" panose="020F0502020204030204" pitchFamily="34" charset="0"/>
              </a:endParaRPr>
            </a:p>
          </p:txBody>
        </p:sp>
      </p:grpSp>
      <p:grpSp>
        <p:nvGrpSpPr>
          <p:cNvPr id="31" name="Group 30">
            <a:extLst>
              <a:ext uri="{FF2B5EF4-FFF2-40B4-BE49-F238E27FC236}">
                <a16:creationId xmlns="" xmlns:a16="http://schemas.microsoft.com/office/drawing/2014/main" id="{AEBE32E7-444F-489A-8193-48008F9BBC5F}"/>
              </a:ext>
            </a:extLst>
          </p:cNvPr>
          <p:cNvGrpSpPr/>
          <p:nvPr/>
        </p:nvGrpSpPr>
        <p:grpSpPr>
          <a:xfrm>
            <a:off x="1095825" y="5187787"/>
            <a:ext cx="10840217" cy="1426663"/>
            <a:chOff x="689425" y="5323040"/>
            <a:chExt cx="10840217" cy="1426663"/>
          </a:xfrm>
        </p:grpSpPr>
        <p:grpSp>
          <p:nvGrpSpPr>
            <p:cNvPr id="22" name="Group 21">
              <a:extLst>
                <a:ext uri="{FF2B5EF4-FFF2-40B4-BE49-F238E27FC236}">
                  <a16:creationId xmlns="" xmlns:a16="http://schemas.microsoft.com/office/drawing/2014/main" id="{6D0E3F20-0586-40CF-AE64-008E9C61D905}"/>
                </a:ext>
              </a:extLst>
            </p:cNvPr>
            <p:cNvGrpSpPr/>
            <p:nvPr/>
          </p:nvGrpSpPr>
          <p:grpSpPr>
            <a:xfrm>
              <a:off x="689425" y="5323040"/>
              <a:ext cx="10840217" cy="1426663"/>
              <a:chOff x="1238913" y="1516463"/>
              <a:chExt cx="10585023" cy="1494588"/>
            </a:xfrm>
          </p:grpSpPr>
          <p:grpSp>
            <p:nvGrpSpPr>
              <p:cNvPr id="23" name="Group 22">
                <a:extLst>
                  <a:ext uri="{FF2B5EF4-FFF2-40B4-BE49-F238E27FC236}">
                    <a16:creationId xmlns="" xmlns:a16="http://schemas.microsoft.com/office/drawing/2014/main" id="{51018C09-AFA8-4E04-9C7C-000E51110525}"/>
                  </a:ext>
                </a:extLst>
              </p:cNvPr>
              <p:cNvGrpSpPr/>
              <p:nvPr/>
            </p:nvGrpSpPr>
            <p:grpSpPr>
              <a:xfrm>
                <a:off x="1238913" y="1516463"/>
                <a:ext cx="10585023" cy="1494588"/>
                <a:chOff x="1713685" y="1740282"/>
                <a:chExt cx="8716696" cy="1548236"/>
              </a:xfrm>
            </p:grpSpPr>
            <p:sp>
              <p:nvSpPr>
                <p:cNvPr id="25" name="Rectangle: Rounded Corners 24">
                  <a:extLst>
                    <a:ext uri="{FF2B5EF4-FFF2-40B4-BE49-F238E27FC236}">
                      <a16:creationId xmlns="" xmlns:a16="http://schemas.microsoft.com/office/drawing/2014/main" id="{5AAA97C8-621D-4CD8-91C4-7FA4CD7C9C51}"/>
                    </a:ext>
                  </a:extLst>
                </p:cNvPr>
                <p:cNvSpPr/>
                <p:nvPr/>
              </p:nvSpPr>
              <p:spPr>
                <a:xfrm>
                  <a:off x="2101265" y="1740282"/>
                  <a:ext cx="8329116" cy="1524765"/>
                </a:xfrm>
                <a:prstGeom prst="roundRect">
                  <a:avLst>
                    <a:gd name="adj" fmla="val 50000"/>
                  </a:avLst>
                </a:prstGeom>
                <a:solidFill>
                  <a:schemeClr val="accent2">
                    <a:lumMod val="40000"/>
                    <a:lumOff val="6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7" name="Oval 26">
                  <a:extLst>
                    <a:ext uri="{FF2B5EF4-FFF2-40B4-BE49-F238E27FC236}">
                      <a16:creationId xmlns="" xmlns:a16="http://schemas.microsoft.com/office/drawing/2014/main" id="{440B4B44-0E19-40A3-AAC1-9D9FA1A52D81}"/>
                    </a:ext>
                  </a:extLst>
                </p:cNvPr>
                <p:cNvSpPr/>
                <p:nvPr/>
              </p:nvSpPr>
              <p:spPr>
                <a:xfrm>
                  <a:off x="1713685" y="2095628"/>
                  <a:ext cx="1013509" cy="1151690"/>
                </a:xfrm>
                <a:prstGeom prst="ellipse">
                  <a:avLst/>
                </a:prstGeom>
                <a:solidFill>
                  <a:schemeClr val="accent5">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rgbClr val="0070C0"/>
                      </a:solidFill>
                    </a:ln>
                  </a:endParaRPr>
                </a:p>
              </p:txBody>
            </p:sp>
            <p:sp>
              <p:nvSpPr>
                <p:cNvPr id="28" name="Rectangle 27">
                  <a:extLst>
                    <a:ext uri="{FF2B5EF4-FFF2-40B4-BE49-F238E27FC236}">
                      <a16:creationId xmlns="" xmlns:a16="http://schemas.microsoft.com/office/drawing/2014/main" id="{C6A8F593-07A8-4950-B2CE-A5DE69D5419A}"/>
                    </a:ext>
                  </a:extLst>
                </p:cNvPr>
                <p:cNvSpPr/>
                <p:nvPr/>
              </p:nvSpPr>
              <p:spPr>
                <a:xfrm>
                  <a:off x="1855548" y="1917574"/>
                  <a:ext cx="729782" cy="1370944"/>
                </a:xfrm>
                <a:prstGeom prst="rect">
                  <a:avLst/>
                </a:prstGeom>
                <a:noFill/>
                <a:effectLst>
                  <a:outerShdw blurRad="50800" dist="50800" dir="5400000" algn="ctr" rotWithShape="0">
                    <a:srgbClr val="000000">
                      <a:alpha val="89000"/>
                    </a:srgbClr>
                  </a:outerShdw>
                </a:effectLst>
              </p:spPr>
              <p:txBody>
                <a:bodyPr wrap="square" lIns="91440" tIns="45720" rIns="91440" bIns="45720">
                  <a:spAutoFit/>
                </a:bodyPr>
                <a:lstStyle/>
                <a:p>
                  <a:pPr algn="ctr"/>
                  <a:r>
                    <a:rPr lang="en-US" sz="8000" b="1" cap="none" spc="0" dirty="0">
                      <a:ln w="9525">
                        <a:solidFill>
                          <a:sysClr val="windowText" lastClr="000000"/>
                        </a:solidFill>
                        <a:prstDash val="solid"/>
                      </a:ln>
                      <a:solidFill>
                        <a:srgbClr val="FF6699"/>
                      </a:solidFill>
                      <a:effectLst/>
                      <a:latin typeface="#9Slide07 SFU Rhythm" panose="00000400000000000000" pitchFamily="2" charset="0"/>
                    </a:rPr>
                    <a:t>3             </a:t>
                  </a:r>
                </a:p>
              </p:txBody>
            </p:sp>
          </p:grpSp>
          <p:sp>
            <p:nvSpPr>
              <p:cNvPr id="24" name="TextBox 23">
                <a:extLst>
                  <a:ext uri="{FF2B5EF4-FFF2-40B4-BE49-F238E27FC236}">
                    <a16:creationId xmlns="" xmlns:a16="http://schemas.microsoft.com/office/drawing/2014/main" id="{7EED850D-72AA-4B15-A322-790161041E75}"/>
                  </a:ext>
                </a:extLst>
              </p:cNvPr>
              <p:cNvSpPr txBox="1"/>
              <p:nvPr/>
            </p:nvSpPr>
            <p:spPr>
              <a:xfrm>
                <a:off x="2740266" y="1671625"/>
                <a:ext cx="8858784" cy="553998"/>
              </a:xfrm>
              <a:prstGeom prst="rect">
                <a:avLst/>
              </a:prstGeom>
              <a:noFill/>
              <a:effectLst/>
            </p:spPr>
            <p:txBody>
              <a:bodyPr wrap="square" lIns="0" tIns="0" rIns="0" bIns="0" rtlCol="0">
                <a:spAutoFit/>
              </a:bodyPr>
              <a:lstStyle/>
              <a:p>
                <a:endParaRPr lang="en-US" sz="3600">
                  <a:solidFill>
                    <a:schemeClr val="tx1">
                      <a:lumMod val="95000"/>
                      <a:lumOff val="5000"/>
                    </a:schemeClr>
                  </a:solidFill>
                  <a:latin typeface="Calibri" panose="020F0502020204030204" pitchFamily="34" charset="0"/>
                  <a:cs typeface="Calibri" panose="020F0502020204030204" pitchFamily="34" charset="0"/>
                </a:endParaRPr>
              </a:p>
            </p:txBody>
          </p:sp>
        </p:grpSp>
        <p:sp>
          <p:nvSpPr>
            <p:cNvPr id="29" name="TextBox 28">
              <a:extLst>
                <a:ext uri="{FF2B5EF4-FFF2-40B4-BE49-F238E27FC236}">
                  <a16:creationId xmlns="" xmlns:a16="http://schemas.microsoft.com/office/drawing/2014/main" id="{E92A0E29-B515-433C-94F8-BF83805F14B5}"/>
                </a:ext>
              </a:extLst>
            </p:cNvPr>
            <p:cNvSpPr txBox="1"/>
            <p:nvPr/>
          </p:nvSpPr>
          <p:spPr>
            <a:xfrm>
              <a:off x="2144344" y="5492534"/>
              <a:ext cx="9308747" cy="1107996"/>
            </a:xfrm>
            <a:prstGeom prst="rect">
              <a:avLst/>
            </a:prstGeom>
            <a:noFill/>
            <a:effectLst/>
          </p:spPr>
          <p:txBody>
            <a:bodyPr wrap="square" lIns="0" tIns="0" rIns="0" bIns="0" rtlCol="0">
              <a:spAutoFit/>
            </a:bodyPr>
            <a:lstStyle/>
            <a:p>
              <a:r>
                <a:rPr lang="en-SG" sz="3600">
                  <a:solidFill>
                    <a:schemeClr val="tx1">
                      <a:lumMod val="95000"/>
                      <a:lumOff val="5000"/>
                    </a:schemeClr>
                  </a:solidFill>
                  <a:latin typeface="Calibri" panose="020F0502020204030204" pitchFamily="34" charset="0"/>
                  <a:cs typeface="Calibri" panose="020F0502020204030204" pitchFamily="34" charset="0"/>
                </a:rPr>
                <a:t>Nêu được m</a:t>
              </a:r>
              <a:r>
                <a:rPr lang="en-US" sz="3600" i="0">
                  <a:effectLst/>
                  <a:latin typeface="Arial" panose="020B0604020202020204" pitchFamily="34" charset="0"/>
                </a:rPr>
                <a:t>ột số </a:t>
              </a:r>
              <a:r>
                <a:rPr lang="en-US" sz="3600" b="0" i="0">
                  <a:effectLst/>
                  <a:latin typeface="Arial" panose="020B0604020202020204" pitchFamily="34" charset="0"/>
                </a:rPr>
                <a:t>hình thức sinh sản của thực vật và động vật thông qua một số đại diện.</a:t>
              </a:r>
              <a:endParaRPr lang="en-US" sz="3600">
                <a:solidFill>
                  <a:schemeClr val="tx1">
                    <a:lumMod val="95000"/>
                    <a:lumOff val="5000"/>
                  </a:schemeClr>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7000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down)">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D422641B-4204-45D1-A28D-8C5AEBF7EBE7}"/>
              </a:ext>
            </a:extLst>
          </p:cNvPr>
          <p:cNvSpPr txBox="1"/>
          <p:nvPr/>
        </p:nvSpPr>
        <p:spPr>
          <a:xfrm>
            <a:off x="648928" y="1767007"/>
            <a:ext cx="10894144" cy="1661993"/>
          </a:xfrm>
          <a:prstGeom prst="rect">
            <a:avLst/>
          </a:prstGeom>
          <a:solidFill>
            <a:schemeClr val="bg1"/>
          </a:solidFill>
          <a:effectLst/>
        </p:spPr>
        <p:txBody>
          <a:bodyPr wrap="square" lIns="0" tIns="0" rIns="0" bIns="0" rtlCol="0">
            <a:spAutoFit/>
          </a:bodyPr>
          <a:lstStyle/>
          <a:p>
            <a:pPr algn="just"/>
            <a:r>
              <a:rPr lang="en-SG" sz="3600" b="1" dirty="0" err="1">
                <a:solidFill>
                  <a:srgbClr val="002060"/>
                </a:solidFill>
                <a:latin typeface="Calibri" panose="020F0502020204030204" pitchFamily="34" charset="0"/>
                <a:cs typeface="Calibri" panose="020F0502020204030204" pitchFamily="34" charset="0"/>
              </a:rPr>
              <a:t>Hoa</a:t>
            </a:r>
            <a:r>
              <a:rPr lang="en-SG" sz="3600" b="1" dirty="0">
                <a:solidFill>
                  <a:srgbClr val="002060"/>
                </a:solidFill>
                <a:latin typeface="Calibri" panose="020F0502020204030204" pitchFamily="34" charset="0"/>
                <a:cs typeface="Calibri" panose="020F0502020204030204" pitchFamily="34" charset="0"/>
              </a:rPr>
              <a:t> </a:t>
            </a:r>
            <a:r>
              <a:rPr lang="en-SG" sz="3600" b="1" dirty="0" err="1">
                <a:solidFill>
                  <a:srgbClr val="002060"/>
                </a:solidFill>
                <a:latin typeface="Calibri" panose="020F0502020204030204" pitchFamily="34" charset="0"/>
                <a:cs typeface="Calibri" panose="020F0502020204030204" pitchFamily="34" charset="0"/>
              </a:rPr>
              <a:t>là</a:t>
            </a:r>
            <a:r>
              <a:rPr lang="en-SG" sz="3600" b="1" dirty="0">
                <a:solidFill>
                  <a:srgbClr val="002060"/>
                </a:solidFill>
                <a:latin typeface="Calibri" panose="020F0502020204030204" pitchFamily="34" charset="0"/>
                <a:cs typeface="Calibri" panose="020F0502020204030204" pitchFamily="34" charset="0"/>
              </a:rPr>
              <a:t> </a:t>
            </a:r>
            <a:r>
              <a:rPr lang="en-SG" sz="3600" b="1" dirty="0" err="1">
                <a:solidFill>
                  <a:srgbClr val="002060"/>
                </a:solidFill>
                <a:latin typeface="Calibri" panose="020F0502020204030204" pitchFamily="34" charset="0"/>
                <a:cs typeface="Calibri" panose="020F0502020204030204" pitchFamily="34" charset="0"/>
              </a:rPr>
              <a:t>cơ</a:t>
            </a:r>
            <a:r>
              <a:rPr lang="en-SG" sz="3600" b="1" dirty="0">
                <a:solidFill>
                  <a:srgbClr val="002060"/>
                </a:solidFill>
                <a:latin typeface="Calibri" panose="020F0502020204030204" pitchFamily="34" charset="0"/>
                <a:cs typeface="Calibri" panose="020F0502020204030204" pitchFamily="34" charset="0"/>
              </a:rPr>
              <a:t> </a:t>
            </a:r>
            <a:r>
              <a:rPr lang="en-SG" sz="3600" b="1" dirty="0" err="1">
                <a:solidFill>
                  <a:srgbClr val="002060"/>
                </a:solidFill>
                <a:latin typeface="Calibri" panose="020F0502020204030204" pitchFamily="34" charset="0"/>
                <a:cs typeface="Calibri" panose="020F0502020204030204" pitchFamily="34" charset="0"/>
              </a:rPr>
              <a:t>quan</a:t>
            </a:r>
            <a:r>
              <a:rPr lang="en-SG" sz="3600" b="1" dirty="0">
                <a:solidFill>
                  <a:srgbClr val="002060"/>
                </a:solidFill>
                <a:latin typeface="Calibri" panose="020F0502020204030204" pitchFamily="34" charset="0"/>
                <a:cs typeface="Calibri" panose="020F0502020204030204" pitchFamily="34" charset="0"/>
              </a:rPr>
              <a:t> ….……….. (1) </a:t>
            </a:r>
            <a:r>
              <a:rPr lang="en-SG" sz="3600" b="1" dirty="0" err="1">
                <a:solidFill>
                  <a:srgbClr val="002060"/>
                </a:solidFill>
                <a:latin typeface="Calibri" panose="020F0502020204030204" pitchFamily="34" charset="0"/>
                <a:cs typeface="Calibri" panose="020F0502020204030204" pitchFamily="34" charset="0"/>
              </a:rPr>
              <a:t>của</a:t>
            </a:r>
            <a:r>
              <a:rPr lang="en-SG" sz="3600" b="1" dirty="0">
                <a:solidFill>
                  <a:srgbClr val="002060"/>
                </a:solidFill>
                <a:latin typeface="Calibri" panose="020F0502020204030204" pitchFamily="34" charset="0"/>
                <a:cs typeface="Calibri" panose="020F0502020204030204" pitchFamily="34" charset="0"/>
              </a:rPr>
              <a:t> </a:t>
            </a:r>
            <a:r>
              <a:rPr lang="en-SG" sz="3600" b="1" dirty="0" err="1">
                <a:solidFill>
                  <a:srgbClr val="002060"/>
                </a:solidFill>
                <a:latin typeface="Calibri" panose="020F0502020204030204" pitchFamily="34" charset="0"/>
                <a:cs typeface="Calibri" panose="020F0502020204030204" pitchFamily="34" charset="0"/>
              </a:rPr>
              <a:t>các</a:t>
            </a:r>
            <a:r>
              <a:rPr lang="en-SG" sz="3600" b="1" dirty="0">
                <a:solidFill>
                  <a:srgbClr val="002060"/>
                </a:solidFill>
                <a:latin typeface="Calibri" panose="020F0502020204030204" pitchFamily="34" charset="0"/>
                <a:cs typeface="Calibri" panose="020F0502020204030204" pitchFamily="34" charset="0"/>
              </a:rPr>
              <a:t> </a:t>
            </a:r>
            <a:r>
              <a:rPr lang="en-SG" sz="3600" b="1" dirty="0" err="1">
                <a:solidFill>
                  <a:srgbClr val="002060"/>
                </a:solidFill>
                <a:latin typeface="Calibri" panose="020F0502020204030204" pitchFamily="34" charset="0"/>
                <a:cs typeface="Calibri" panose="020F0502020204030204" pitchFamily="34" charset="0"/>
              </a:rPr>
              <a:t>loài</a:t>
            </a:r>
            <a:r>
              <a:rPr lang="en-SG" sz="3600" b="1" dirty="0">
                <a:solidFill>
                  <a:srgbClr val="002060"/>
                </a:solidFill>
                <a:latin typeface="Calibri" panose="020F0502020204030204" pitchFamily="34" charset="0"/>
                <a:cs typeface="Calibri" panose="020F0502020204030204" pitchFamily="34" charset="0"/>
              </a:rPr>
              <a:t> </a:t>
            </a:r>
            <a:r>
              <a:rPr lang="en-SG" sz="3600" b="1" dirty="0" err="1">
                <a:solidFill>
                  <a:srgbClr val="002060"/>
                </a:solidFill>
                <a:latin typeface="Calibri" panose="020F0502020204030204" pitchFamily="34" charset="0"/>
                <a:cs typeface="Calibri" panose="020F0502020204030204" pitchFamily="34" charset="0"/>
              </a:rPr>
              <a:t>thực</a:t>
            </a:r>
            <a:r>
              <a:rPr lang="en-SG" sz="3600" b="1" dirty="0">
                <a:solidFill>
                  <a:srgbClr val="002060"/>
                </a:solidFill>
                <a:latin typeface="Calibri" panose="020F0502020204030204" pitchFamily="34" charset="0"/>
                <a:cs typeface="Calibri" panose="020F0502020204030204" pitchFamily="34" charset="0"/>
              </a:rPr>
              <a:t> </a:t>
            </a:r>
            <a:r>
              <a:rPr lang="en-SG" sz="3600" b="1" dirty="0" err="1">
                <a:solidFill>
                  <a:srgbClr val="002060"/>
                </a:solidFill>
                <a:latin typeface="Calibri" panose="020F0502020204030204" pitchFamily="34" charset="0"/>
                <a:cs typeface="Calibri" panose="020F0502020204030204" pitchFamily="34" charset="0"/>
              </a:rPr>
              <a:t>vật</a:t>
            </a:r>
            <a:r>
              <a:rPr lang="en-SG" sz="3600" b="1" dirty="0">
                <a:solidFill>
                  <a:srgbClr val="002060"/>
                </a:solidFill>
                <a:latin typeface="Calibri" panose="020F0502020204030204" pitchFamily="34" charset="0"/>
                <a:cs typeface="Calibri" panose="020F0502020204030204" pitchFamily="34" charset="0"/>
              </a:rPr>
              <a:t> </a:t>
            </a:r>
            <a:r>
              <a:rPr lang="en-SG" sz="3600" b="1" dirty="0" err="1">
                <a:solidFill>
                  <a:srgbClr val="002060"/>
                </a:solidFill>
                <a:latin typeface="Calibri" panose="020F0502020204030204" pitchFamily="34" charset="0"/>
                <a:cs typeface="Calibri" panose="020F0502020204030204" pitchFamily="34" charset="0"/>
              </a:rPr>
              <a:t>có</a:t>
            </a:r>
            <a:r>
              <a:rPr lang="en-SG" sz="3600" b="1" dirty="0">
                <a:solidFill>
                  <a:srgbClr val="002060"/>
                </a:solidFill>
                <a:latin typeface="Calibri" panose="020F0502020204030204" pitchFamily="34" charset="0"/>
                <a:cs typeface="Calibri" panose="020F0502020204030204" pitchFamily="34" charset="0"/>
              </a:rPr>
              <a:t> </a:t>
            </a:r>
            <a:r>
              <a:rPr lang="en-SG" sz="3600" b="1" dirty="0" err="1">
                <a:solidFill>
                  <a:srgbClr val="002060"/>
                </a:solidFill>
                <a:latin typeface="Calibri" panose="020F0502020204030204" pitchFamily="34" charset="0"/>
                <a:cs typeface="Calibri" panose="020F0502020204030204" pitchFamily="34" charset="0"/>
              </a:rPr>
              <a:t>hoa</a:t>
            </a:r>
            <a:r>
              <a:rPr lang="en-SG" sz="3600" b="1" dirty="0">
                <a:solidFill>
                  <a:srgbClr val="002060"/>
                </a:solidFill>
                <a:latin typeface="Calibri" panose="020F0502020204030204" pitchFamily="34" charset="0"/>
                <a:cs typeface="Calibri" panose="020F0502020204030204" pitchFamily="34" charset="0"/>
              </a:rPr>
              <a:t>. </a:t>
            </a:r>
            <a:r>
              <a:rPr lang="en-SG" sz="3600" b="1" dirty="0" err="1">
                <a:solidFill>
                  <a:srgbClr val="002060"/>
                </a:solidFill>
                <a:latin typeface="Calibri" panose="020F0502020204030204" pitchFamily="34" charset="0"/>
                <a:cs typeface="Calibri" panose="020F0502020204030204" pitchFamily="34" charset="0"/>
              </a:rPr>
              <a:t>Cơ</a:t>
            </a:r>
            <a:r>
              <a:rPr lang="en-SG" sz="3600" b="1" dirty="0">
                <a:solidFill>
                  <a:srgbClr val="002060"/>
                </a:solidFill>
                <a:latin typeface="Calibri" panose="020F0502020204030204" pitchFamily="34" charset="0"/>
                <a:cs typeface="Calibri" panose="020F0502020204030204" pitchFamily="34" charset="0"/>
              </a:rPr>
              <a:t> </a:t>
            </a:r>
            <a:r>
              <a:rPr lang="en-SG" sz="3600" b="1" dirty="0" err="1">
                <a:solidFill>
                  <a:srgbClr val="002060"/>
                </a:solidFill>
                <a:latin typeface="Calibri" panose="020F0502020204030204" pitchFamily="34" charset="0"/>
                <a:cs typeface="Calibri" panose="020F0502020204030204" pitchFamily="34" charset="0"/>
              </a:rPr>
              <a:t>quan</a:t>
            </a:r>
            <a:r>
              <a:rPr lang="en-SG" sz="3600" b="1" dirty="0">
                <a:solidFill>
                  <a:srgbClr val="002060"/>
                </a:solidFill>
                <a:latin typeface="Calibri" panose="020F0502020204030204" pitchFamily="34" charset="0"/>
                <a:cs typeface="Calibri" panose="020F0502020204030204" pitchFamily="34" charset="0"/>
              </a:rPr>
              <a:t> ……………. (2) </a:t>
            </a:r>
            <a:r>
              <a:rPr lang="en-SG" sz="3600" b="1" dirty="0" err="1">
                <a:solidFill>
                  <a:srgbClr val="002060"/>
                </a:solidFill>
                <a:latin typeface="Calibri" panose="020F0502020204030204" pitchFamily="34" charset="0"/>
                <a:cs typeface="Calibri" panose="020F0502020204030204" pitchFamily="34" charset="0"/>
              </a:rPr>
              <a:t>đực</a:t>
            </a:r>
            <a:r>
              <a:rPr lang="en-SG" sz="3600" b="1" dirty="0">
                <a:solidFill>
                  <a:srgbClr val="002060"/>
                </a:solidFill>
                <a:latin typeface="Calibri" panose="020F0502020204030204" pitchFamily="34" charset="0"/>
                <a:cs typeface="Calibri" panose="020F0502020204030204" pitchFamily="34" charset="0"/>
              </a:rPr>
              <a:t> </a:t>
            </a:r>
            <a:r>
              <a:rPr lang="en-SG" sz="3600" b="1" dirty="0" err="1">
                <a:solidFill>
                  <a:srgbClr val="002060"/>
                </a:solidFill>
                <a:latin typeface="Calibri" panose="020F0502020204030204" pitchFamily="34" charset="0"/>
                <a:cs typeface="Calibri" panose="020F0502020204030204" pitchFamily="34" charset="0"/>
              </a:rPr>
              <a:t>gọi</a:t>
            </a:r>
            <a:r>
              <a:rPr lang="en-SG" sz="3600" b="1" dirty="0">
                <a:solidFill>
                  <a:srgbClr val="002060"/>
                </a:solidFill>
                <a:latin typeface="Calibri" panose="020F0502020204030204" pitchFamily="34" charset="0"/>
                <a:cs typeface="Calibri" panose="020F0502020204030204" pitchFamily="34" charset="0"/>
              </a:rPr>
              <a:t> </a:t>
            </a:r>
            <a:r>
              <a:rPr lang="en-SG" sz="3600" b="1" dirty="0" err="1">
                <a:solidFill>
                  <a:srgbClr val="002060"/>
                </a:solidFill>
                <a:latin typeface="Calibri" panose="020F0502020204030204" pitchFamily="34" charset="0"/>
                <a:cs typeface="Calibri" panose="020F0502020204030204" pitchFamily="34" charset="0"/>
              </a:rPr>
              <a:t>là</a:t>
            </a:r>
            <a:r>
              <a:rPr lang="en-SG" sz="3600" b="1" dirty="0">
                <a:solidFill>
                  <a:srgbClr val="002060"/>
                </a:solidFill>
                <a:latin typeface="Calibri" panose="020F0502020204030204" pitchFamily="34" charset="0"/>
                <a:cs typeface="Calibri" panose="020F0502020204030204" pitchFamily="34" charset="0"/>
              </a:rPr>
              <a:t> …………….(3). </a:t>
            </a:r>
          </a:p>
          <a:p>
            <a:pPr algn="just"/>
            <a:r>
              <a:rPr lang="en-SG" sz="3600" b="1" dirty="0" err="1">
                <a:solidFill>
                  <a:srgbClr val="002060"/>
                </a:solidFill>
                <a:latin typeface="Calibri" panose="020F0502020204030204" pitchFamily="34" charset="0"/>
                <a:cs typeface="Calibri" panose="020F0502020204030204" pitchFamily="34" charset="0"/>
              </a:rPr>
              <a:t>Cơ</a:t>
            </a:r>
            <a:r>
              <a:rPr lang="en-SG" sz="3600" b="1" dirty="0">
                <a:solidFill>
                  <a:srgbClr val="002060"/>
                </a:solidFill>
                <a:latin typeface="Calibri" panose="020F0502020204030204" pitchFamily="34" charset="0"/>
                <a:cs typeface="Calibri" panose="020F0502020204030204" pitchFamily="34" charset="0"/>
              </a:rPr>
              <a:t> </a:t>
            </a:r>
            <a:r>
              <a:rPr lang="en-SG" sz="3600" b="1" dirty="0" err="1">
                <a:solidFill>
                  <a:srgbClr val="002060"/>
                </a:solidFill>
                <a:latin typeface="Calibri" panose="020F0502020204030204" pitchFamily="34" charset="0"/>
                <a:cs typeface="Calibri" panose="020F0502020204030204" pitchFamily="34" charset="0"/>
              </a:rPr>
              <a:t>quan</a:t>
            </a:r>
            <a:r>
              <a:rPr lang="en-SG" sz="3600" b="1" dirty="0">
                <a:solidFill>
                  <a:srgbClr val="002060"/>
                </a:solidFill>
                <a:latin typeface="Calibri" panose="020F0502020204030204" pitchFamily="34" charset="0"/>
                <a:cs typeface="Calibri" panose="020F0502020204030204" pitchFamily="34" charset="0"/>
              </a:rPr>
              <a:t> </a:t>
            </a:r>
            <a:r>
              <a:rPr lang="en-SG" sz="3600" b="1" dirty="0" err="1">
                <a:solidFill>
                  <a:srgbClr val="002060"/>
                </a:solidFill>
                <a:latin typeface="Calibri" panose="020F0502020204030204" pitchFamily="34" charset="0"/>
                <a:cs typeface="Calibri" panose="020F0502020204030204" pitchFamily="34" charset="0"/>
              </a:rPr>
              <a:t>sinh</a:t>
            </a:r>
            <a:r>
              <a:rPr lang="en-SG" sz="3600" b="1" dirty="0">
                <a:solidFill>
                  <a:srgbClr val="002060"/>
                </a:solidFill>
                <a:latin typeface="Calibri" panose="020F0502020204030204" pitchFamily="34" charset="0"/>
                <a:cs typeface="Calibri" panose="020F0502020204030204" pitchFamily="34" charset="0"/>
              </a:rPr>
              <a:t> </a:t>
            </a:r>
            <a:r>
              <a:rPr lang="en-SG" sz="3600" b="1" dirty="0" err="1">
                <a:solidFill>
                  <a:srgbClr val="002060"/>
                </a:solidFill>
                <a:latin typeface="Calibri" panose="020F0502020204030204" pitchFamily="34" charset="0"/>
                <a:cs typeface="Calibri" panose="020F0502020204030204" pitchFamily="34" charset="0"/>
              </a:rPr>
              <a:t>dục</a:t>
            </a:r>
            <a:r>
              <a:rPr lang="en-SG" sz="3600" b="1" dirty="0">
                <a:solidFill>
                  <a:srgbClr val="002060"/>
                </a:solidFill>
                <a:latin typeface="Calibri" panose="020F0502020204030204" pitchFamily="34" charset="0"/>
                <a:cs typeface="Calibri" panose="020F0502020204030204" pitchFamily="34" charset="0"/>
              </a:rPr>
              <a:t> </a:t>
            </a:r>
            <a:r>
              <a:rPr lang="en-SG" sz="3600" b="1" dirty="0" err="1">
                <a:solidFill>
                  <a:srgbClr val="002060"/>
                </a:solidFill>
                <a:latin typeface="Calibri" panose="020F0502020204030204" pitchFamily="34" charset="0"/>
                <a:cs typeface="Calibri" panose="020F0502020204030204" pitchFamily="34" charset="0"/>
              </a:rPr>
              <a:t>cái</a:t>
            </a:r>
            <a:r>
              <a:rPr lang="en-SG" sz="3600" b="1" dirty="0">
                <a:solidFill>
                  <a:srgbClr val="002060"/>
                </a:solidFill>
                <a:latin typeface="Calibri" panose="020F0502020204030204" pitchFamily="34" charset="0"/>
                <a:cs typeface="Calibri" panose="020F0502020204030204" pitchFamily="34" charset="0"/>
              </a:rPr>
              <a:t> </a:t>
            </a:r>
            <a:r>
              <a:rPr lang="en-SG" sz="3600" b="1" dirty="0" err="1">
                <a:solidFill>
                  <a:srgbClr val="002060"/>
                </a:solidFill>
                <a:latin typeface="Calibri" panose="020F0502020204030204" pitchFamily="34" charset="0"/>
                <a:cs typeface="Calibri" panose="020F0502020204030204" pitchFamily="34" charset="0"/>
              </a:rPr>
              <a:t>gọi</a:t>
            </a:r>
            <a:r>
              <a:rPr lang="en-SG" sz="3600" b="1" dirty="0">
                <a:solidFill>
                  <a:srgbClr val="002060"/>
                </a:solidFill>
                <a:latin typeface="Calibri" panose="020F0502020204030204" pitchFamily="34" charset="0"/>
                <a:cs typeface="Calibri" panose="020F0502020204030204" pitchFamily="34" charset="0"/>
              </a:rPr>
              <a:t> </a:t>
            </a:r>
            <a:r>
              <a:rPr lang="en-SG" sz="3600" b="1" dirty="0" err="1">
                <a:solidFill>
                  <a:srgbClr val="002060"/>
                </a:solidFill>
                <a:latin typeface="Calibri" panose="020F0502020204030204" pitchFamily="34" charset="0"/>
                <a:cs typeface="Calibri" panose="020F0502020204030204" pitchFamily="34" charset="0"/>
              </a:rPr>
              <a:t>là</a:t>
            </a:r>
            <a:r>
              <a:rPr lang="en-SG" sz="3600" b="1" dirty="0">
                <a:solidFill>
                  <a:srgbClr val="002060"/>
                </a:solidFill>
                <a:latin typeface="Calibri" panose="020F0502020204030204" pitchFamily="34" charset="0"/>
                <a:cs typeface="Calibri" panose="020F0502020204030204" pitchFamily="34" charset="0"/>
              </a:rPr>
              <a:t> ……………..(4).</a:t>
            </a:r>
            <a:endParaRPr lang="en-US" sz="3600" b="1" dirty="0">
              <a:solidFill>
                <a:srgbClr val="002060"/>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 xmlns:a16="http://schemas.microsoft.com/office/drawing/2014/main" id="{DCADCB57-57C1-494D-8197-499784C83697}"/>
              </a:ext>
            </a:extLst>
          </p:cNvPr>
          <p:cNvSpPr/>
          <p:nvPr/>
        </p:nvSpPr>
        <p:spPr>
          <a:xfrm>
            <a:off x="1076630" y="768838"/>
            <a:ext cx="2005781" cy="589935"/>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ysClr val="windowText" lastClr="000000"/>
                </a:solidFill>
              </a:rPr>
              <a:t>1. </a:t>
            </a:r>
            <a:r>
              <a:rPr lang="en-US" sz="2800" b="1" dirty="0" err="1">
                <a:solidFill>
                  <a:sysClr val="windowText" lastClr="000000"/>
                </a:solidFill>
              </a:rPr>
              <a:t>Sinh</a:t>
            </a:r>
            <a:r>
              <a:rPr lang="en-US" sz="2800" b="1" dirty="0">
                <a:solidFill>
                  <a:sysClr val="windowText" lastClr="000000"/>
                </a:solidFill>
              </a:rPr>
              <a:t> </a:t>
            </a:r>
            <a:r>
              <a:rPr lang="en-US" sz="2800" b="1" dirty="0" err="1">
                <a:solidFill>
                  <a:sysClr val="windowText" lastClr="000000"/>
                </a:solidFill>
              </a:rPr>
              <a:t>dục</a:t>
            </a:r>
            <a:endParaRPr lang="en-US" sz="2800" b="1" dirty="0"/>
          </a:p>
        </p:txBody>
      </p:sp>
      <p:sp>
        <p:nvSpPr>
          <p:cNvPr id="5" name="Rectangle 4">
            <a:extLst>
              <a:ext uri="{FF2B5EF4-FFF2-40B4-BE49-F238E27FC236}">
                <a16:creationId xmlns="" xmlns:a16="http://schemas.microsoft.com/office/drawing/2014/main" id="{FFF85573-37B0-4791-A8C4-65E55410360E}"/>
              </a:ext>
            </a:extLst>
          </p:cNvPr>
          <p:cNvSpPr/>
          <p:nvPr/>
        </p:nvSpPr>
        <p:spPr>
          <a:xfrm>
            <a:off x="3755921" y="768841"/>
            <a:ext cx="2005781" cy="589935"/>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rPr>
              <a:t>2. Nhị</a:t>
            </a:r>
            <a:r>
              <a:rPr lang="en-US" sz="2800" b="1"/>
              <a:t>)</a:t>
            </a:r>
          </a:p>
        </p:txBody>
      </p:sp>
      <p:sp>
        <p:nvSpPr>
          <p:cNvPr id="6" name="Rectangle 5">
            <a:extLst>
              <a:ext uri="{FF2B5EF4-FFF2-40B4-BE49-F238E27FC236}">
                <a16:creationId xmlns="" xmlns:a16="http://schemas.microsoft.com/office/drawing/2014/main" id="{415FCA8C-D2F9-4481-9644-043B9A2B6A66}"/>
              </a:ext>
            </a:extLst>
          </p:cNvPr>
          <p:cNvSpPr/>
          <p:nvPr/>
        </p:nvSpPr>
        <p:spPr>
          <a:xfrm>
            <a:off x="6499123" y="768840"/>
            <a:ext cx="2005781" cy="589935"/>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rPr>
              <a:t>3. Sinh sản</a:t>
            </a:r>
          </a:p>
        </p:txBody>
      </p:sp>
      <p:sp>
        <p:nvSpPr>
          <p:cNvPr id="7" name="Rectangle 6">
            <a:extLst>
              <a:ext uri="{FF2B5EF4-FFF2-40B4-BE49-F238E27FC236}">
                <a16:creationId xmlns="" xmlns:a16="http://schemas.microsoft.com/office/drawing/2014/main" id="{C274C382-D1A4-4AE8-820A-86AE6D8473A3}"/>
              </a:ext>
            </a:extLst>
          </p:cNvPr>
          <p:cNvSpPr/>
          <p:nvPr/>
        </p:nvSpPr>
        <p:spPr>
          <a:xfrm>
            <a:off x="9114503" y="768839"/>
            <a:ext cx="2005781" cy="589935"/>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rPr>
              <a:t>4. Nhuỵ</a:t>
            </a:r>
          </a:p>
        </p:txBody>
      </p:sp>
      <p:sp>
        <p:nvSpPr>
          <p:cNvPr id="9" name="Rectangle 8">
            <a:extLst>
              <a:ext uri="{FF2B5EF4-FFF2-40B4-BE49-F238E27FC236}">
                <a16:creationId xmlns="" xmlns:a16="http://schemas.microsoft.com/office/drawing/2014/main" id="{AC6DC70F-36D8-4989-8EA5-D5672558184B}"/>
              </a:ext>
            </a:extLst>
          </p:cNvPr>
          <p:cNvSpPr/>
          <p:nvPr/>
        </p:nvSpPr>
        <p:spPr>
          <a:xfrm>
            <a:off x="3441291" y="1633826"/>
            <a:ext cx="2005781" cy="58993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rPr>
              <a:t>sinh</a:t>
            </a:r>
            <a:r>
              <a:rPr lang="en-US" sz="3600" b="1" dirty="0">
                <a:solidFill>
                  <a:srgbClr val="FF0000"/>
                </a:solidFill>
              </a:rPr>
              <a:t> </a:t>
            </a:r>
            <a:r>
              <a:rPr lang="en-US" sz="3600" b="1" dirty="0" err="1">
                <a:solidFill>
                  <a:srgbClr val="FF0000"/>
                </a:solidFill>
              </a:rPr>
              <a:t>sản</a:t>
            </a:r>
            <a:endParaRPr lang="en-US" sz="3600" b="1" dirty="0">
              <a:solidFill>
                <a:srgbClr val="FF0000"/>
              </a:solidFill>
            </a:endParaRPr>
          </a:p>
        </p:txBody>
      </p:sp>
      <p:sp>
        <p:nvSpPr>
          <p:cNvPr id="10" name="Rectangle 9">
            <a:extLst>
              <a:ext uri="{FF2B5EF4-FFF2-40B4-BE49-F238E27FC236}">
                <a16:creationId xmlns="" xmlns:a16="http://schemas.microsoft.com/office/drawing/2014/main" id="{C05E5EB6-C156-4DF8-BF8A-61E6FF20BE93}"/>
              </a:ext>
            </a:extLst>
          </p:cNvPr>
          <p:cNvSpPr/>
          <p:nvPr/>
        </p:nvSpPr>
        <p:spPr>
          <a:xfrm>
            <a:off x="2261417" y="2132910"/>
            <a:ext cx="2005781" cy="58993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sinh dục</a:t>
            </a:r>
          </a:p>
        </p:txBody>
      </p:sp>
      <p:sp>
        <p:nvSpPr>
          <p:cNvPr id="11" name="Rectangle 10">
            <a:extLst>
              <a:ext uri="{FF2B5EF4-FFF2-40B4-BE49-F238E27FC236}">
                <a16:creationId xmlns="" xmlns:a16="http://schemas.microsoft.com/office/drawing/2014/main" id="{8439C3DF-B903-4AA9-9F9C-6F5795DE8652}"/>
              </a:ext>
            </a:extLst>
          </p:cNvPr>
          <p:cNvSpPr/>
          <p:nvPr/>
        </p:nvSpPr>
        <p:spPr>
          <a:xfrm>
            <a:off x="6626947" y="2116409"/>
            <a:ext cx="2005781" cy="58993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nhị</a:t>
            </a:r>
          </a:p>
        </p:txBody>
      </p:sp>
      <p:sp>
        <p:nvSpPr>
          <p:cNvPr id="12" name="Rectangle 11">
            <a:extLst>
              <a:ext uri="{FF2B5EF4-FFF2-40B4-BE49-F238E27FC236}">
                <a16:creationId xmlns="" xmlns:a16="http://schemas.microsoft.com/office/drawing/2014/main" id="{F209635D-51B1-4992-93A2-E4DAA846FE7B}"/>
              </a:ext>
            </a:extLst>
          </p:cNvPr>
          <p:cNvSpPr/>
          <p:nvPr/>
        </p:nvSpPr>
        <p:spPr>
          <a:xfrm>
            <a:off x="5663378" y="2672630"/>
            <a:ext cx="2005781" cy="58993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nhuỵ</a:t>
            </a:r>
          </a:p>
        </p:txBody>
      </p:sp>
    </p:spTree>
    <p:extLst>
      <p:ext uri="{BB962C8B-B14F-4D97-AF65-F5344CB8AC3E}">
        <p14:creationId xmlns:p14="http://schemas.microsoft.com/office/powerpoint/2010/main" val="96798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 xmlns:a16="http://schemas.microsoft.com/office/drawing/2014/main" id="{8CCB49BD-A6D0-45DB-A12A-D9D06D8DBA3C}"/>
              </a:ext>
            </a:extLst>
          </p:cNvPr>
          <p:cNvSpPr/>
          <p:nvPr/>
        </p:nvSpPr>
        <p:spPr>
          <a:xfrm>
            <a:off x="0" y="0"/>
            <a:ext cx="12192000" cy="68580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 xmlns:a16="http://schemas.microsoft.com/office/drawing/2014/main" id="{58DF547E-85CD-4F56-8942-AD3642095593}"/>
              </a:ext>
            </a:extLst>
          </p:cNvPr>
          <p:cNvGrpSpPr/>
          <p:nvPr/>
        </p:nvGrpSpPr>
        <p:grpSpPr>
          <a:xfrm>
            <a:off x="3534245" y="970149"/>
            <a:ext cx="9372851" cy="5489626"/>
            <a:chOff x="-2262044" y="1620210"/>
            <a:chExt cx="9372851" cy="5489626"/>
          </a:xfrm>
        </p:grpSpPr>
        <p:grpSp>
          <p:nvGrpSpPr>
            <p:cNvPr id="30" name="Group 29">
              <a:extLst>
                <a:ext uri="{FF2B5EF4-FFF2-40B4-BE49-F238E27FC236}">
                  <a16:creationId xmlns="" xmlns:a16="http://schemas.microsoft.com/office/drawing/2014/main" id="{256C3A48-8B33-412C-8FC6-9AE81C84157E}"/>
                </a:ext>
              </a:extLst>
            </p:cNvPr>
            <p:cNvGrpSpPr/>
            <p:nvPr/>
          </p:nvGrpSpPr>
          <p:grpSpPr>
            <a:xfrm>
              <a:off x="-2262044" y="1620210"/>
              <a:ext cx="9372851" cy="5489626"/>
              <a:chOff x="110532" y="2196432"/>
              <a:chExt cx="10135318" cy="5701226"/>
            </a:xfrm>
          </p:grpSpPr>
          <p:grpSp>
            <p:nvGrpSpPr>
              <p:cNvPr id="15" name="Group 14">
                <a:extLst>
                  <a:ext uri="{FF2B5EF4-FFF2-40B4-BE49-F238E27FC236}">
                    <a16:creationId xmlns="" xmlns:a16="http://schemas.microsoft.com/office/drawing/2014/main" id="{842380DD-D68B-45BB-9621-6F8A7ACC6FD0}"/>
                  </a:ext>
                </a:extLst>
              </p:cNvPr>
              <p:cNvGrpSpPr/>
              <p:nvPr/>
            </p:nvGrpSpPr>
            <p:grpSpPr>
              <a:xfrm>
                <a:off x="110532" y="2196432"/>
                <a:ext cx="9296177" cy="5701226"/>
                <a:chOff x="190917" y="2447641"/>
                <a:chExt cx="9296177" cy="5701226"/>
              </a:xfrm>
            </p:grpSpPr>
            <p:grpSp>
              <p:nvGrpSpPr>
                <p:cNvPr id="10" name="Group 9">
                  <a:extLst>
                    <a:ext uri="{FF2B5EF4-FFF2-40B4-BE49-F238E27FC236}">
                      <a16:creationId xmlns="" xmlns:a16="http://schemas.microsoft.com/office/drawing/2014/main" id="{C7154E4A-FB2C-45C6-9056-6BF278B88E5B}"/>
                    </a:ext>
                  </a:extLst>
                </p:cNvPr>
                <p:cNvGrpSpPr/>
                <p:nvPr/>
              </p:nvGrpSpPr>
              <p:grpSpPr>
                <a:xfrm>
                  <a:off x="190917" y="2447641"/>
                  <a:ext cx="9296177" cy="5701226"/>
                  <a:chOff x="1320103" y="2174658"/>
                  <a:chExt cx="8546640" cy="4856472"/>
                </a:xfrm>
              </p:grpSpPr>
              <p:pic>
                <p:nvPicPr>
                  <p:cNvPr id="5" name="Picture 4">
                    <a:extLst>
                      <a:ext uri="{FF2B5EF4-FFF2-40B4-BE49-F238E27FC236}">
                        <a16:creationId xmlns="" xmlns:a16="http://schemas.microsoft.com/office/drawing/2014/main" id="{DFD2271F-93EE-44B9-8009-69F52EBCDC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16500" y1="51825" x2="24250" y2="49635"/>
                                <a14:foregroundMark x1="22000" y1="52190" x2="38500" y2="51095"/>
                                <a14:foregroundMark x1="38500" y1="51095" x2="58000" y2="62409"/>
                                <a14:foregroundMark x1="68000" y1="79197" x2="70750" y2="85401"/>
                                <a14:foregroundMark x1="52250" y1="21533" x2="51500" y2="31387"/>
                                <a14:foregroundMark x1="51750" y1="22993" x2="52750" y2="32117"/>
                                <a14:foregroundMark x1="51500" y1="23358" x2="52500" y2="32117"/>
                                <a14:backgroundMark x1="17250" y1="64964" x2="12500" y2="64964"/>
                                <a14:backgroundMark x1="14750" y1="64599" x2="11250" y2="67883"/>
                              </a14:backgroundRemoval>
                            </a14:imgEffect>
                          </a14:imgLayer>
                        </a14:imgProps>
                      </a:ext>
                      <a:ext uri="{28A0092B-C50C-407E-A947-70E740481C1C}">
                        <a14:useLocalDpi xmlns:a14="http://schemas.microsoft.com/office/drawing/2010/main" val="0"/>
                      </a:ext>
                    </a:extLst>
                  </a:blip>
                  <a:stretch>
                    <a:fillRect/>
                  </a:stretch>
                </p:blipFill>
                <p:spPr>
                  <a:xfrm>
                    <a:off x="3265813" y="2509493"/>
                    <a:ext cx="6600930" cy="4521637"/>
                  </a:xfrm>
                  <a:prstGeom prst="rect">
                    <a:avLst/>
                  </a:prstGeom>
                </p:spPr>
              </p:pic>
              <p:sp>
                <p:nvSpPr>
                  <p:cNvPr id="6" name="TextBox 5">
                    <a:extLst>
                      <a:ext uri="{FF2B5EF4-FFF2-40B4-BE49-F238E27FC236}">
                        <a16:creationId xmlns="" xmlns:a16="http://schemas.microsoft.com/office/drawing/2014/main" id="{CA89B870-282E-4F63-927C-AEAF4CD7F514}"/>
                      </a:ext>
                    </a:extLst>
                  </p:cNvPr>
                  <p:cNvSpPr txBox="1"/>
                  <p:nvPr/>
                </p:nvSpPr>
                <p:spPr>
                  <a:xfrm>
                    <a:off x="6095999" y="4504495"/>
                    <a:ext cx="1621134" cy="582804"/>
                  </a:xfrm>
                  <a:prstGeom prst="rect">
                    <a:avLst/>
                  </a:prstGeom>
                  <a:noFill/>
                </p:spPr>
                <p:txBody>
                  <a:bodyPr wrap="square" rtlCol="0">
                    <a:spAutoFit/>
                  </a:bodyPr>
                  <a:lstStyle/>
                  <a:p>
                    <a:endParaRPr lang="en-US"/>
                  </a:p>
                </p:txBody>
              </p:sp>
              <p:sp>
                <p:nvSpPr>
                  <p:cNvPr id="7" name="TextBox 6">
                    <a:extLst>
                      <a:ext uri="{FF2B5EF4-FFF2-40B4-BE49-F238E27FC236}">
                        <a16:creationId xmlns="" xmlns:a16="http://schemas.microsoft.com/office/drawing/2014/main" id="{C4D901AD-589F-455A-BD57-A3C2BF8FB8E8}"/>
                      </a:ext>
                    </a:extLst>
                  </p:cNvPr>
                  <p:cNvSpPr txBox="1"/>
                  <p:nvPr/>
                </p:nvSpPr>
                <p:spPr>
                  <a:xfrm>
                    <a:off x="5470196" y="5170548"/>
                    <a:ext cx="1621134" cy="582804"/>
                  </a:xfrm>
                  <a:prstGeom prst="rect">
                    <a:avLst/>
                  </a:prstGeom>
                  <a:noFill/>
                </p:spPr>
                <p:txBody>
                  <a:bodyPr wrap="square" rtlCol="0">
                    <a:spAutoFit/>
                  </a:bodyPr>
                  <a:lstStyle/>
                  <a:p>
                    <a:endParaRPr lang="en-US"/>
                  </a:p>
                </p:txBody>
              </p:sp>
              <p:sp>
                <p:nvSpPr>
                  <p:cNvPr id="9" name="TextBox 8">
                    <a:extLst>
                      <a:ext uri="{FF2B5EF4-FFF2-40B4-BE49-F238E27FC236}">
                        <a16:creationId xmlns="" xmlns:a16="http://schemas.microsoft.com/office/drawing/2014/main" id="{086040BB-88EE-4BC9-BC25-73CA67B17651}"/>
                      </a:ext>
                    </a:extLst>
                  </p:cNvPr>
                  <p:cNvSpPr txBox="1"/>
                  <p:nvPr/>
                </p:nvSpPr>
                <p:spPr>
                  <a:xfrm>
                    <a:off x="1320103" y="4112227"/>
                    <a:ext cx="1621134" cy="582804"/>
                  </a:xfrm>
                  <a:prstGeom prst="rect">
                    <a:avLst/>
                  </a:prstGeom>
                  <a:noFill/>
                </p:spPr>
                <p:txBody>
                  <a:bodyPr wrap="square" rtlCol="0">
                    <a:spAutoFit/>
                  </a:bodyPr>
                  <a:lstStyle/>
                  <a:p>
                    <a:endParaRPr lang="en-US"/>
                  </a:p>
                </p:txBody>
              </p:sp>
              <p:sp>
                <p:nvSpPr>
                  <p:cNvPr id="11" name="TextBox 10">
                    <a:extLst>
                      <a:ext uri="{FF2B5EF4-FFF2-40B4-BE49-F238E27FC236}">
                        <a16:creationId xmlns="" xmlns:a16="http://schemas.microsoft.com/office/drawing/2014/main" id="{A9DB63DA-2219-4DC5-BB0F-51AAF251E56A}"/>
                      </a:ext>
                    </a:extLst>
                  </p:cNvPr>
                  <p:cNvSpPr txBox="1"/>
                  <p:nvPr/>
                </p:nvSpPr>
                <p:spPr>
                  <a:xfrm>
                    <a:off x="7290121" y="2174658"/>
                    <a:ext cx="1621134" cy="582804"/>
                  </a:xfrm>
                  <a:prstGeom prst="rect">
                    <a:avLst/>
                  </a:prstGeom>
                  <a:solidFill>
                    <a:schemeClr val="bg1"/>
                  </a:solidFill>
                  <a:ln w="38100">
                    <a:solidFill>
                      <a:srgbClr val="C00000"/>
                    </a:solidFill>
                  </a:ln>
                </p:spPr>
                <p:txBody>
                  <a:bodyPr wrap="square" rtlCol="0">
                    <a:spAutoFit/>
                  </a:bodyPr>
                  <a:lstStyle/>
                  <a:p>
                    <a:endParaRPr lang="en-US"/>
                  </a:p>
                </p:txBody>
              </p:sp>
              <p:sp>
                <p:nvSpPr>
                  <p:cNvPr id="12" name="TextBox 11">
                    <a:extLst>
                      <a:ext uri="{FF2B5EF4-FFF2-40B4-BE49-F238E27FC236}">
                        <a16:creationId xmlns="" xmlns:a16="http://schemas.microsoft.com/office/drawing/2014/main" id="{71F1BB9F-DEFA-435F-BD6C-ECB1A4E59B09}"/>
                      </a:ext>
                    </a:extLst>
                  </p:cNvPr>
                  <p:cNvSpPr txBox="1"/>
                  <p:nvPr/>
                </p:nvSpPr>
                <p:spPr>
                  <a:xfrm>
                    <a:off x="4144757" y="3251096"/>
                    <a:ext cx="1787593" cy="582804"/>
                  </a:xfrm>
                  <a:prstGeom prst="rect">
                    <a:avLst/>
                  </a:prstGeom>
                  <a:solidFill>
                    <a:schemeClr val="bg1"/>
                  </a:solidFill>
                  <a:ln w="38100">
                    <a:solidFill>
                      <a:srgbClr val="C00000"/>
                    </a:solidFill>
                  </a:ln>
                </p:spPr>
                <p:txBody>
                  <a:bodyPr wrap="square" rtlCol="0">
                    <a:spAutoFit/>
                  </a:bodyPr>
                  <a:lstStyle/>
                  <a:p>
                    <a:endParaRPr lang="en-US"/>
                  </a:p>
                </p:txBody>
              </p:sp>
            </p:grpSp>
            <p:sp>
              <p:nvSpPr>
                <p:cNvPr id="13" name="Rectangle 12">
                  <a:extLst>
                    <a:ext uri="{FF2B5EF4-FFF2-40B4-BE49-F238E27FC236}">
                      <a16:creationId xmlns="" xmlns:a16="http://schemas.microsoft.com/office/drawing/2014/main" id="{328AC41E-A084-47B7-9E57-78AAFA1CEA76}"/>
                    </a:ext>
                  </a:extLst>
                </p:cNvPr>
                <p:cNvSpPr/>
                <p:nvPr/>
              </p:nvSpPr>
              <p:spPr>
                <a:xfrm rot="19898816" flipV="1">
                  <a:off x="441470" y="4530840"/>
                  <a:ext cx="1763307" cy="233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978801E8-0901-4AFE-81D6-0041A69FB67C}"/>
                    </a:ext>
                  </a:extLst>
                </p:cNvPr>
                <p:cNvSpPr/>
                <p:nvPr/>
              </p:nvSpPr>
              <p:spPr>
                <a:xfrm rot="2594173" flipV="1">
                  <a:off x="3982638" y="6328983"/>
                  <a:ext cx="1763307" cy="233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 xmlns:a16="http://schemas.microsoft.com/office/drawing/2014/main" id="{591DB3CB-B666-4B97-B95B-0F4980C20245}"/>
                  </a:ext>
                </a:extLst>
              </p:cNvPr>
              <p:cNvSpPr txBox="1"/>
              <p:nvPr/>
            </p:nvSpPr>
            <p:spPr>
              <a:xfrm>
                <a:off x="8482543" y="2204789"/>
                <a:ext cx="1763307" cy="769441"/>
              </a:xfrm>
              <a:prstGeom prst="rect">
                <a:avLst/>
              </a:prstGeom>
              <a:noFill/>
            </p:spPr>
            <p:txBody>
              <a:bodyPr wrap="square" rtlCol="0">
                <a:spAutoFit/>
              </a:bodyPr>
              <a:lstStyle/>
              <a:p>
                <a:r>
                  <a:rPr lang="en-US" sz="4400" b="1">
                    <a:solidFill>
                      <a:srgbClr val="002060"/>
                    </a:solidFill>
                  </a:rPr>
                  <a:t>2</a:t>
                </a:r>
              </a:p>
            </p:txBody>
          </p:sp>
          <p:sp>
            <p:nvSpPr>
              <p:cNvPr id="29" name="TextBox 28">
                <a:extLst>
                  <a:ext uri="{FF2B5EF4-FFF2-40B4-BE49-F238E27FC236}">
                    <a16:creationId xmlns="" xmlns:a16="http://schemas.microsoft.com/office/drawing/2014/main" id="{D0EAF50F-0D21-49FE-8292-023E2359A1CB}"/>
                  </a:ext>
                </a:extLst>
              </p:cNvPr>
              <p:cNvSpPr txBox="1"/>
              <p:nvPr/>
            </p:nvSpPr>
            <p:spPr>
              <a:xfrm>
                <a:off x="2587238" y="3385238"/>
                <a:ext cx="1763307" cy="769441"/>
              </a:xfrm>
              <a:prstGeom prst="rect">
                <a:avLst/>
              </a:prstGeom>
              <a:noFill/>
            </p:spPr>
            <p:txBody>
              <a:bodyPr wrap="square" rtlCol="0">
                <a:spAutoFit/>
              </a:bodyPr>
              <a:lstStyle/>
              <a:p>
                <a:r>
                  <a:rPr lang="en-US" sz="4400" b="1">
                    <a:solidFill>
                      <a:srgbClr val="002060"/>
                    </a:solidFill>
                  </a:rPr>
                  <a:t>1</a:t>
                </a:r>
              </a:p>
            </p:txBody>
          </p:sp>
        </p:grpSp>
        <p:cxnSp>
          <p:nvCxnSpPr>
            <p:cNvPr id="36" name="Straight Connector 35">
              <a:extLst>
                <a:ext uri="{FF2B5EF4-FFF2-40B4-BE49-F238E27FC236}">
                  <a16:creationId xmlns="" xmlns:a16="http://schemas.microsoft.com/office/drawing/2014/main" id="{5936548A-11C8-4808-9788-058AEE027FE4}"/>
                </a:ext>
              </a:extLst>
            </p:cNvPr>
            <p:cNvCxnSpPr>
              <a:cxnSpLocks/>
            </p:cNvCxnSpPr>
            <p:nvPr/>
          </p:nvCxnSpPr>
          <p:spPr>
            <a:xfrm flipV="1">
              <a:off x="3357231" y="2288441"/>
              <a:ext cx="1266180" cy="24146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86CA3702-9B89-4904-B654-697F5E0B4A42}"/>
                </a:ext>
              </a:extLst>
            </p:cNvPr>
            <p:cNvCxnSpPr>
              <a:cxnSpLocks/>
              <a:endCxn id="11" idx="2"/>
            </p:cNvCxnSpPr>
            <p:nvPr/>
          </p:nvCxnSpPr>
          <p:spPr>
            <a:xfrm flipV="1">
              <a:off x="3282827" y="2278996"/>
              <a:ext cx="1275539" cy="138256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 xmlns:a16="http://schemas.microsoft.com/office/drawing/2014/main" id="{C9795B6C-ADCD-4893-8F4A-6115E12FD301}"/>
              </a:ext>
            </a:extLst>
          </p:cNvPr>
          <p:cNvGrpSpPr/>
          <p:nvPr/>
        </p:nvGrpSpPr>
        <p:grpSpPr>
          <a:xfrm>
            <a:off x="60917" y="1046549"/>
            <a:ext cx="5770543" cy="3794016"/>
            <a:chOff x="6165245" y="1915118"/>
            <a:chExt cx="6132003" cy="4015548"/>
          </a:xfrm>
        </p:grpSpPr>
        <p:pic>
          <p:nvPicPr>
            <p:cNvPr id="31" name="Picture 30">
              <a:extLst>
                <a:ext uri="{FF2B5EF4-FFF2-40B4-BE49-F238E27FC236}">
                  <a16:creationId xmlns="" xmlns:a16="http://schemas.microsoft.com/office/drawing/2014/main" id="{7A1D8EE2-68C8-4E62-8A82-26B44B2DD6C1}"/>
                </a:ext>
              </a:extLst>
            </p:cNvPr>
            <p:cNvPicPr>
              <a:picLocks noChangeAspect="1"/>
            </p:cNvPicPr>
            <p:nvPr/>
          </p:nvPicPr>
          <p:blipFill>
            <a:blip r:embed="rId4"/>
            <a:stretch>
              <a:fillRect/>
            </a:stretch>
          </p:blipFill>
          <p:spPr>
            <a:xfrm>
              <a:off x="6165245" y="1915118"/>
              <a:ext cx="6132003" cy="4015548"/>
            </a:xfrm>
            <a:prstGeom prst="rect">
              <a:avLst/>
            </a:prstGeom>
          </p:spPr>
        </p:pic>
        <p:sp>
          <p:nvSpPr>
            <p:cNvPr id="33" name="TextBox 32">
              <a:extLst>
                <a:ext uri="{FF2B5EF4-FFF2-40B4-BE49-F238E27FC236}">
                  <a16:creationId xmlns="" xmlns:a16="http://schemas.microsoft.com/office/drawing/2014/main" id="{09C685FF-0F65-4CE4-B9C7-B47F8A60F117}"/>
                </a:ext>
              </a:extLst>
            </p:cNvPr>
            <p:cNvSpPr txBox="1"/>
            <p:nvPr/>
          </p:nvSpPr>
          <p:spPr>
            <a:xfrm>
              <a:off x="6436154" y="3203433"/>
              <a:ext cx="5629088" cy="1661312"/>
            </a:xfrm>
            <a:prstGeom prst="rect">
              <a:avLst/>
            </a:prstGeom>
            <a:noFill/>
          </p:spPr>
          <p:txBody>
            <a:bodyPr wrap="square" rtlCol="0">
              <a:spAutoFit/>
            </a:bodyPr>
            <a:lstStyle/>
            <a:p>
              <a:pPr algn="ctr"/>
              <a:r>
                <a:rPr lang="en-US" sz="3200" b="1">
                  <a:solidFill>
                    <a:srgbClr val="0070C0"/>
                  </a:solidFill>
                  <a:cs typeface="#9Slide07 Itim" panose="020B0604020202020204" charset="-34"/>
                </a:rPr>
                <a:t>Tìm và xem mỗi chú thích phù hợp với số thứ tự nào trong hình?</a:t>
              </a:r>
            </a:p>
          </p:txBody>
        </p:sp>
      </p:grpSp>
      <p:sp>
        <p:nvSpPr>
          <p:cNvPr id="2" name="TextBox 1">
            <a:extLst>
              <a:ext uri="{FF2B5EF4-FFF2-40B4-BE49-F238E27FC236}">
                <a16:creationId xmlns="" xmlns:a16="http://schemas.microsoft.com/office/drawing/2014/main" id="{C878702A-EE5E-4F86-A3F8-15CD0611DFF3}"/>
              </a:ext>
            </a:extLst>
          </p:cNvPr>
          <p:cNvSpPr txBox="1"/>
          <p:nvPr/>
        </p:nvSpPr>
        <p:spPr>
          <a:xfrm>
            <a:off x="5491382" y="657590"/>
            <a:ext cx="1251463" cy="588148"/>
          </a:xfrm>
          <a:prstGeom prst="rect">
            <a:avLst/>
          </a:prstGeom>
          <a:noFill/>
          <a:ln w="28575">
            <a:solidFill>
              <a:srgbClr val="00B050"/>
            </a:solidFill>
          </a:ln>
        </p:spPr>
        <p:txBody>
          <a:bodyPr wrap="square" rtlCol="0">
            <a:spAutoFit/>
          </a:bodyPr>
          <a:lstStyle/>
          <a:p>
            <a:pPr algn="ctr"/>
            <a:r>
              <a:rPr lang="en-US" sz="3200" b="1"/>
              <a:t>Nhị</a:t>
            </a:r>
          </a:p>
        </p:txBody>
      </p:sp>
      <p:sp>
        <p:nvSpPr>
          <p:cNvPr id="27" name="TextBox 26">
            <a:extLst>
              <a:ext uri="{FF2B5EF4-FFF2-40B4-BE49-F238E27FC236}">
                <a16:creationId xmlns="" xmlns:a16="http://schemas.microsoft.com/office/drawing/2014/main" id="{5B73A8E5-6F23-409C-AB2E-D437CED60052}"/>
              </a:ext>
            </a:extLst>
          </p:cNvPr>
          <p:cNvSpPr txBox="1"/>
          <p:nvPr/>
        </p:nvSpPr>
        <p:spPr>
          <a:xfrm>
            <a:off x="7237129" y="657590"/>
            <a:ext cx="1251463" cy="588148"/>
          </a:xfrm>
          <a:prstGeom prst="rect">
            <a:avLst/>
          </a:prstGeom>
          <a:noFill/>
          <a:ln w="28575">
            <a:solidFill>
              <a:srgbClr val="00B050"/>
            </a:solidFill>
          </a:ln>
        </p:spPr>
        <p:txBody>
          <a:bodyPr wrap="square" rtlCol="0">
            <a:spAutoFit/>
          </a:bodyPr>
          <a:lstStyle/>
          <a:p>
            <a:pPr algn="ctr"/>
            <a:r>
              <a:rPr lang="en-US" sz="3200" b="1"/>
              <a:t>Nhuỵ</a:t>
            </a:r>
          </a:p>
        </p:txBody>
      </p:sp>
      <p:sp>
        <p:nvSpPr>
          <p:cNvPr id="28" name="TextBox 27">
            <a:extLst>
              <a:ext uri="{FF2B5EF4-FFF2-40B4-BE49-F238E27FC236}">
                <a16:creationId xmlns="" xmlns:a16="http://schemas.microsoft.com/office/drawing/2014/main" id="{A0BDAD69-105E-47F2-8592-0DA731BB064F}"/>
              </a:ext>
            </a:extLst>
          </p:cNvPr>
          <p:cNvSpPr txBox="1"/>
          <p:nvPr/>
        </p:nvSpPr>
        <p:spPr>
          <a:xfrm>
            <a:off x="6532870" y="2196720"/>
            <a:ext cx="1251463" cy="588148"/>
          </a:xfrm>
          <a:prstGeom prst="rect">
            <a:avLst/>
          </a:prstGeom>
          <a:noFill/>
          <a:ln w="28575">
            <a:noFill/>
          </a:ln>
        </p:spPr>
        <p:txBody>
          <a:bodyPr wrap="square" rtlCol="0">
            <a:spAutoFit/>
          </a:bodyPr>
          <a:lstStyle/>
          <a:p>
            <a:pPr algn="ctr"/>
            <a:r>
              <a:rPr lang="en-US" sz="3200" b="1"/>
              <a:t>Nhị</a:t>
            </a:r>
          </a:p>
        </p:txBody>
      </p:sp>
      <p:sp>
        <p:nvSpPr>
          <p:cNvPr id="34" name="TextBox 33">
            <a:extLst>
              <a:ext uri="{FF2B5EF4-FFF2-40B4-BE49-F238E27FC236}">
                <a16:creationId xmlns="" xmlns:a16="http://schemas.microsoft.com/office/drawing/2014/main" id="{2E9F0226-7DFE-4940-9036-9BF27B040B23}"/>
              </a:ext>
            </a:extLst>
          </p:cNvPr>
          <p:cNvSpPr txBox="1"/>
          <p:nvPr/>
        </p:nvSpPr>
        <p:spPr>
          <a:xfrm>
            <a:off x="9730591" y="1005468"/>
            <a:ext cx="1251463" cy="588148"/>
          </a:xfrm>
          <a:prstGeom prst="rect">
            <a:avLst/>
          </a:prstGeom>
          <a:noFill/>
          <a:ln w="28575">
            <a:noFill/>
          </a:ln>
        </p:spPr>
        <p:txBody>
          <a:bodyPr wrap="square" rtlCol="0">
            <a:spAutoFit/>
          </a:bodyPr>
          <a:lstStyle/>
          <a:p>
            <a:pPr algn="ctr"/>
            <a:r>
              <a:rPr lang="en-US" sz="3200" b="1" dirty="0" err="1"/>
              <a:t>Nhuỵ</a:t>
            </a:r>
            <a:endParaRPr lang="en-US" sz="3200" b="1" dirty="0"/>
          </a:p>
        </p:txBody>
      </p:sp>
    </p:spTree>
    <p:extLst>
      <p:ext uri="{BB962C8B-B14F-4D97-AF65-F5344CB8AC3E}">
        <p14:creationId xmlns:p14="http://schemas.microsoft.com/office/powerpoint/2010/main" val="328139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D422641B-4204-45D1-A28D-8C5AEBF7EBE7}"/>
              </a:ext>
            </a:extLst>
          </p:cNvPr>
          <p:cNvSpPr txBox="1"/>
          <p:nvPr/>
        </p:nvSpPr>
        <p:spPr>
          <a:xfrm>
            <a:off x="589938" y="2817927"/>
            <a:ext cx="10923636" cy="3323987"/>
          </a:xfrm>
          <a:prstGeom prst="rect">
            <a:avLst/>
          </a:prstGeom>
          <a:solidFill>
            <a:schemeClr val="bg1"/>
          </a:solidFill>
          <a:effectLst/>
        </p:spPr>
        <p:txBody>
          <a:bodyPr wrap="square" lIns="0" tIns="0" rIns="0" bIns="0" rtlCol="0">
            <a:spAutoFit/>
          </a:bodyPr>
          <a:lstStyle/>
          <a:p>
            <a:pPr algn="just"/>
            <a:r>
              <a:rPr lang="en-SG" sz="3600" b="1">
                <a:solidFill>
                  <a:srgbClr val="002060"/>
                </a:solidFill>
                <a:latin typeface="Calibri" panose="020F0502020204030204" pitchFamily="34" charset="0"/>
                <a:cs typeface="Calibri" panose="020F0502020204030204" pitchFamily="34" charset="0"/>
              </a:rPr>
              <a:t>Đa số loài động vật chia thành 2 giống: ……………  (1). Con đực có cơ quan sinh dục đực tạo ra ……………. (2). Con cái có cơ quan sinh dục cái tạo ra ……………….(3).</a:t>
            </a:r>
          </a:p>
          <a:p>
            <a:pPr algn="just"/>
            <a:r>
              <a:rPr lang="en-SG" sz="3600" b="1">
                <a:solidFill>
                  <a:srgbClr val="002060"/>
                </a:solidFill>
                <a:latin typeface="Calibri" panose="020F0502020204030204" pitchFamily="34" charset="0"/>
                <a:cs typeface="Calibri" panose="020F0502020204030204" pitchFamily="34" charset="0"/>
              </a:rPr>
              <a:t>Hiện tượng tinh trùng kết hợp với trứng gọi là sự ……………….. (4). Hợp tử phân chia nhiều lần và phát triển thành ……………. (5), mang những đặc tính của bố và mẹ.</a:t>
            </a:r>
            <a:endParaRPr lang="en-US" sz="3600" b="1">
              <a:solidFill>
                <a:srgbClr val="002060"/>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 xmlns:a16="http://schemas.microsoft.com/office/drawing/2014/main" id="{C05E5EB6-C156-4DF8-BF8A-61E6FF20BE93}"/>
              </a:ext>
            </a:extLst>
          </p:cNvPr>
          <p:cNvSpPr/>
          <p:nvPr/>
        </p:nvSpPr>
        <p:spPr>
          <a:xfrm>
            <a:off x="7810980" y="2613697"/>
            <a:ext cx="2294203" cy="58993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rPr>
              <a:t>đực</a:t>
            </a:r>
            <a:r>
              <a:rPr lang="en-US" sz="3600" b="1" dirty="0">
                <a:solidFill>
                  <a:srgbClr val="FF0000"/>
                </a:solidFill>
              </a:rPr>
              <a:t> </a:t>
            </a:r>
            <a:r>
              <a:rPr lang="en-US" sz="3600" b="1" dirty="0" err="1">
                <a:solidFill>
                  <a:srgbClr val="FF0000"/>
                </a:solidFill>
              </a:rPr>
              <a:t>và</a:t>
            </a:r>
            <a:r>
              <a:rPr lang="en-US" sz="3600" b="1" dirty="0">
                <a:solidFill>
                  <a:srgbClr val="FF0000"/>
                </a:solidFill>
              </a:rPr>
              <a:t> </a:t>
            </a:r>
            <a:r>
              <a:rPr lang="en-US" sz="3600" b="1" dirty="0" err="1">
                <a:solidFill>
                  <a:srgbClr val="FF0000"/>
                </a:solidFill>
              </a:rPr>
              <a:t>cái</a:t>
            </a:r>
            <a:endParaRPr lang="en-US" sz="3600" b="1" dirty="0">
              <a:solidFill>
                <a:srgbClr val="FF0000"/>
              </a:solidFill>
            </a:endParaRPr>
          </a:p>
        </p:txBody>
      </p:sp>
      <p:grpSp>
        <p:nvGrpSpPr>
          <p:cNvPr id="4" name="Group 3">
            <a:extLst>
              <a:ext uri="{FF2B5EF4-FFF2-40B4-BE49-F238E27FC236}">
                <a16:creationId xmlns="" xmlns:a16="http://schemas.microsoft.com/office/drawing/2014/main" id="{5355676D-2996-48D8-A5FF-B563C033B1B7}"/>
              </a:ext>
            </a:extLst>
          </p:cNvPr>
          <p:cNvGrpSpPr/>
          <p:nvPr/>
        </p:nvGrpSpPr>
        <p:grpSpPr>
          <a:xfrm>
            <a:off x="589938" y="745756"/>
            <a:ext cx="8724494" cy="1548458"/>
            <a:chOff x="458841" y="667691"/>
            <a:chExt cx="8724494" cy="1548458"/>
          </a:xfrm>
        </p:grpSpPr>
        <p:sp>
          <p:nvSpPr>
            <p:cNvPr id="3" name="Rectangle 2">
              <a:extLst>
                <a:ext uri="{FF2B5EF4-FFF2-40B4-BE49-F238E27FC236}">
                  <a16:creationId xmlns="" xmlns:a16="http://schemas.microsoft.com/office/drawing/2014/main" id="{DCADCB57-57C1-494D-8197-499784C83697}"/>
                </a:ext>
              </a:extLst>
            </p:cNvPr>
            <p:cNvSpPr/>
            <p:nvPr/>
          </p:nvSpPr>
          <p:spPr>
            <a:xfrm>
              <a:off x="458841" y="673509"/>
              <a:ext cx="2005781" cy="589935"/>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ysClr val="windowText" lastClr="000000"/>
                  </a:solidFill>
                </a:rPr>
                <a:t>1. Trứng</a:t>
              </a:r>
              <a:endParaRPr lang="en-US" sz="2800" b="1"/>
            </a:p>
          </p:txBody>
        </p:sp>
        <p:sp>
          <p:nvSpPr>
            <p:cNvPr id="5" name="Rectangle 4">
              <a:extLst>
                <a:ext uri="{FF2B5EF4-FFF2-40B4-BE49-F238E27FC236}">
                  <a16:creationId xmlns="" xmlns:a16="http://schemas.microsoft.com/office/drawing/2014/main" id="{FFF85573-37B0-4791-A8C4-65E55410360E}"/>
                </a:ext>
              </a:extLst>
            </p:cNvPr>
            <p:cNvSpPr/>
            <p:nvPr/>
          </p:nvSpPr>
          <p:spPr>
            <a:xfrm>
              <a:off x="3451122" y="667694"/>
              <a:ext cx="2005781" cy="589935"/>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rPr>
                <a:t>2. Thụ tinh</a:t>
              </a:r>
              <a:r>
                <a:rPr lang="en-US" sz="2800" b="1"/>
                <a:t>)</a:t>
              </a:r>
            </a:p>
          </p:txBody>
        </p:sp>
        <p:sp>
          <p:nvSpPr>
            <p:cNvPr id="6" name="Rectangle 5">
              <a:extLst>
                <a:ext uri="{FF2B5EF4-FFF2-40B4-BE49-F238E27FC236}">
                  <a16:creationId xmlns="" xmlns:a16="http://schemas.microsoft.com/office/drawing/2014/main" id="{415FCA8C-D2F9-4481-9644-043B9A2B6A66}"/>
                </a:ext>
              </a:extLst>
            </p:cNvPr>
            <p:cNvSpPr/>
            <p:nvPr/>
          </p:nvSpPr>
          <p:spPr>
            <a:xfrm>
              <a:off x="6154999" y="667691"/>
              <a:ext cx="2349910" cy="589935"/>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rPr>
                <a:t>3. Cơ thể mới</a:t>
              </a:r>
            </a:p>
          </p:txBody>
        </p:sp>
        <p:sp>
          <p:nvSpPr>
            <p:cNvPr id="7" name="Rectangle 6">
              <a:extLst>
                <a:ext uri="{FF2B5EF4-FFF2-40B4-BE49-F238E27FC236}">
                  <a16:creationId xmlns="" xmlns:a16="http://schemas.microsoft.com/office/drawing/2014/main" id="{C274C382-D1A4-4AE8-820A-86AE6D8473A3}"/>
                </a:ext>
              </a:extLst>
            </p:cNvPr>
            <p:cNvSpPr/>
            <p:nvPr/>
          </p:nvSpPr>
          <p:spPr>
            <a:xfrm>
              <a:off x="1063123" y="1626214"/>
              <a:ext cx="2349910" cy="589935"/>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rPr>
                <a:t>4. Tinh trùng</a:t>
              </a:r>
            </a:p>
          </p:txBody>
        </p:sp>
        <p:sp>
          <p:nvSpPr>
            <p:cNvPr id="9" name="Rectangle 8">
              <a:extLst>
                <a:ext uri="{FF2B5EF4-FFF2-40B4-BE49-F238E27FC236}">
                  <a16:creationId xmlns="" xmlns:a16="http://schemas.microsoft.com/office/drawing/2014/main" id="{AC6DC70F-36D8-4989-8EA5-D5672558184B}"/>
                </a:ext>
              </a:extLst>
            </p:cNvPr>
            <p:cNvSpPr/>
            <p:nvPr/>
          </p:nvSpPr>
          <p:spPr>
            <a:xfrm>
              <a:off x="3991898" y="1576366"/>
              <a:ext cx="2005781" cy="58993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sinh sản</a:t>
              </a:r>
            </a:p>
          </p:txBody>
        </p:sp>
        <p:sp>
          <p:nvSpPr>
            <p:cNvPr id="15" name="Rectangle 14">
              <a:extLst>
                <a:ext uri="{FF2B5EF4-FFF2-40B4-BE49-F238E27FC236}">
                  <a16:creationId xmlns="" xmlns:a16="http://schemas.microsoft.com/office/drawing/2014/main" id="{0C26090A-0F73-43C6-9302-EE5E18AD87E0}"/>
                </a:ext>
              </a:extLst>
            </p:cNvPr>
            <p:cNvSpPr/>
            <p:nvPr/>
          </p:nvSpPr>
          <p:spPr>
            <a:xfrm>
              <a:off x="3948274" y="1607211"/>
              <a:ext cx="2349910" cy="589935"/>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rPr>
                <a:t>5. Tinh trùng</a:t>
              </a:r>
            </a:p>
          </p:txBody>
        </p:sp>
        <p:sp>
          <p:nvSpPr>
            <p:cNvPr id="16" name="Rectangle 15">
              <a:extLst>
                <a:ext uri="{FF2B5EF4-FFF2-40B4-BE49-F238E27FC236}">
                  <a16:creationId xmlns="" xmlns:a16="http://schemas.microsoft.com/office/drawing/2014/main" id="{C27EFED5-EEC3-446B-ADC8-48CB43F50846}"/>
                </a:ext>
              </a:extLst>
            </p:cNvPr>
            <p:cNvSpPr/>
            <p:nvPr/>
          </p:nvSpPr>
          <p:spPr>
            <a:xfrm>
              <a:off x="6833425" y="1590626"/>
              <a:ext cx="2349910" cy="589935"/>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rPr>
                <a:t>6. Đực và cái</a:t>
              </a:r>
            </a:p>
          </p:txBody>
        </p:sp>
      </p:grpSp>
      <p:sp>
        <p:nvSpPr>
          <p:cNvPr id="17" name="Rectangle 16">
            <a:extLst>
              <a:ext uri="{FF2B5EF4-FFF2-40B4-BE49-F238E27FC236}">
                <a16:creationId xmlns="" xmlns:a16="http://schemas.microsoft.com/office/drawing/2014/main" id="{10BEA41A-E348-4396-B3FE-9637DAFB88AD}"/>
              </a:ext>
            </a:extLst>
          </p:cNvPr>
          <p:cNvSpPr/>
          <p:nvPr/>
        </p:nvSpPr>
        <p:spPr>
          <a:xfrm>
            <a:off x="7228175" y="3207863"/>
            <a:ext cx="2294203" cy="58993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tinh trùng</a:t>
            </a:r>
          </a:p>
        </p:txBody>
      </p:sp>
      <p:sp>
        <p:nvSpPr>
          <p:cNvPr id="18" name="Rectangle 17">
            <a:extLst>
              <a:ext uri="{FF2B5EF4-FFF2-40B4-BE49-F238E27FC236}">
                <a16:creationId xmlns="" xmlns:a16="http://schemas.microsoft.com/office/drawing/2014/main" id="{55E4ADBD-EA5D-4B73-9930-1788DA7A2E4C}"/>
              </a:ext>
            </a:extLst>
          </p:cNvPr>
          <p:cNvSpPr/>
          <p:nvPr/>
        </p:nvSpPr>
        <p:spPr>
          <a:xfrm>
            <a:off x="6096000" y="3778847"/>
            <a:ext cx="2294203" cy="58993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trứng</a:t>
            </a:r>
          </a:p>
        </p:txBody>
      </p:sp>
      <p:sp>
        <p:nvSpPr>
          <p:cNvPr id="19" name="Rectangle 18">
            <a:extLst>
              <a:ext uri="{FF2B5EF4-FFF2-40B4-BE49-F238E27FC236}">
                <a16:creationId xmlns="" xmlns:a16="http://schemas.microsoft.com/office/drawing/2014/main" id="{8797CED3-8E77-493C-9678-B7B2EAFFF351}"/>
              </a:ext>
            </a:extLst>
          </p:cNvPr>
          <p:cNvSpPr/>
          <p:nvPr/>
        </p:nvSpPr>
        <p:spPr>
          <a:xfrm>
            <a:off x="589938" y="4823876"/>
            <a:ext cx="2294203" cy="58993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thụ tinh</a:t>
            </a:r>
          </a:p>
        </p:txBody>
      </p:sp>
      <p:sp>
        <p:nvSpPr>
          <p:cNvPr id="20" name="Rectangle 19">
            <a:extLst>
              <a:ext uri="{FF2B5EF4-FFF2-40B4-BE49-F238E27FC236}">
                <a16:creationId xmlns="" xmlns:a16="http://schemas.microsoft.com/office/drawing/2014/main" id="{C0772E8B-29EB-492F-A312-9ABB8991C115}"/>
              </a:ext>
            </a:extLst>
          </p:cNvPr>
          <p:cNvSpPr/>
          <p:nvPr/>
        </p:nvSpPr>
        <p:spPr>
          <a:xfrm>
            <a:off x="1542104" y="5413811"/>
            <a:ext cx="2294203" cy="58993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rPr>
              <a:t>cơ thể mới</a:t>
            </a:r>
          </a:p>
        </p:txBody>
      </p:sp>
    </p:spTree>
    <p:extLst>
      <p:ext uri="{BB962C8B-B14F-4D97-AF65-F5344CB8AC3E}">
        <p14:creationId xmlns:p14="http://schemas.microsoft.com/office/powerpoint/2010/main" val="279964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7" grpId="0"/>
      <p:bldP spid="18"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255EB68D-5642-403F-B9D6-35EF2DB827B0}"/>
              </a:ext>
            </a:extLst>
          </p:cNvPr>
          <p:cNvGrpSpPr/>
          <p:nvPr/>
        </p:nvGrpSpPr>
        <p:grpSpPr>
          <a:xfrm>
            <a:off x="993057" y="737416"/>
            <a:ext cx="10573027" cy="1651821"/>
            <a:chOff x="894735" y="845571"/>
            <a:chExt cx="10573027" cy="1651821"/>
          </a:xfrm>
        </p:grpSpPr>
        <p:sp>
          <p:nvSpPr>
            <p:cNvPr id="2" name="Rectangle: Rounded Corners 1">
              <a:extLst>
                <a:ext uri="{FF2B5EF4-FFF2-40B4-BE49-F238E27FC236}">
                  <a16:creationId xmlns="" xmlns:a16="http://schemas.microsoft.com/office/drawing/2014/main" id="{103638F0-DF5B-4BEF-9B83-622B7A4AB0C0}"/>
                </a:ext>
              </a:extLst>
            </p:cNvPr>
            <p:cNvSpPr/>
            <p:nvPr/>
          </p:nvSpPr>
          <p:spPr>
            <a:xfrm>
              <a:off x="894735" y="845571"/>
              <a:ext cx="10573027" cy="1651821"/>
            </a:xfrm>
            <a:prstGeom prst="roundRect">
              <a:avLst/>
            </a:prstGeom>
            <a:solidFill>
              <a:srgbClr val="FFC000"/>
            </a:solidFill>
            <a:ln w="3810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solidFill>
                    <a:srgbClr val="00B050"/>
                  </a:solidFill>
                </a:ln>
                <a:solidFill>
                  <a:srgbClr val="00B050"/>
                </a:solidFill>
              </a:endParaRPr>
            </a:p>
          </p:txBody>
        </p:sp>
        <p:sp>
          <p:nvSpPr>
            <p:cNvPr id="12" name="TextBox 11">
              <a:extLst>
                <a:ext uri="{FF2B5EF4-FFF2-40B4-BE49-F238E27FC236}">
                  <a16:creationId xmlns="" xmlns:a16="http://schemas.microsoft.com/office/drawing/2014/main" id="{4F03C69E-3FC5-45D6-8533-999BA21C806A}"/>
                </a:ext>
              </a:extLst>
            </p:cNvPr>
            <p:cNvSpPr txBox="1"/>
            <p:nvPr/>
          </p:nvSpPr>
          <p:spPr>
            <a:xfrm>
              <a:off x="1052052" y="1007471"/>
              <a:ext cx="10245213" cy="1328023"/>
            </a:xfrm>
            <a:prstGeom prst="roundRect">
              <a:avLst/>
            </a:prstGeom>
            <a:noFill/>
            <a:ln w="28575">
              <a:solidFill>
                <a:schemeClr val="bg1"/>
              </a:solidFill>
              <a:prstDash val="dash"/>
            </a:ln>
          </p:spPr>
          <p:txBody>
            <a:bodyPr wrap="square" rtlCol="0">
              <a:spAutoFit/>
            </a:bodyPr>
            <a:lstStyle/>
            <a:p>
              <a:pPr algn="just"/>
              <a:r>
                <a:rPr lang="en-US" sz="3600" b="1">
                  <a:solidFill>
                    <a:srgbClr val="0070C0"/>
                  </a:solidFill>
                </a:rPr>
                <a:t>Xếp các động vật đẻ trứng và động vật đẻ con vào đúng cột.  </a:t>
              </a:r>
            </a:p>
          </p:txBody>
        </p:sp>
      </p:grpSp>
      <p:graphicFrame>
        <p:nvGraphicFramePr>
          <p:cNvPr id="13" name="Table 13">
            <a:extLst>
              <a:ext uri="{FF2B5EF4-FFF2-40B4-BE49-F238E27FC236}">
                <a16:creationId xmlns="" xmlns:a16="http://schemas.microsoft.com/office/drawing/2014/main" id="{95507013-F8F8-4D0F-9420-BE5D4521C307}"/>
              </a:ext>
            </a:extLst>
          </p:cNvPr>
          <p:cNvGraphicFramePr>
            <a:graphicFrameLocks noGrp="1"/>
          </p:cNvGraphicFramePr>
          <p:nvPr>
            <p:extLst>
              <p:ext uri="{D42A27DB-BD31-4B8C-83A1-F6EECF244321}">
                <p14:modId xmlns:p14="http://schemas.microsoft.com/office/powerpoint/2010/main" val="264620881"/>
              </p:ext>
            </p:extLst>
          </p:nvPr>
        </p:nvGraphicFramePr>
        <p:xfrm>
          <a:off x="2032000" y="2716283"/>
          <a:ext cx="8128000" cy="4023360"/>
        </p:xfrm>
        <a:graphic>
          <a:graphicData uri="http://schemas.openxmlformats.org/drawingml/2006/table">
            <a:tbl>
              <a:tblPr firstRow="1" bandRow="1">
                <a:tableStyleId>{00A15C55-8517-42AA-B614-E9B94910E393}</a:tableStyleId>
              </a:tblPr>
              <a:tblGrid>
                <a:gridCol w="4064000">
                  <a:extLst>
                    <a:ext uri="{9D8B030D-6E8A-4147-A177-3AD203B41FA5}">
                      <a16:colId xmlns="" xmlns:a16="http://schemas.microsoft.com/office/drawing/2014/main" val="67585051"/>
                    </a:ext>
                  </a:extLst>
                </a:gridCol>
                <a:gridCol w="4064000">
                  <a:extLst>
                    <a:ext uri="{9D8B030D-6E8A-4147-A177-3AD203B41FA5}">
                      <a16:colId xmlns="" xmlns:a16="http://schemas.microsoft.com/office/drawing/2014/main" val="3166997455"/>
                    </a:ext>
                  </a:extLst>
                </a:gridCol>
              </a:tblGrid>
              <a:tr h="370840">
                <a:tc>
                  <a:txBody>
                    <a:bodyPr/>
                    <a:lstStyle/>
                    <a:p>
                      <a:pPr algn="ctr"/>
                      <a:r>
                        <a:rPr lang="en-US" sz="3600">
                          <a:solidFill>
                            <a:srgbClr val="C00000"/>
                          </a:solidFill>
                        </a:rPr>
                        <a:t>Động vật đẻ trứng</a:t>
                      </a:r>
                    </a:p>
                  </a:txBody>
                  <a:tcPr/>
                </a:tc>
                <a:tc>
                  <a:txBody>
                    <a:bodyPr/>
                    <a:lstStyle/>
                    <a:p>
                      <a:pPr algn="ctr"/>
                      <a:r>
                        <a:rPr lang="en-US" sz="3600">
                          <a:solidFill>
                            <a:srgbClr val="C00000"/>
                          </a:solidFill>
                        </a:rPr>
                        <a:t>Động vật đẻ con</a:t>
                      </a:r>
                    </a:p>
                  </a:txBody>
                  <a:tcPr/>
                </a:tc>
                <a:extLst>
                  <a:ext uri="{0D108BD9-81ED-4DB2-BD59-A6C34878D82A}">
                    <a16:rowId xmlns="" xmlns:a16="http://schemas.microsoft.com/office/drawing/2014/main" val="4220490445"/>
                  </a:ext>
                </a:extLst>
              </a:tr>
              <a:tr h="370840">
                <a:tc>
                  <a:txBody>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txBody>
                  <a:tcPr/>
                </a:tc>
                <a:tc>
                  <a:txBody>
                    <a:bodyPr/>
                    <a:lstStyle/>
                    <a:p>
                      <a:endParaRPr lang="en-US"/>
                    </a:p>
                  </a:txBody>
                  <a:tcPr/>
                </a:tc>
                <a:extLst>
                  <a:ext uri="{0D108BD9-81ED-4DB2-BD59-A6C34878D82A}">
                    <a16:rowId xmlns="" xmlns:a16="http://schemas.microsoft.com/office/drawing/2014/main" val="3543244339"/>
                  </a:ext>
                </a:extLst>
              </a:tr>
            </a:tbl>
          </a:graphicData>
        </a:graphic>
      </p:graphicFrame>
    </p:spTree>
    <p:extLst>
      <p:ext uri="{BB962C8B-B14F-4D97-AF65-F5344CB8AC3E}">
        <p14:creationId xmlns:p14="http://schemas.microsoft.com/office/powerpoint/2010/main" val="594151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8461462-332C-41EE-8897-C1A51BE03F07}"/>
              </a:ext>
            </a:extLst>
          </p:cNvPr>
          <p:cNvPicPr>
            <a:picLocks noChangeAspect="1"/>
          </p:cNvPicPr>
          <p:nvPr/>
        </p:nvPicPr>
        <p:blipFill rotWithShape="1">
          <a:blip r:embed="rId2"/>
          <a:srcRect t="853"/>
          <a:stretch/>
        </p:blipFill>
        <p:spPr>
          <a:xfrm>
            <a:off x="4900428" y="194802"/>
            <a:ext cx="2714317" cy="1661135"/>
          </a:xfrm>
          <a:prstGeom prst="rect">
            <a:avLst/>
          </a:prstGeom>
        </p:spPr>
      </p:pic>
      <p:pic>
        <p:nvPicPr>
          <p:cNvPr id="5" name="Picture 4">
            <a:extLst>
              <a:ext uri="{FF2B5EF4-FFF2-40B4-BE49-F238E27FC236}">
                <a16:creationId xmlns="" xmlns:a16="http://schemas.microsoft.com/office/drawing/2014/main" id="{5ECA3426-C78D-417C-8E20-63FB1AFA3D0D}"/>
              </a:ext>
            </a:extLst>
          </p:cNvPr>
          <p:cNvPicPr>
            <a:picLocks noChangeAspect="1"/>
          </p:cNvPicPr>
          <p:nvPr/>
        </p:nvPicPr>
        <p:blipFill rotWithShape="1">
          <a:blip r:embed="rId3"/>
          <a:srcRect l="5437" r="652"/>
          <a:stretch/>
        </p:blipFill>
        <p:spPr>
          <a:xfrm>
            <a:off x="9009032" y="154659"/>
            <a:ext cx="2481603" cy="1694186"/>
          </a:xfrm>
          <a:prstGeom prst="rect">
            <a:avLst/>
          </a:prstGeom>
        </p:spPr>
      </p:pic>
      <p:pic>
        <p:nvPicPr>
          <p:cNvPr id="1026" name="Picture 2" descr="Mộc Viên.COM - Cờ Tướng Cờ Thế Sát chiêu của Kỳ vương Hồ Khánh Dương">
            <a:extLst>
              <a:ext uri="{FF2B5EF4-FFF2-40B4-BE49-F238E27FC236}">
                <a16:creationId xmlns="" xmlns:a16="http://schemas.microsoft.com/office/drawing/2014/main" id="{7B311E30-359D-4121-9066-5A70ED1BDDD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252" t="13687" r="6557"/>
          <a:stretch/>
        </p:blipFill>
        <p:spPr bwMode="auto">
          <a:xfrm>
            <a:off x="609310" y="194802"/>
            <a:ext cx="2705943" cy="17021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 xmlns:a16="http://schemas.microsoft.com/office/drawing/2014/main" id="{CC85BFDA-7BF4-4347-ACA0-D01A11C63BA0}"/>
              </a:ext>
            </a:extLst>
          </p:cNvPr>
          <p:cNvPicPr>
            <a:picLocks noChangeAspect="1"/>
          </p:cNvPicPr>
          <p:nvPr/>
        </p:nvPicPr>
        <p:blipFill rotWithShape="1">
          <a:blip r:embed="rId5">
            <a:extLst>
              <a:ext uri="{28A0092B-C50C-407E-A947-70E740481C1C}">
                <a14:useLocalDpi xmlns:a14="http://schemas.microsoft.com/office/drawing/2010/main" val="0"/>
              </a:ext>
            </a:extLst>
          </a:blip>
          <a:srcRect l="6387" t="8601" r="9828"/>
          <a:stretch/>
        </p:blipFill>
        <p:spPr>
          <a:xfrm>
            <a:off x="628340" y="2333825"/>
            <a:ext cx="2690864" cy="1829458"/>
          </a:xfrm>
          <a:prstGeom prst="rect">
            <a:avLst/>
          </a:prstGeom>
        </p:spPr>
      </p:pic>
      <p:pic>
        <p:nvPicPr>
          <p:cNvPr id="1028" name="Picture 4" descr="TOP 18 bài văn tả con chó lớp 2 - Tập làm văn lớp 2">
            <a:extLst>
              <a:ext uri="{FF2B5EF4-FFF2-40B4-BE49-F238E27FC236}">
                <a16:creationId xmlns="" xmlns:a16="http://schemas.microsoft.com/office/drawing/2014/main" id="{746A09A5-7826-4548-B106-27DDF2CE169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052" t="1930" r="15160"/>
          <a:stretch/>
        </p:blipFill>
        <p:spPr bwMode="auto">
          <a:xfrm>
            <a:off x="4914239" y="2250096"/>
            <a:ext cx="2831095" cy="18475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n chim sáo | Gx.Tân Hương">
            <a:extLst>
              <a:ext uri="{FF2B5EF4-FFF2-40B4-BE49-F238E27FC236}">
                <a16:creationId xmlns="" xmlns:a16="http://schemas.microsoft.com/office/drawing/2014/main" id="{21596B2F-2428-4903-A0F9-9823B220B6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97275" y="2314049"/>
            <a:ext cx="2586538" cy="18475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 xmlns:a16="http://schemas.microsoft.com/office/drawing/2014/main" id="{931AF8A1-18E6-4974-B7CF-63F95A580030}"/>
              </a:ext>
            </a:extLst>
          </p:cNvPr>
          <p:cNvPicPr>
            <a:picLocks noChangeAspect="1"/>
          </p:cNvPicPr>
          <p:nvPr/>
        </p:nvPicPr>
        <p:blipFill rotWithShape="1">
          <a:blip r:embed="rId8">
            <a:extLst>
              <a:ext uri="{28A0092B-C50C-407E-A947-70E740481C1C}">
                <a14:useLocalDpi xmlns:a14="http://schemas.microsoft.com/office/drawing/2010/main" val="0"/>
              </a:ext>
            </a:extLst>
          </a:blip>
          <a:srcRect r="9857"/>
          <a:stretch/>
        </p:blipFill>
        <p:spPr>
          <a:xfrm>
            <a:off x="4972627" y="4595006"/>
            <a:ext cx="2714317" cy="1818966"/>
          </a:xfrm>
          <a:prstGeom prst="rect">
            <a:avLst/>
          </a:prstGeom>
        </p:spPr>
      </p:pic>
      <p:pic>
        <p:nvPicPr>
          <p:cNvPr id="13" name="Picture 12">
            <a:extLst>
              <a:ext uri="{FF2B5EF4-FFF2-40B4-BE49-F238E27FC236}">
                <a16:creationId xmlns="" xmlns:a16="http://schemas.microsoft.com/office/drawing/2014/main" id="{0D8B246A-EA66-46AE-BFA1-D55CF2679F2F}"/>
              </a:ext>
            </a:extLst>
          </p:cNvPr>
          <p:cNvPicPr>
            <a:picLocks noChangeAspect="1"/>
          </p:cNvPicPr>
          <p:nvPr/>
        </p:nvPicPr>
        <p:blipFill rotWithShape="1">
          <a:blip r:embed="rId9">
            <a:extLst>
              <a:ext uri="{28A0092B-C50C-407E-A947-70E740481C1C}">
                <a14:useLocalDpi xmlns:a14="http://schemas.microsoft.com/office/drawing/2010/main" val="0"/>
              </a:ext>
            </a:extLst>
          </a:blip>
          <a:srcRect l="5611" b="4652"/>
          <a:stretch/>
        </p:blipFill>
        <p:spPr>
          <a:xfrm>
            <a:off x="8997275" y="4595006"/>
            <a:ext cx="2609784" cy="1754328"/>
          </a:xfrm>
          <a:prstGeom prst="rect">
            <a:avLst/>
          </a:prstGeom>
        </p:spPr>
      </p:pic>
      <p:pic>
        <p:nvPicPr>
          <p:cNvPr id="15" name="Picture 14">
            <a:extLst>
              <a:ext uri="{FF2B5EF4-FFF2-40B4-BE49-F238E27FC236}">
                <a16:creationId xmlns="" xmlns:a16="http://schemas.microsoft.com/office/drawing/2014/main" id="{0F0980ED-D0B7-40F1-BF70-995E5DA424A9}"/>
              </a:ext>
            </a:extLst>
          </p:cNvPr>
          <p:cNvPicPr>
            <a:picLocks noChangeAspect="1"/>
          </p:cNvPicPr>
          <p:nvPr/>
        </p:nvPicPr>
        <p:blipFill rotWithShape="1">
          <a:blip r:embed="rId10">
            <a:extLst>
              <a:ext uri="{28A0092B-C50C-407E-A947-70E740481C1C}">
                <a14:useLocalDpi xmlns:a14="http://schemas.microsoft.com/office/drawing/2010/main" val="0"/>
              </a:ext>
            </a:extLst>
          </a:blip>
          <a:srcRect t="8075"/>
          <a:stretch/>
        </p:blipFill>
        <p:spPr>
          <a:xfrm>
            <a:off x="590940" y="4610401"/>
            <a:ext cx="2737121" cy="1723813"/>
          </a:xfrm>
          <a:prstGeom prst="rect">
            <a:avLst/>
          </a:prstGeom>
        </p:spPr>
      </p:pic>
      <p:sp>
        <p:nvSpPr>
          <p:cNvPr id="16" name="TextBox 15">
            <a:extLst>
              <a:ext uri="{FF2B5EF4-FFF2-40B4-BE49-F238E27FC236}">
                <a16:creationId xmlns="" xmlns:a16="http://schemas.microsoft.com/office/drawing/2014/main" id="{8BF368FF-631E-438E-9367-0A7AB01FDD98}"/>
              </a:ext>
            </a:extLst>
          </p:cNvPr>
          <p:cNvSpPr txBox="1"/>
          <p:nvPr/>
        </p:nvSpPr>
        <p:spPr>
          <a:xfrm>
            <a:off x="448226" y="1749050"/>
            <a:ext cx="2879835" cy="584775"/>
          </a:xfrm>
          <a:prstGeom prst="rect">
            <a:avLst/>
          </a:prstGeom>
          <a:noFill/>
        </p:spPr>
        <p:txBody>
          <a:bodyPr wrap="square" rtlCol="0">
            <a:spAutoFit/>
          </a:bodyPr>
          <a:lstStyle/>
          <a:p>
            <a:pPr algn="ctr"/>
            <a:r>
              <a:rPr lang="en-US" sz="3200" b="1"/>
              <a:t>Hổ</a:t>
            </a:r>
          </a:p>
        </p:txBody>
      </p:sp>
      <p:sp>
        <p:nvSpPr>
          <p:cNvPr id="20" name="TextBox 19">
            <a:extLst>
              <a:ext uri="{FF2B5EF4-FFF2-40B4-BE49-F238E27FC236}">
                <a16:creationId xmlns="" xmlns:a16="http://schemas.microsoft.com/office/drawing/2014/main" id="{0BA3D685-DD88-4AC3-A181-00AC5C622D0C}"/>
              </a:ext>
            </a:extLst>
          </p:cNvPr>
          <p:cNvSpPr txBox="1"/>
          <p:nvPr/>
        </p:nvSpPr>
        <p:spPr>
          <a:xfrm>
            <a:off x="4734910" y="1737942"/>
            <a:ext cx="2879835" cy="584775"/>
          </a:xfrm>
          <a:prstGeom prst="rect">
            <a:avLst/>
          </a:prstGeom>
          <a:noFill/>
        </p:spPr>
        <p:txBody>
          <a:bodyPr wrap="square" rtlCol="0">
            <a:spAutoFit/>
          </a:bodyPr>
          <a:lstStyle/>
          <a:p>
            <a:pPr algn="ctr"/>
            <a:r>
              <a:rPr lang="en-US" sz="3200" b="1"/>
              <a:t>Hươu</a:t>
            </a:r>
          </a:p>
        </p:txBody>
      </p:sp>
      <p:sp>
        <p:nvSpPr>
          <p:cNvPr id="21" name="TextBox 20">
            <a:extLst>
              <a:ext uri="{FF2B5EF4-FFF2-40B4-BE49-F238E27FC236}">
                <a16:creationId xmlns="" xmlns:a16="http://schemas.microsoft.com/office/drawing/2014/main" id="{F86FB3C4-AAAD-479B-8E9A-20B28C1AC406}"/>
              </a:ext>
            </a:extLst>
          </p:cNvPr>
          <p:cNvSpPr txBox="1"/>
          <p:nvPr/>
        </p:nvSpPr>
        <p:spPr>
          <a:xfrm>
            <a:off x="8727224" y="1769867"/>
            <a:ext cx="2879835" cy="584775"/>
          </a:xfrm>
          <a:prstGeom prst="rect">
            <a:avLst/>
          </a:prstGeom>
          <a:noFill/>
        </p:spPr>
        <p:txBody>
          <a:bodyPr wrap="square" rtlCol="0">
            <a:spAutoFit/>
          </a:bodyPr>
          <a:lstStyle/>
          <a:p>
            <a:pPr algn="ctr"/>
            <a:r>
              <a:rPr lang="en-US" sz="3200" b="1"/>
              <a:t>Thỏ</a:t>
            </a:r>
          </a:p>
        </p:txBody>
      </p:sp>
      <p:sp>
        <p:nvSpPr>
          <p:cNvPr id="14" name="TextBox 13">
            <a:extLst>
              <a:ext uri="{FF2B5EF4-FFF2-40B4-BE49-F238E27FC236}">
                <a16:creationId xmlns="" xmlns:a16="http://schemas.microsoft.com/office/drawing/2014/main" id="{D9FD8BF2-613A-49F7-88CA-B6D807F28574}"/>
              </a:ext>
            </a:extLst>
          </p:cNvPr>
          <p:cNvSpPr txBox="1"/>
          <p:nvPr/>
        </p:nvSpPr>
        <p:spPr>
          <a:xfrm>
            <a:off x="533856" y="4077192"/>
            <a:ext cx="2879835" cy="584775"/>
          </a:xfrm>
          <a:prstGeom prst="rect">
            <a:avLst/>
          </a:prstGeom>
          <a:noFill/>
        </p:spPr>
        <p:txBody>
          <a:bodyPr wrap="square" rtlCol="0">
            <a:spAutoFit/>
          </a:bodyPr>
          <a:lstStyle/>
          <a:p>
            <a:pPr algn="ctr"/>
            <a:r>
              <a:rPr lang="en-US" sz="3200" b="1"/>
              <a:t>Sư tử</a:t>
            </a:r>
          </a:p>
        </p:txBody>
      </p:sp>
      <p:sp>
        <p:nvSpPr>
          <p:cNvPr id="17" name="TextBox 16">
            <a:extLst>
              <a:ext uri="{FF2B5EF4-FFF2-40B4-BE49-F238E27FC236}">
                <a16:creationId xmlns="" xmlns:a16="http://schemas.microsoft.com/office/drawing/2014/main" id="{306DE5B2-7D8C-4E25-9A8E-13A850E5B30A}"/>
              </a:ext>
            </a:extLst>
          </p:cNvPr>
          <p:cNvSpPr txBox="1"/>
          <p:nvPr/>
        </p:nvSpPr>
        <p:spPr>
          <a:xfrm>
            <a:off x="4814387" y="4052970"/>
            <a:ext cx="2879835" cy="584775"/>
          </a:xfrm>
          <a:prstGeom prst="rect">
            <a:avLst/>
          </a:prstGeom>
          <a:noFill/>
        </p:spPr>
        <p:txBody>
          <a:bodyPr wrap="square" rtlCol="0">
            <a:spAutoFit/>
          </a:bodyPr>
          <a:lstStyle/>
          <a:p>
            <a:pPr algn="ctr"/>
            <a:r>
              <a:rPr lang="en-US" sz="3200" b="1"/>
              <a:t>Chó</a:t>
            </a:r>
          </a:p>
        </p:txBody>
      </p:sp>
      <p:sp>
        <p:nvSpPr>
          <p:cNvPr id="18" name="TextBox 17">
            <a:extLst>
              <a:ext uri="{FF2B5EF4-FFF2-40B4-BE49-F238E27FC236}">
                <a16:creationId xmlns="" xmlns:a16="http://schemas.microsoft.com/office/drawing/2014/main" id="{BFAF1944-1CA1-4BA0-84E5-7A17F1614CC3}"/>
              </a:ext>
            </a:extLst>
          </p:cNvPr>
          <p:cNvSpPr txBox="1"/>
          <p:nvPr/>
        </p:nvSpPr>
        <p:spPr>
          <a:xfrm>
            <a:off x="8817150" y="4105384"/>
            <a:ext cx="2879835" cy="584775"/>
          </a:xfrm>
          <a:prstGeom prst="rect">
            <a:avLst/>
          </a:prstGeom>
          <a:noFill/>
        </p:spPr>
        <p:txBody>
          <a:bodyPr wrap="square" rtlCol="0">
            <a:spAutoFit/>
          </a:bodyPr>
          <a:lstStyle/>
          <a:p>
            <a:pPr algn="ctr"/>
            <a:r>
              <a:rPr lang="en-US" sz="3200" b="1"/>
              <a:t>Chim sáo</a:t>
            </a:r>
          </a:p>
        </p:txBody>
      </p:sp>
      <p:sp>
        <p:nvSpPr>
          <p:cNvPr id="19" name="TextBox 18">
            <a:extLst>
              <a:ext uri="{FF2B5EF4-FFF2-40B4-BE49-F238E27FC236}">
                <a16:creationId xmlns="" xmlns:a16="http://schemas.microsoft.com/office/drawing/2014/main" id="{326542DD-EB9B-4520-8B51-71741743EDEB}"/>
              </a:ext>
            </a:extLst>
          </p:cNvPr>
          <p:cNvSpPr txBox="1"/>
          <p:nvPr/>
        </p:nvSpPr>
        <p:spPr>
          <a:xfrm>
            <a:off x="533855" y="6273225"/>
            <a:ext cx="2879835" cy="584775"/>
          </a:xfrm>
          <a:prstGeom prst="rect">
            <a:avLst/>
          </a:prstGeom>
          <a:noFill/>
        </p:spPr>
        <p:txBody>
          <a:bodyPr wrap="square" rtlCol="0">
            <a:spAutoFit/>
          </a:bodyPr>
          <a:lstStyle/>
          <a:p>
            <a:pPr algn="ctr"/>
            <a:r>
              <a:rPr lang="en-US" sz="3200" b="1"/>
              <a:t>Cá chép vàng</a:t>
            </a:r>
          </a:p>
        </p:txBody>
      </p:sp>
      <p:sp>
        <p:nvSpPr>
          <p:cNvPr id="22" name="TextBox 21">
            <a:extLst>
              <a:ext uri="{FF2B5EF4-FFF2-40B4-BE49-F238E27FC236}">
                <a16:creationId xmlns="" xmlns:a16="http://schemas.microsoft.com/office/drawing/2014/main" id="{6F4620CA-A6AF-4F82-8B65-150D6ED2C6DF}"/>
              </a:ext>
            </a:extLst>
          </p:cNvPr>
          <p:cNvSpPr txBox="1"/>
          <p:nvPr/>
        </p:nvSpPr>
        <p:spPr>
          <a:xfrm>
            <a:off x="4865073" y="6326580"/>
            <a:ext cx="2879835" cy="584775"/>
          </a:xfrm>
          <a:prstGeom prst="rect">
            <a:avLst/>
          </a:prstGeom>
          <a:noFill/>
        </p:spPr>
        <p:txBody>
          <a:bodyPr wrap="square" rtlCol="0">
            <a:spAutoFit/>
          </a:bodyPr>
          <a:lstStyle/>
          <a:p>
            <a:pPr algn="ctr"/>
            <a:r>
              <a:rPr lang="en-US" sz="3200" b="1"/>
              <a:t>Gà</a:t>
            </a:r>
          </a:p>
        </p:txBody>
      </p:sp>
      <p:sp>
        <p:nvSpPr>
          <p:cNvPr id="23" name="TextBox 22">
            <a:extLst>
              <a:ext uri="{FF2B5EF4-FFF2-40B4-BE49-F238E27FC236}">
                <a16:creationId xmlns="" xmlns:a16="http://schemas.microsoft.com/office/drawing/2014/main" id="{BE2E001B-192D-49DA-A39A-A6B5858558EC}"/>
              </a:ext>
            </a:extLst>
          </p:cNvPr>
          <p:cNvSpPr txBox="1"/>
          <p:nvPr/>
        </p:nvSpPr>
        <p:spPr>
          <a:xfrm>
            <a:off x="8862249" y="6286529"/>
            <a:ext cx="2879835" cy="584775"/>
          </a:xfrm>
          <a:prstGeom prst="rect">
            <a:avLst/>
          </a:prstGeom>
          <a:noFill/>
        </p:spPr>
        <p:txBody>
          <a:bodyPr wrap="square" rtlCol="0">
            <a:spAutoFit/>
          </a:bodyPr>
          <a:lstStyle/>
          <a:p>
            <a:pPr algn="ctr"/>
            <a:r>
              <a:rPr lang="en-US" sz="3200" b="1"/>
              <a:t>Rắn</a:t>
            </a:r>
          </a:p>
        </p:txBody>
      </p:sp>
    </p:spTree>
    <p:extLst>
      <p:ext uri="{BB962C8B-B14F-4D97-AF65-F5344CB8AC3E}">
        <p14:creationId xmlns:p14="http://schemas.microsoft.com/office/powerpoint/2010/main" val="1636423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13">
            <a:extLst>
              <a:ext uri="{FF2B5EF4-FFF2-40B4-BE49-F238E27FC236}">
                <a16:creationId xmlns="" xmlns:a16="http://schemas.microsoft.com/office/drawing/2014/main" id="{E7B27927-2F62-418C-B438-3BC27D8922F9}"/>
              </a:ext>
            </a:extLst>
          </p:cNvPr>
          <p:cNvGraphicFramePr>
            <a:graphicFrameLocks noGrp="1"/>
          </p:cNvGraphicFramePr>
          <p:nvPr>
            <p:extLst>
              <p:ext uri="{D42A27DB-BD31-4B8C-83A1-F6EECF244321}">
                <p14:modId xmlns:p14="http://schemas.microsoft.com/office/powerpoint/2010/main" val="213741059"/>
              </p:ext>
            </p:extLst>
          </p:nvPr>
        </p:nvGraphicFramePr>
        <p:xfrm>
          <a:off x="416654" y="246126"/>
          <a:ext cx="11529540" cy="6498803"/>
        </p:xfrm>
        <a:graphic>
          <a:graphicData uri="http://schemas.openxmlformats.org/drawingml/2006/table">
            <a:tbl>
              <a:tblPr firstRow="1" bandRow="1">
                <a:tableStyleId>{00A15C55-8517-42AA-B614-E9B94910E393}</a:tableStyleId>
              </a:tblPr>
              <a:tblGrid>
                <a:gridCol w="5764770">
                  <a:extLst>
                    <a:ext uri="{9D8B030D-6E8A-4147-A177-3AD203B41FA5}">
                      <a16:colId xmlns="" xmlns:a16="http://schemas.microsoft.com/office/drawing/2014/main" val="67585051"/>
                    </a:ext>
                  </a:extLst>
                </a:gridCol>
                <a:gridCol w="5764770">
                  <a:extLst>
                    <a:ext uri="{9D8B030D-6E8A-4147-A177-3AD203B41FA5}">
                      <a16:colId xmlns="" xmlns:a16="http://schemas.microsoft.com/office/drawing/2014/main" val="3166997455"/>
                    </a:ext>
                  </a:extLst>
                </a:gridCol>
              </a:tblGrid>
              <a:tr h="1033901">
                <a:tc>
                  <a:txBody>
                    <a:bodyPr/>
                    <a:lstStyle/>
                    <a:p>
                      <a:pPr algn="ctr"/>
                      <a:r>
                        <a:rPr lang="en-US" sz="3600">
                          <a:solidFill>
                            <a:srgbClr val="0070C0"/>
                          </a:solidFill>
                        </a:rPr>
                        <a:t>Động vật đẻ trứng</a:t>
                      </a:r>
                    </a:p>
                  </a:txBody>
                  <a:tcPr/>
                </a:tc>
                <a:tc>
                  <a:txBody>
                    <a:bodyPr/>
                    <a:lstStyle/>
                    <a:p>
                      <a:pPr algn="ctr"/>
                      <a:r>
                        <a:rPr lang="en-US" sz="3600">
                          <a:solidFill>
                            <a:srgbClr val="0070C0"/>
                          </a:solidFill>
                        </a:rPr>
                        <a:t>Động vật đẻ con</a:t>
                      </a:r>
                    </a:p>
                  </a:txBody>
                  <a:tcPr/>
                </a:tc>
                <a:extLst>
                  <a:ext uri="{0D108BD9-81ED-4DB2-BD59-A6C34878D82A}">
                    <a16:rowId xmlns="" xmlns:a16="http://schemas.microsoft.com/office/drawing/2014/main" val="4220490445"/>
                  </a:ext>
                </a:extLst>
              </a:tr>
              <a:tr h="5464902">
                <a:tc>
                  <a:txBody>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txBody>
                  <a:tcPr/>
                </a:tc>
                <a:tc>
                  <a:txBody>
                    <a:bodyPr/>
                    <a:lstStyle/>
                    <a:p>
                      <a:endParaRPr lang="en-US" dirty="0"/>
                    </a:p>
                  </a:txBody>
                  <a:tcPr/>
                </a:tc>
                <a:extLst>
                  <a:ext uri="{0D108BD9-81ED-4DB2-BD59-A6C34878D82A}">
                    <a16:rowId xmlns="" xmlns:a16="http://schemas.microsoft.com/office/drawing/2014/main" val="3543244339"/>
                  </a:ext>
                </a:extLst>
              </a:tr>
            </a:tbl>
          </a:graphicData>
        </a:graphic>
      </p:graphicFrame>
      <p:pic>
        <p:nvPicPr>
          <p:cNvPr id="4" name="Picture 3">
            <a:extLst>
              <a:ext uri="{FF2B5EF4-FFF2-40B4-BE49-F238E27FC236}">
                <a16:creationId xmlns="" xmlns:a16="http://schemas.microsoft.com/office/drawing/2014/main" id="{8206BEC0-EA75-4478-86A3-1B6DE34D4EF4}"/>
              </a:ext>
            </a:extLst>
          </p:cNvPr>
          <p:cNvPicPr>
            <a:picLocks noChangeAspect="1"/>
          </p:cNvPicPr>
          <p:nvPr/>
        </p:nvPicPr>
        <p:blipFill rotWithShape="1">
          <a:blip r:embed="rId2"/>
          <a:srcRect t="853"/>
          <a:stretch/>
        </p:blipFill>
        <p:spPr>
          <a:xfrm>
            <a:off x="8830696" y="1385191"/>
            <a:ext cx="1922359" cy="1176464"/>
          </a:xfrm>
          <a:prstGeom prst="rect">
            <a:avLst/>
          </a:prstGeom>
        </p:spPr>
      </p:pic>
      <p:pic>
        <p:nvPicPr>
          <p:cNvPr id="5" name="Picture 4">
            <a:extLst>
              <a:ext uri="{FF2B5EF4-FFF2-40B4-BE49-F238E27FC236}">
                <a16:creationId xmlns="" xmlns:a16="http://schemas.microsoft.com/office/drawing/2014/main" id="{08160AC8-1B65-4F15-9F8B-C6C018B8BDB0}"/>
              </a:ext>
            </a:extLst>
          </p:cNvPr>
          <p:cNvPicPr>
            <a:picLocks noChangeAspect="1"/>
          </p:cNvPicPr>
          <p:nvPr/>
        </p:nvPicPr>
        <p:blipFill rotWithShape="1">
          <a:blip r:embed="rId3"/>
          <a:srcRect l="5437" r="652"/>
          <a:stretch/>
        </p:blipFill>
        <p:spPr>
          <a:xfrm>
            <a:off x="6734688" y="2766365"/>
            <a:ext cx="1922359" cy="1269077"/>
          </a:xfrm>
          <a:prstGeom prst="rect">
            <a:avLst/>
          </a:prstGeom>
        </p:spPr>
      </p:pic>
      <p:pic>
        <p:nvPicPr>
          <p:cNvPr id="6" name="Picture 2" descr="Mộc Viên.COM - Cờ Tướng Cờ Thế Sát chiêu của Kỳ vương Hồ Khánh Dương">
            <a:extLst>
              <a:ext uri="{FF2B5EF4-FFF2-40B4-BE49-F238E27FC236}">
                <a16:creationId xmlns="" xmlns:a16="http://schemas.microsoft.com/office/drawing/2014/main" id="{C4C4FE3D-CBAF-403B-BA03-6F070FA51B7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252" t="13687" r="6557"/>
          <a:stretch/>
        </p:blipFill>
        <p:spPr bwMode="auto">
          <a:xfrm>
            <a:off x="6734688" y="1388317"/>
            <a:ext cx="1922359" cy="12092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 xmlns:a16="http://schemas.microsoft.com/office/drawing/2014/main" id="{5EAD5944-42F9-4134-A4FB-1D06A4EAF2F4}"/>
              </a:ext>
            </a:extLst>
          </p:cNvPr>
          <p:cNvPicPr>
            <a:picLocks noChangeAspect="1"/>
          </p:cNvPicPr>
          <p:nvPr/>
        </p:nvPicPr>
        <p:blipFill rotWithShape="1">
          <a:blip r:embed="rId5">
            <a:extLst>
              <a:ext uri="{28A0092B-C50C-407E-A947-70E740481C1C}">
                <a14:useLocalDpi xmlns:a14="http://schemas.microsoft.com/office/drawing/2010/main" val="0"/>
              </a:ext>
            </a:extLst>
          </a:blip>
          <a:srcRect l="6387" t="8601" r="9828"/>
          <a:stretch/>
        </p:blipFill>
        <p:spPr>
          <a:xfrm>
            <a:off x="8060063" y="4096294"/>
            <a:ext cx="1746541" cy="1187434"/>
          </a:xfrm>
          <a:prstGeom prst="rect">
            <a:avLst/>
          </a:prstGeom>
        </p:spPr>
      </p:pic>
      <p:pic>
        <p:nvPicPr>
          <p:cNvPr id="8" name="Picture 4" descr="TOP 18 bài văn tả con chó lớp 2 - Tập làm văn lớp 2">
            <a:extLst>
              <a:ext uri="{FF2B5EF4-FFF2-40B4-BE49-F238E27FC236}">
                <a16:creationId xmlns="" xmlns:a16="http://schemas.microsoft.com/office/drawing/2014/main" id="{D4976EEA-ED29-4501-B560-43E44DF1DC58}"/>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2" t="1930" r="15160"/>
          <a:stretch/>
        </p:blipFill>
        <p:spPr bwMode="auto">
          <a:xfrm>
            <a:off x="8830696" y="2766365"/>
            <a:ext cx="1951816" cy="12737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on chim sáo | Gx.Tân Hương">
            <a:extLst>
              <a:ext uri="{FF2B5EF4-FFF2-40B4-BE49-F238E27FC236}">
                <a16:creationId xmlns="" xmlns:a16="http://schemas.microsoft.com/office/drawing/2014/main" id="{45B45E7C-09C2-4485-998F-ABBA5139AF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940" y="1397243"/>
            <a:ext cx="2586538" cy="18475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 xmlns:a16="http://schemas.microsoft.com/office/drawing/2014/main" id="{C771F81C-00DD-4EAB-9BA3-1F6A99E4AEAC}"/>
              </a:ext>
            </a:extLst>
          </p:cNvPr>
          <p:cNvPicPr>
            <a:picLocks noChangeAspect="1"/>
          </p:cNvPicPr>
          <p:nvPr/>
        </p:nvPicPr>
        <p:blipFill rotWithShape="1">
          <a:blip r:embed="rId8">
            <a:extLst>
              <a:ext uri="{28A0092B-C50C-407E-A947-70E740481C1C}">
                <a14:useLocalDpi xmlns:a14="http://schemas.microsoft.com/office/drawing/2010/main" val="0"/>
              </a:ext>
            </a:extLst>
          </a:blip>
          <a:srcRect r="9857"/>
          <a:stretch/>
        </p:blipFill>
        <p:spPr>
          <a:xfrm>
            <a:off x="3268239" y="1388316"/>
            <a:ext cx="2714317" cy="1818966"/>
          </a:xfrm>
          <a:prstGeom prst="rect">
            <a:avLst/>
          </a:prstGeom>
        </p:spPr>
      </p:pic>
      <p:pic>
        <p:nvPicPr>
          <p:cNvPr id="11" name="Picture 10">
            <a:extLst>
              <a:ext uri="{FF2B5EF4-FFF2-40B4-BE49-F238E27FC236}">
                <a16:creationId xmlns="" xmlns:a16="http://schemas.microsoft.com/office/drawing/2014/main" id="{9489CA63-F78C-47A6-A568-735A28AB20BF}"/>
              </a:ext>
            </a:extLst>
          </p:cNvPr>
          <p:cNvPicPr>
            <a:picLocks noChangeAspect="1"/>
          </p:cNvPicPr>
          <p:nvPr/>
        </p:nvPicPr>
        <p:blipFill rotWithShape="1">
          <a:blip r:embed="rId9">
            <a:extLst>
              <a:ext uri="{28A0092B-C50C-407E-A947-70E740481C1C}">
                <a14:useLocalDpi xmlns:a14="http://schemas.microsoft.com/office/drawing/2010/main" val="0"/>
              </a:ext>
            </a:extLst>
          </a:blip>
          <a:srcRect l="5611" b="4652"/>
          <a:stretch/>
        </p:blipFill>
        <p:spPr>
          <a:xfrm>
            <a:off x="3268240" y="3366433"/>
            <a:ext cx="2630486" cy="1768243"/>
          </a:xfrm>
          <a:prstGeom prst="rect">
            <a:avLst/>
          </a:prstGeom>
        </p:spPr>
      </p:pic>
      <p:pic>
        <p:nvPicPr>
          <p:cNvPr id="12" name="Picture 11">
            <a:extLst>
              <a:ext uri="{FF2B5EF4-FFF2-40B4-BE49-F238E27FC236}">
                <a16:creationId xmlns="" xmlns:a16="http://schemas.microsoft.com/office/drawing/2014/main" id="{EB594687-52C2-49D8-A402-DE1780DE04E0}"/>
              </a:ext>
            </a:extLst>
          </p:cNvPr>
          <p:cNvPicPr>
            <a:picLocks noChangeAspect="1"/>
          </p:cNvPicPr>
          <p:nvPr/>
        </p:nvPicPr>
        <p:blipFill rotWithShape="1">
          <a:blip r:embed="rId10">
            <a:extLst>
              <a:ext uri="{28A0092B-C50C-407E-A947-70E740481C1C}">
                <a14:useLocalDpi xmlns:a14="http://schemas.microsoft.com/office/drawing/2010/main" val="0"/>
              </a:ext>
            </a:extLst>
          </a:blip>
          <a:srcRect t="8075"/>
          <a:stretch/>
        </p:blipFill>
        <p:spPr>
          <a:xfrm>
            <a:off x="584942" y="3366432"/>
            <a:ext cx="2586539" cy="1768243"/>
          </a:xfrm>
          <a:prstGeom prst="rect">
            <a:avLst/>
          </a:prstGeom>
        </p:spPr>
      </p:pic>
      <p:sp>
        <p:nvSpPr>
          <p:cNvPr id="13" name="Arrow: Pentagon 12">
            <a:extLst>
              <a:ext uri="{FF2B5EF4-FFF2-40B4-BE49-F238E27FC236}">
                <a16:creationId xmlns="" xmlns:a16="http://schemas.microsoft.com/office/drawing/2014/main" id="{D0994950-75C4-48F9-ADC2-BE1D714CDB02}"/>
              </a:ext>
            </a:extLst>
          </p:cNvPr>
          <p:cNvSpPr/>
          <p:nvPr/>
        </p:nvSpPr>
        <p:spPr>
          <a:xfrm>
            <a:off x="734352" y="5337213"/>
            <a:ext cx="10723295" cy="1468568"/>
          </a:xfrm>
          <a:prstGeom prst="homePlate">
            <a:avLst/>
          </a:prstGeom>
          <a:solidFill>
            <a:schemeClr val="bg1"/>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n>
                  <a:solidFill>
                    <a:srgbClr val="00B050"/>
                  </a:solidFill>
                </a:ln>
                <a:solidFill>
                  <a:srgbClr val="FF0000"/>
                </a:solidFill>
              </a:rPr>
              <a:t>Những loài động vật khác nhau có cách sinh sản khác nhau: có loài đẻ trứng, có loài đẻ con.</a:t>
            </a:r>
          </a:p>
        </p:txBody>
      </p:sp>
    </p:spTree>
    <p:extLst>
      <p:ext uri="{BB962C8B-B14F-4D97-AF65-F5344CB8AC3E}">
        <p14:creationId xmlns:p14="http://schemas.microsoft.com/office/powerpoint/2010/main" val="179949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310" y="1673323"/>
            <a:ext cx="11345381"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rgbClr val="FF00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TIẾT HỌC ĐẾN ĐÂY KẾT THÚC.</a:t>
            </a:r>
          </a:p>
        </p:txBody>
      </p:sp>
      <p:pic>
        <p:nvPicPr>
          <p:cNvPr id="11" name="Picture 29" descr="200463042511690xy">
            <a:extLst>
              <a:ext uri="{FF2B5EF4-FFF2-40B4-BE49-F238E27FC236}">
                <a16:creationId xmlns="" xmlns:a16="http://schemas.microsoft.com/office/drawing/2014/main" id="{68E33EA7-BDC9-43B1-8D4A-D3B0B494B22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860271" y="2362348"/>
            <a:ext cx="2033588"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08245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4648</TotalTime>
  <Words>350</Words>
  <Application>Microsoft Office PowerPoint</Application>
  <PresentationFormat>Widescreen</PresentationFormat>
  <Paragraphs>78</Paragraphs>
  <Slides>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vt:i4>
      </vt:variant>
    </vt:vector>
  </HeadingPairs>
  <TitlesOfParts>
    <vt:vector size="20" baseType="lpstr">
      <vt:lpstr>#9Slide03 BoosterNextFYBlack</vt:lpstr>
      <vt:lpstr>#9Slide07 Itim</vt:lpstr>
      <vt:lpstr>#9Slide07 SFU Rhythm</vt:lpstr>
      <vt:lpstr>Arial</vt:lpstr>
      <vt:lpstr>Calibri</vt:lpstr>
      <vt:lpstr>Calibri Light</vt:lpstr>
      <vt:lpstr>Times New Roman</vt:lpstr>
      <vt:lpstr>UVN Bai Sau Nang</vt:lpstr>
      <vt:lpstr>字魂59号-创粗黑</vt:lpstr>
      <vt:lpstr>等线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Microsoft account</cp:lastModifiedBy>
  <cp:revision>24</cp:revision>
  <dcterms:created xsi:type="dcterms:W3CDTF">2022-03-07T07:05:18Z</dcterms:created>
  <dcterms:modified xsi:type="dcterms:W3CDTF">2024-04-11T07:55:34Z</dcterms:modified>
</cp:coreProperties>
</file>