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5"/>
  </p:notesMasterIdLst>
  <p:sldIdLst>
    <p:sldId id="316" r:id="rId5"/>
    <p:sldId id="394" r:id="rId6"/>
    <p:sldId id="273" r:id="rId7"/>
    <p:sldId id="283" r:id="rId8"/>
    <p:sldId id="276" r:id="rId9"/>
    <p:sldId id="280" r:id="rId10"/>
    <p:sldId id="396" r:id="rId11"/>
    <p:sldId id="284" r:id="rId12"/>
    <p:sldId id="315" r:id="rId13"/>
    <p:sldId id="3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1306BA"/>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2181" autoAdjust="0"/>
  </p:normalViewPr>
  <p:slideViewPr>
    <p:cSldViewPr snapToGrid="0">
      <p:cViewPr varScale="1">
        <p:scale>
          <a:sx n="83" d="100"/>
          <a:sy n="83" d="100"/>
        </p:scale>
        <p:origin x="55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6EAE3-C0B9-45B4-9B55-EE7613AD9FD1}" type="datetimeFigureOut">
              <a:rPr lang="vi-VN" smtClean="0"/>
              <a:t>29/03/2023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7536BE-F7D7-40C3-9F1C-9460F6446E8C}" type="slidenum">
              <a:rPr lang="vi-VN" smtClean="0"/>
              <a:t>‹#›</a:t>
            </a:fld>
            <a:endParaRPr lang="vi-VN"/>
          </a:p>
        </p:txBody>
      </p:sp>
    </p:spTree>
    <p:extLst>
      <p:ext uri="{BB962C8B-B14F-4D97-AF65-F5344CB8AC3E}">
        <p14:creationId xmlns:p14="http://schemas.microsoft.com/office/powerpoint/2010/main" val="287901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3A17E3-6A89-4095-BD30-16657B828D0B}"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09538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63235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621175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a:defRPr/>
            </a:pPr>
            <a:fld id="{F4F5AA8B-7F4D-4939-A5FB-49F39CD49065}" type="datetimeFigureOut">
              <a:rPr lang="en-US" smtClean="0">
                <a:solidFill>
                  <a:prstClr val="black">
                    <a:tint val="75000"/>
                  </a:prstClr>
                </a:solidFill>
              </a:rPr>
              <a:pPr>
                <a:def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8655A-F876-4B50-B8A7-7C7525FB9B7F}" type="slidenum">
              <a:rPr lang="en-US" smtClean="0">
                <a:solidFill>
                  <a:srgbClr val="ECE9C6"/>
                </a:solidFill>
              </a:rPr>
              <a:pPr/>
              <a:t>‹#›</a:t>
            </a:fld>
            <a:endParaRPr lang="en-US">
              <a:solidFill>
                <a:srgbClr val="ECE9C6"/>
              </a:solidFill>
            </a:endParaRPr>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vi-VN"/>
              <a:t>Bấm &amp; sửa kiểu tiêu đề</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dirty="0"/>
          </a:p>
        </p:txBody>
      </p:sp>
    </p:spTree>
    <p:extLst>
      <p:ext uri="{BB962C8B-B14F-4D97-AF65-F5344CB8AC3E}">
        <p14:creationId xmlns:p14="http://schemas.microsoft.com/office/powerpoint/2010/main" val="391784100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a:defRPr/>
            </a:pPr>
            <a:fld id="{F530D0E0-71FF-4D01-AE22-A31A23A6795B}" type="datetimeFigureOut">
              <a:rPr lang="en-US" smtClean="0">
                <a:solidFill>
                  <a:prstClr val="black">
                    <a:tint val="75000"/>
                  </a:prstClr>
                </a:solidFill>
              </a:rPr>
              <a:pPr>
                <a:def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144EBF-FADE-4C0F-B478-00B075C99A40}"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vi-VN"/>
              <a:t>Bấm &amp; sửa kiểu tiêu đề</a:t>
            </a:r>
            <a:endParaRPr lang="en-US"/>
          </a:p>
        </p:txBody>
      </p:sp>
      <p:grpSp>
        <p:nvGrpSpPr>
          <p:cNvPr id="12" name="Group 11"/>
          <p:cNvGrpSpPr/>
          <p:nvPr/>
        </p:nvGrpSpPr>
        <p:grpSpPr>
          <a:xfrm>
            <a:off x="1563446"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469520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vi-VN"/>
              <a:t>Bấm &amp; sửa kiểu tiêu đề</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Date Placeholder 3"/>
          <p:cNvSpPr>
            <a:spLocks noGrp="1"/>
          </p:cNvSpPr>
          <p:nvPr>
            <p:ph type="dt" sz="half" idx="10"/>
          </p:nvPr>
        </p:nvSpPr>
        <p:spPr/>
        <p:txBody>
          <a:bodyPr/>
          <a:lstStyle/>
          <a:p>
            <a:pPr>
              <a:defRPr/>
            </a:pPr>
            <a:fld id="{7D6C81AC-B8F3-48AF-8BD2-AE1634CDDF01}" type="datetimeFigureOut">
              <a:rPr lang="en-US" smtClean="0">
                <a:solidFill>
                  <a:prstClr val="black">
                    <a:tint val="75000"/>
                  </a:prstClr>
                </a:solidFill>
              </a:rPr>
              <a:pPr>
                <a:def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4C7DE0-B48E-4F31-B2F8-FE2B318B6FC6}"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7533432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23AFEA52-F297-4BC8-BADB-98C2D3C4B400}" type="datetimeFigureOut">
              <a:rPr lang="en-US" smtClean="0">
                <a:solidFill>
                  <a:prstClr val="black">
                    <a:tint val="75000"/>
                  </a:prstClr>
                </a:solidFill>
              </a:rPr>
              <a:pPr>
                <a:def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1BCFCB-F868-4B69-AC34-AD70A1AF4D88}"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vi-VN"/>
              <a:t>Bấm &amp; sửa kiểu tiêu đề</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extLst>
      <p:ext uri="{BB962C8B-B14F-4D97-AF65-F5344CB8AC3E}">
        <p14:creationId xmlns:p14="http://schemas.microsoft.com/office/powerpoint/2010/main" val="367352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&amp; sửa kiểu tiêu đề</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a:defRPr/>
            </a:pPr>
            <a:fld id="{BBBB958E-E32D-4BE0-812F-32FB258BCF3D}" type="datetimeFigureOut">
              <a:rPr lang="en-US" smtClean="0">
                <a:solidFill>
                  <a:prstClr val="black">
                    <a:tint val="75000"/>
                  </a:prstClr>
                </a:solidFill>
              </a:rPr>
              <a:pPr>
                <a:defRPr/>
              </a:pPr>
              <a:t>3/29/2023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4A4A4B-F60C-448B-B7A4-D8C55A5E3D7C}"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2294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&amp; sửa kiểu tiêu đề</a:t>
            </a:r>
            <a:endParaRPr lang="en-US" dirty="0"/>
          </a:p>
        </p:txBody>
      </p:sp>
      <p:sp>
        <p:nvSpPr>
          <p:cNvPr id="3" name="Date Placeholder 2"/>
          <p:cNvSpPr>
            <a:spLocks noGrp="1"/>
          </p:cNvSpPr>
          <p:nvPr>
            <p:ph type="dt" sz="half" idx="10"/>
          </p:nvPr>
        </p:nvSpPr>
        <p:spPr/>
        <p:txBody>
          <a:bodyPr/>
          <a:lstStyle/>
          <a:p>
            <a:pPr>
              <a:defRPr/>
            </a:pPr>
            <a:fld id="{B4F27D11-A8D9-4C6C-A0B2-938E38F68B0A}" type="datetimeFigureOut">
              <a:rPr lang="en-US" smtClean="0">
                <a:solidFill>
                  <a:prstClr val="black">
                    <a:tint val="75000"/>
                  </a:prstClr>
                </a:solidFill>
              </a:rPr>
              <a:pPr>
                <a:defRPr/>
              </a:pPr>
              <a:t>3/29/2023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F9DFBA-C3BB-432E-AFF3-91F5A65F5AD4}"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9906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04FE772-5298-4865-B3F4-F01C8516D3E3}" type="datetimeFigureOut">
              <a:rPr lang="en-US" smtClean="0">
                <a:solidFill>
                  <a:prstClr val="black">
                    <a:tint val="75000"/>
                  </a:prstClr>
                </a:solidFill>
              </a:rPr>
              <a:pPr>
                <a:defRPr/>
              </a:pPr>
              <a:t>3/29/2023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938921-E99D-4DE6-B97A-1E93894E5CB7}"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837234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vi-VN"/>
              <a:t>Bấm &amp; sửa kiểu tiêu đề</a:t>
            </a:r>
            <a:endParaRPr lang="en-US"/>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p:cNvSpPr>
            <a:spLocks noGrp="1"/>
          </p:cNvSpPr>
          <p:nvPr>
            <p:ph type="dt" sz="half" idx="10"/>
          </p:nvPr>
        </p:nvSpPr>
        <p:spPr/>
        <p:txBody>
          <a:bodyPr/>
          <a:lstStyle/>
          <a:p>
            <a:pPr>
              <a:defRPr/>
            </a:pPr>
            <a:fld id="{CE22118B-103F-470A-A7F8-C4E2ED0A6420}" type="datetimeFigureOut">
              <a:rPr lang="en-US" smtClean="0">
                <a:solidFill>
                  <a:prstClr val="black">
                    <a:tint val="75000"/>
                  </a:prstClr>
                </a:solidFill>
              </a:rPr>
              <a:pPr>
                <a:def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C0EB51-881E-47A7-AF3E-6C91972FA0E4}"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62336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756661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vi-VN"/>
              <a:t>Bấm &amp; sửa kiểu tiêu đề</a:t>
            </a:r>
            <a:endParaRPr lang="en-US"/>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Bấm biểu tượng để thêm hình ảnh</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p:cNvSpPr>
            <a:spLocks noGrp="1"/>
          </p:cNvSpPr>
          <p:nvPr>
            <p:ph type="dt" sz="half" idx="10"/>
          </p:nvPr>
        </p:nvSpPr>
        <p:spPr/>
        <p:txBody>
          <a:bodyPr/>
          <a:lstStyle/>
          <a:p>
            <a:pPr>
              <a:defRPr/>
            </a:pPr>
            <a:fld id="{D4A2DC52-A947-4398-B3DF-EE5357BB3A1D}" type="datetimeFigureOut">
              <a:rPr lang="en-US" smtClean="0">
                <a:solidFill>
                  <a:prstClr val="black">
                    <a:tint val="75000"/>
                  </a:prstClr>
                </a:solidFill>
              </a:rPr>
              <a:pPr>
                <a:defRPr/>
              </a:pPr>
              <a:t>3/29/2023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588D67-01C2-45C1-B744-03947C9FBA0C}"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912106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&amp; sửa kiểu tiêu đề</a:t>
            </a:r>
            <a:endParaRPr lang="en-US"/>
          </a:p>
        </p:txBody>
      </p:sp>
      <p:sp>
        <p:nvSpPr>
          <p:cNvPr id="3" name="Vertical Text Placeholder 2"/>
          <p:cNvSpPr>
            <a:spLocks noGrp="1"/>
          </p:cNvSpPr>
          <p:nvPr>
            <p:ph type="body" orient="vert" idx="1"/>
          </p:nvPr>
        </p:nvSpPr>
        <p:spPr/>
        <p:txBody>
          <a:bodyPr vert="eaVert" anchor="ct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a:defRPr/>
            </a:pPr>
            <a:fld id="{7E4D476E-7F77-42F0-B50D-5AC01845EE0C}" type="datetimeFigureOut">
              <a:rPr lang="en-US" smtClean="0">
                <a:solidFill>
                  <a:prstClr val="black">
                    <a:tint val="75000"/>
                  </a:prstClr>
                </a:solidFill>
              </a:rPr>
              <a:pPr>
                <a:def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B2BAF9-C5D6-4287-A741-A61927DD24D9}"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0296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vi-VN"/>
              <a:t>Bấm &amp; sửa kiểu tiêu đề</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a:defRPr/>
            </a:pPr>
            <a:fld id="{0E693AE3-4B0F-4259-9CAA-6256680C0E23}" type="datetimeFigureOut">
              <a:rPr lang="en-US" smtClean="0">
                <a:solidFill>
                  <a:prstClr val="black">
                    <a:tint val="75000"/>
                  </a:prstClr>
                </a:solidFill>
              </a:rPr>
              <a:pPr>
                <a:defRPr/>
              </a:pPr>
              <a:t>3/29/2023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6F2C21-A852-4A80-8B09-22AFCC1CF3BC}"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3753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5479475-14A5-4335-B215-B0C1BEAA2843}"/>
              </a:ext>
            </a:extLst>
          </p:cNvPr>
          <p:cNvSpPr>
            <a:spLocks noGrp="1"/>
          </p:cNvSpPr>
          <p:nvPr>
            <p:ph type="dt" sz="half" idx="10"/>
          </p:nvPr>
        </p:nvSpPr>
        <p:spPr/>
        <p:txBody>
          <a:bodyPr/>
          <a:lstStyle>
            <a:lvl1pPr>
              <a:defRPr/>
            </a:lvl1pPr>
          </a:lstStyle>
          <a:p>
            <a:pPr>
              <a:defRPr/>
            </a:pPr>
            <a:fld id="{6A6FC8B4-4CA1-42B5-967D-BA5AE772CA55}" type="datetimeFigureOut">
              <a:rPr lang="en-US"/>
              <a:pPr>
                <a:defRPr/>
              </a:pPr>
              <a:t>3/29/2023</a:t>
            </a:fld>
            <a:endParaRPr lang="en-US"/>
          </a:p>
        </p:txBody>
      </p:sp>
      <p:sp>
        <p:nvSpPr>
          <p:cNvPr id="5" name="Footer Placeholder 4">
            <a:extLst>
              <a:ext uri="{FF2B5EF4-FFF2-40B4-BE49-F238E27FC236}">
                <a16:creationId xmlns:a16="http://schemas.microsoft.com/office/drawing/2014/main" id="{2F256514-B010-4F9A-B3C2-994EE3958D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21651-54BD-4F56-80BF-A252F61CF302}"/>
              </a:ext>
            </a:extLst>
          </p:cNvPr>
          <p:cNvSpPr>
            <a:spLocks noGrp="1"/>
          </p:cNvSpPr>
          <p:nvPr>
            <p:ph type="sldNum" sz="quarter" idx="12"/>
          </p:nvPr>
        </p:nvSpPr>
        <p:spPr/>
        <p:txBody>
          <a:bodyPr/>
          <a:lstStyle>
            <a:lvl1pPr>
              <a:defRPr/>
            </a:lvl1pPr>
          </a:lstStyle>
          <a:p>
            <a:pPr>
              <a:defRPr/>
            </a:pPr>
            <a:fld id="{2D195A53-960F-4352-A0CA-17581D995C92}" type="slidenum">
              <a:rPr lang="en-US" altLang="en-US"/>
              <a:pPr>
                <a:defRPr/>
              </a:pPr>
              <a:t>‹#›</a:t>
            </a:fld>
            <a:endParaRPr lang="en-US" altLang="en-US"/>
          </a:p>
        </p:txBody>
      </p:sp>
    </p:spTree>
    <p:extLst>
      <p:ext uri="{BB962C8B-B14F-4D97-AF65-F5344CB8AC3E}">
        <p14:creationId xmlns:p14="http://schemas.microsoft.com/office/powerpoint/2010/main" val="2658026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3E427-57AA-4913-B336-2F192711D650}"/>
              </a:ext>
            </a:extLst>
          </p:cNvPr>
          <p:cNvSpPr>
            <a:spLocks noGrp="1"/>
          </p:cNvSpPr>
          <p:nvPr>
            <p:ph type="dt" sz="half" idx="10"/>
          </p:nvPr>
        </p:nvSpPr>
        <p:spPr/>
        <p:txBody>
          <a:bodyPr/>
          <a:lstStyle>
            <a:lvl1pPr>
              <a:defRPr/>
            </a:lvl1pPr>
          </a:lstStyle>
          <a:p>
            <a:pPr>
              <a:defRPr/>
            </a:pPr>
            <a:fld id="{6E529C36-8B8B-4C38-8F08-CEC15A2188C8}" type="datetimeFigureOut">
              <a:rPr lang="en-US"/>
              <a:pPr>
                <a:defRPr/>
              </a:pPr>
              <a:t>3/29/2023</a:t>
            </a:fld>
            <a:endParaRPr lang="en-US"/>
          </a:p>
        </p:txBody>
      </p:sp>
      <p:sp>
        <p:nvSpPr>
          <p:cNvPr id="5" name="Footer Placeholder 4">
            <a:extLst>
              <a:ext uri="{FF2B5EF4-FFF2-40B4-BE49-F238E27FC236}">
                <a16:creationId xmlns:a16="http://schemas.microsoft.com/office/drawing/2014/main" id="{803857CD-78F5-4650-BB65-507EC19129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26F346-1C10-45BE-B5A6-5D5675A6D3B4}"/>
              </a:ext>
            </a:extLst>
          </p:cNvPr>
          <p:cNvSpPr>
            <a:spLocks noGrp="1"/>
          </p:cNvSpPr>
          <p:nvPr>
            <p:ph type="sldNum" sz="quarter" idx="12"/>
          </p:nvPr>
        </p:nvSpPr>
        <p:spPr/>
        <p:txBody>
          <a:bodyPr/>
          <a:lstStyle>
            <a:lvl1pPr>
              <a:defRPr/>
            </a:lvl1pPr>
          </a:lstStyle>
          <a:p>
            <a:pPr>
              <a:defRPr/>
            </a:pPr>
            <a:fld id="{F2C41102-CCAE-481F-AD70-8F3A5EBF547F}" type="slidenum">
              <a:rPr lang="en-US" altLang="en-US"/>
              <a:pPr>
                <a:defRPr/>
              </a:pPr>
              <a:t>‹#›</a:t>
            </a:fld>
            <a:endParaRPr lang="en-US" altLang="en-US"/>
          </a:p>
        </p:txBody>
      </p:sp>
    </p:spTree>
    <p:extLst>
      <p:ext uri="{BB962C8B-B14F-4D97-AF65-F5344CB8AC3E}">
        <p14:creationId xmlns:p14="http://schemas.microsoft.com/office/powerpoint/2010/main" val="1676174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F759B9-5004-494E-8B5D-5AE024363001}"/>
              </a:ext>
            </a:extLst>
          </p:cNvPr>
          <p:cNvSpPr>
            <a:spLocks noGrp="1"/>
          </p:cNvSpPr>
          <p:nvPr>
            <p:ph type="dt" sz="half" idx="10"/>
          </p:nvPr>
        </p:nvSpPr>
        <p:spPr/>
        <p:txBody>
          <a:bodyPr/>
          <a:lstStyle>
            <a:lvl1pPr>
              <a:defRPr/>
            </a:lvl1pPr>
          </a:lstStyle>
          <a:p>
            <a:pPr>
              <a:defRPr/>
            </a:pPr>
            <a:fld id="{DCAE3666-B216-4F23-916D-FDDA6060C29E}" type="datetimeFigureOut">
              <a:rPr lang="en-US"/>
              <a:pPr>
                <a:defRPr/>
              </a:pPr>
              <a:t>3/29/2023</a:t>
            </a:fld>
            <a:endParaRPr lang="en-US"/>
          </a:p>
        </p:txBody>
      </p:sp>
      <p:sp>
        <p:nvSpPr>
          <p:cNvPr id="5" name="Footer Placeholder 4">
            <a:extLst>
              <a:ext uri="{FF2B5EF4-FFF2-40B4-BE49-F238E27FC236}">
                <a16:creationId xmlns:a16="http://schemas.microsoft.com/office/drawing/2014/main" id="{AEF13238-F308-4F4B-A9CE-E41364A064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F3304A-5710-47E7-B00B-F0DF6640ADEC}"/>
              </a:ext>
            </a:extLst>
          </p:cNvPr>
          <p:cNvSpPr>
            <a:spLocks noGrp="1"/>
          </p:cNvSpPr>
          <p:nvPr>
            <p:ph type="sldNum" sz="quarter" idx="12"/>
          </p:nvPr>
        </p:nvSpPr>
        <p:spPr/>
        <p:txBody>
          <a:bodyPr/>
          <a:lstStyle>
            <a:lvl1pPr>
              <a:defRPr/>
            </a:lvl1pPr>
          </a:lstStyle>
          <a:p>
            <a:pPr>
              <a:defRPr/>
            </a:pPr>
            <a:fld id="{9E50D15A-4751-4B1D-B97C-9ADD3ACC20EC}" type="slidenum">
              <a:rPr lang="en-US" altLang="en-US"/>
              <a:pPr>
                <a:defRPr/>
              </a:pPr>
              <a:t>‹#›</a:t>
            </a:fld>
            <a:endParaRPr lang="en-US" altLang="en-US"/>
          </a:p>
        </p:txBody>
      </p:sp>
    </p:spTree>
    <p:extLst>
      <p:ext uri="{BB962C8B-B14F-4D97-AF65-F5344CB8AC3E}">
        <p14:creationId xmlns:p14="http://schemas.microsoft.com/office/powerpoint/2010/main" val="2568960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DDFFD08-BBC8-4882-85D2-9339573A3B71}"/>
              </a:ext>
            </a:extLst>
          </p:cNvPr>
          <p:cNvSpPr>
            <a:spLocks noGrp="1"/>
          </p:cNvSpPr>
          <p:nvPr>
            <p:ph type="dt" sz="half" idx="10"/>
          </p:nvPr>
        </p:nvSpPr>
        <p:spPr/>
        <p:txBody>
          <a:bodyPr/>
          <a:lstStyle>
            <a:lvl1pPr>
              <a:defRPr/>
            </a:lvl1pPr>
          </a:lstStyle>
          <a:p>
            <a:pPr>
              <a:defRPr/>
            </a:pPr>
            <a:fld id="{39A0FB83-E66B-452B-B661-3AFE4B93F2E4}" type="datetimeFigureOut">
              <a:rPr lang="en-US"/>
              <a:pPr>
                <a:defRPr/>
              </a:pPr>
              <a:t>3/29/2023</a:t>
            </a:fld>
            <a:endParaRPr lang="en-US"/>
          </a:p>
        </p:txBody>
      </p:sp>
      <p:sp>
        <p:nvSpPr>
          <p:cNvPr id="6" name="Footer Placeholder 4">
            <a:extLst>
              <a:ext uri="{FF2B5EF4-FFF2-40B4-BE49-F238E27FC236}">
                <a16:creationId xmlns:a16="http://schemas.microsoft.com/office/drawing/2014/main" id="{03046616-7698-4A05-96B6-840D89845A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91DE49-9DDB-468A-BC90-B66A55085425}"/>
              </a:ext>
            </a:extLst>
          </p:cNvPr>
          <p:cNvSpPr>
            <a:spLocks noGrp="1"/>
          </p:cNvSpPr>
          <p:nvPr>
            <p:ph type="sldNum" sz="quarter" idx="12"/>
          </p:nvPr>
        </p:nvSpPr>
        <p:spPr/>
        <p:txBody>
          <a:bodyPr/>
          <a:lstStyle>
            <a:lvl1pPr>
              <a:defRPr/>
            </a:lvl1pPr>
          </a:lstStyle>
          <a:p>
            <a:pPr>
              <a:defRPr/>
            </a:pPr>
            <a:fld id="{3A38AB01-E480-438F-A506-3955C30B3951}" type="slidenum">
              <a:rPr lang="en-US" altLang="en-US"/>
              <a:pPr>
                <a:defRPr/>
              </a:pPr>
              <a:t>‹#›</a:t>
            </a:fld>
            <a:endParaRPr lang="en-US" altLang="en-US"/>
          </a:p>
        </p:txBody>
      </p:sp>
    </p:spTree>
    <p:extLst>
      <p:ext uri="{BB962C8B-B14F-4D97-AF65-F5344CB8AC3E}">
        <p14:creationId xmlns:p14="http://schemas.microsoft.com/office/powerpoint/2010/main" val="490793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082DA67-716C-42FD-9E25-F5C69578571E}"/>
              </a:ext>
            </a:extLst>
          </p:cNvPr>
          <p:cNvSpPr>
            <a:spLocks noGrp="1"/>
          </p:cNvSpPr>
          <p:nvPr>
            <p:ph type="dt" sz="half" idx="10"/>
          </p:nvPr>
        </p:nvSpPr>
        <p:spPr/>
        <p:txBody>
          <a:bodyPr/>
          <a:lstStyle>
            <a:lvl1pPr>
              <a:defRPr/>
            </a:lvl1pPr>
          </a:lstStyle>
          <a:p>
            <a:pPr>
              <a:defRPr/>
            </a:pPr>
            <a:fld id="{E918212D-06A6-4210-A735-A98B42232F60}" type="datetimeFigureOut">
              <a:rPr lang="en-US"/>
              <a:pPr>
                <a:defRPr/>
              </a:pPr>
              <a:t>3/29/2023</a:t>
            </a:fld>
            <a:endParaRPr lang="en-US"/>
          </a:p>
        </p:txBody>
      </p:sp>
      <p:sp>
        <p:nvSpPr>
          <p:cNvPr id="8" name="Footer Placeholder 4">
            <a:extLst>
              <a:ext uri="{FF2B5EF4-FFF2-40B4-BE49-F238E27FC236}">
                <a16:creationId xmlns:a16="http://schemas.microsoft.com/office/drawing/2014/main" id="{BE6C65A6-4DA4-49D4-8EBD-924131043D7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C61EC69-EAA1-4B50-B144-5FF15F2601CE}"/>
              </a:ext>
            </a:extLst>
          </p:cNvPr>
          <p:cNvSpPr>
            <a:spLocks noGrp="1"/>
          </p:cNvSpPr>
          <p:nvPr>
            <p:ph type="sldNum" sz="quarter" idx="12"/>
          </p:nvPr>
        </p:nvSpPr>
        <p:spPr/>
        <p:txBody>
          <a:bodyPr/>
          <a:lstStyle>
            <a:lvl1pPr>
              <a:defRPr/>
            </a:lvl1pPr>
          </a:lstStyle>
          <a:p>
            <a:pPr>
              <a:defRPr/>
            </a:pPr>
            <a:fld id="{E940DF25-D87A-41DC-A410-A7571C34B955}" type="slidenum">
              <a:rPr lang="en-US" altLang="en-US"/>
              <a:pPr>
                <a:defRPr/>
              </a:pPr>
              <a:t>‹#›</a:t>
            </a:fld>
            <a:endParaRPr lang="en-US" altLang="en-US"/>
          </a:p>
        </p:txBody>
      </p:sp>
    </p:spTree>
    <p:extLst>
      <p:ext uri="{BB962C8B-B14F-4D97-AF65-F5344CB8AC3E}">
        <p14:creationId xmlns:p14="http://schemas.microsoft.com/office/powerpoint/2010/main" val="2052088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C6F6899-F4F5-4534-AF3F-2F81FFE03DE3}"/>
              </a:ext>
            </a:extLst>
          </p:cNvPr>
          <p:cNvSpPr>
            <a:spLocks noGrp="1"/>
          </p:cNvSpPr>
          <p:nvPr>
            <p:ph type="dt" sz="half" idx="10"/>
          </p:nvPr>
        </p:nvSpPr>
        <p:spPr/>
        <p:txBody>
          <a:bodyPr/>
          <a:lstStyle>
            <a:lvl1pPr>
              <a:defRPr/>
            </a:lvl1pPr>
          </a:lstStyle>
          <a:p>
            <a:pPr>
              <a:defRPr/>
            </a:pPr>
            <a:fld id="{9EEC2C8D-787E-4EAE-9935-32814C20AED0}" type="datetimeFigureOut">
              <a:rPr lang="en-US"/>
              <a:pPr>
                <a:defRPr/>
              </a:pPr>
              <a:t>3/29/2023</a:t>
            </a:fld>
            <a:endParaRPr lang="en-US"/>
          </a:p>
        </p:txBody>
      </p:sp>
      <p:sp>
        <p:nvSpPr>
          <p:cNvPr id="4" name="Footer Placeholder 4">
            <a:extLst>
              <a:ext uri="{FF2B5EF4-FFF2-40B4-BE49-F238E27FC236}">
                <a16:creationId xmlns:a16="http://schemas.microsoft.com/office/drawing/2014/main" id="{8A64FE9C-FAFE-498F-A82D-09F7CABB8AB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B03BDF3-A607-4C12-A4F2-4798952A940D}"/>
              </a:ext>
            </a:extLst>
          </p:cNvPr>
          <p:cNvSpPr>
            <a:spLocks noGrp="1"/>
          </p:cNvSpPr>
          <p:nvPr>
            <p:ph type="sldNum" sz="quarter" idx="12"/>
          </p:nvPr>
        </p:nvSpPr>
        <p:spPr/>
        <p:txBody>
          <a:bodyPr/>
          <a:lstStyle>
            <a:lvl1pPr>
              <a:defRPr/>
            </a:lvl1pPr>
          </a:lstStyle>
          <a:p>
            <a:pPr>
              <a:defRPr/>
            </a:pPr>
            <a:fld id="{EC033005-3CA9-4C09-922F-ADC7BF49A42B}" type="slidenum">
              <a:rPr lang="en-US" altLang="en-US"/>
              <a:pPr>
                <a:defRPr/>
              </a:pPr>
              <a:t>‹#›</a:t>
            </a:fld>
            <a:endParaRPr lang="en-US" altLang="en-US"/>
          </a:p>
        </p:txBody>
      </p:sp>
    </p:spTree>
    <p:extLst>
      <p:ext uri="{BB962C8B-B14F-4D97-AF65-F5344CB8AC3E}">
        <p14:creationId xmlns:p14="http://schemas.microsoft.com/office/powerpoint/2010/main" val="25025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08A6CEA-62F4-44B4-9E52-50D2BBCBF00F}"/>
              </a:ext>
            </a:extLst>
          </p:cNvPr>
          <p:cNvSpPr>
            <a:spLocks noGrp="1"/>
          </p:cNvSpPr>
          <p:nvPr>
            <p:ph type="dt" sz="half" idx="10"/>
          </p:nvPr>
        </p:nvSpPr>
        <p:spPr/>
        <p:txBody>
          <a:bodyPr/>
          <a:lstStyle>
            <a:lvl1pPr>
              <a:defRPr/>
            </a:lvl1pPr>
          </a:lstStyle>
          <a:p>
            <a:pPr>
              <a:defRPr/>
            </a:pPr>
            <a:fld id="{DB0EF8C6-7861-4D7A-8D30-AAA612FA597F}" type="datetimeFigureOut">
              <a:rPr lang="en-US"/>
              <a:pPr>
                <a:defRPr/>
              </a:pPr>
              <a:t>3/29/2023</a:t>
            </a:fld>
            <a:endParaRPr lang="en-US"/>
          </a:p>
        </p:txBody>
      </p:sp>
      <p:sp>
        <p:nvSpPr>
          <p:cNvPr id="3" name="Footer Placeholder 4">
            <a:extLst>
              <a:ext uri="{FF2B5EF4-FFF2-40B4-BE49-F238E27FC236}">
                <a16:creationId xmlns:a16="http://schemas.microsoft.com/office/drawing/2014/main" id="{10605FD8-7F8D-4427-8946-03F9542538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51D12BC-79F6-4E78-AA7E-E119B0562A9F}"/>
              </a:ext>
            </a:extLst>
          </p:cNvPr>
          <p:cNvSpPr>
            <a:spLocks noGrp="1"/>
          </p:cNvSpPr>
          <p:nvPr>
            <p:ph type="sldNum" sz="quarter" idx="12"/>
          </p:nvPr>
        </p:nvSpPr>
        <p:spPr/>
        <p:txBody>
          <a:bodyPr/>
          <a:lstStyle>
            <a:lvl1pPr>
              <a:defRPr/>
            </a:lvl1pPr>
          </a:lstStyle>
          <a:p>
            <a:pPr>
              <a:defRPr/>
            </a:pPr>
            <a:fld id="{A2F6CDD3-FB07-4427-92F2-A4CB69C04B17}" type="slidenum">
              <a:rPr lang="en-US" altLang="en-US"/>
              <a:pPr>
                <a:defRPr/>
              </a:pPr>
              <a:t>‹#›</a:t>
            </a:fld>
            <a:endParaRPr lang="en-US" altLang="en-US"/>
          </a:p>
        </p:txBody>
      </p:sp>
    </p:spTree>
    <p:extLst>
      <p:ext uri="{BB962C8B-B14F-4D97-AF65-F5344CB8AC3E}">
        <p14:creationId xmlns:p14="http://schemas.microsoft.com/office/powerpoint/2010/main" val="81524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3A17E3-6A89-4095-BD30-16657B828D0B}"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984798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B35E7DA-1011-42BA-AE8D-590B6E8F079D}"/>
              </a:ext>
            </a:extLst>
          </p:cNvPr>
          <p:cNvSpPr>
            <a:spLocks noGrp="1"/>
          </p:cNvSpPr>
          <p:nvPr>
            <p:ph type="dt" sz="half" idx="10"/>
          </p:nvPr>
        </p:nvSpPr>
        <p:spPr/>
        <p:txBody>
          <a:bodyPr/>
          <a:lstStyle>
            <a:lvl1pPr>
              <a:defRPr/>
            </a:lvl1pPr>
          </a:lstStyle>
          <a:p>
            <a:pPr>
              <a:defRPr/>
            </a:pPr>
            <a:fld id="{8A995494-7F9E-48FC-A7FE-CE7B9CA11A8F}" type="datetimeFigureOut">
              <a:rPr lang="en-US"/>
              <a:pPr>
                <a:defRPr/>
              </a:pPr>
              <a:t>3/29/2023</a:t>
            </a:fld>
            <a:endParaRPr lang="en-US"/>
          </a:p>
        </p:txBody>
      </p:sp>
      <p:sp>
        <p:nvSpPr>
          <p:cNvPr id="6" name="Footer Placeholder 4">
            <a:extLst>
              <a:ext uri="{FF2B5EF4-FFF2-40B4-BE49-F238E27FC236}">
                <a16:creationId xmlns:a16="http://schemas.microsoft.com/office/drawing/2014/main" id="{B0A1986F-A0C5-4699-906C-44791F7440B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418479-F5EA-44E6-9B21-AD735CF0EF9C}"/>
              </a:ext>
            </a:extLst>
          </p:cNvPr>
          <p:cNvSpPr>
            <a:spLocks noGrp="1"/>
          </p:cNvSpPr>
          <p:nvPr>
            <p:ph type="sldNum" sz="quarter" idx="12"/>
          </p:nvPr>
        </p:nvSpPr>
        <p:spPr/>
        <p:txBody>
          <a:bodyPr/>
          <a:lstStyle>
            <a:lvl1pPr>
              <a:defRPr/>
            </a:lvl1pPr>
          </a:lstStyle>
          <a:p>
            <a:pPr>
              <a:defRPr/>
            </a:pPr>
            <a:fld id="{48BC0274-9C58-4227-A698-6B37B4DC2E7B}" type="slidenum">
              <a:rPr lang="en-US" altLang="en-US"/>
              <a:pPr>
                <a:defRPr/>
              </a:pPr>
              <a:t>‹#›</a:t>
            </a:fld>
            <a:endParaRPr lang="en-US" altLang="en-US"/>
          </a:p>
        </p:txBody>
      </p:sp>
    </p:spTree>
    <p:extLst>
      <p:ext uri="{BB962C8B-B14F-4D97-AF65-F5344CB8AC3E}">
        <p14:creationId xmlns:p14="http://schemas.microsoft.com/office/powerpoint/2010/main" val="1224221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19CBC27-E9E2-4BF0-AE39-37A1FA173456}"/>
              </a:ext>
            </a:extLst>
          </p:cNvPr>
          <p:cNvSpPr>
            <a:spLocks noGrp="1"/>
          </p:cNvSpPr>
          <p:nvPr>
            <p:ph type="dt" sz="half" idx="10"/>
          </p:nvPr>
        </p:nvSpPr>
        <p:spPr/>
        <p:txBody>
          <a:bodyPr/>
          <a:lstStyle>
            <a:lvl1pPr>
              <a:defRPr/>
            </a:lvl1pPr>
          </a:lstStyle>
          <a:p>
            <a:pPr>
              <a:defRPr/>
            </a:pPr>
            <a:fld id="{FA537DE3-EDCE-4EF7-A1DA-B1566B328046}" type="datetimeFigureOut">
              <a:rPr lang="en-US"/>
              <a:pPr>
                <a:defRPr/>
              </a:pPr>
              <a:t>3/29/2023</a:t>
            </a:fld>
            <a:endParaRPr lang="en-US"/>
          </a:p>
        </p:txBody>
      </p:sp>
      <p:sp>
        <p:nvSpPr>
          <p:cNvPr id="6" name="Footer Placeholder 4">
            <a:extLst>
              <a:ext uri="{FF2B5EF4-FFF2-40B4-BE49-F238E27FC236}">
                <a16:creationId xmlns:a16="http://schemas.microsoft.com/office/drawing/2014/main" id="{15A00ECE-B6F1-4B46-ABB0-4A3321D384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8AC0831-06CD-4040-B423-EE705FC8A0BD}"/>
              </a:ext>
            </a:extLst>
          </p:cNvPr>
          <p:cNvSpPr>
            <a:spLocks noGrp="1"/>
          </p:cNvSpPr>
          <p:nvPr>
            <p:ph type="sldNum" sz="quarter" idx="12"/>
          </p:nvPr>
        </p:nvSpPr>
        <p:spPr/>
        <p:txBody>
          <a:bodyPr/>
          <a:lstStyle>
            <a:lvl1pPr>
              <a:defRPr/>
            </a:lvl1pPr>
          </a:lstStyle>
          <a:p>
            <a:pPr>
              <a:defRPr/>
            </a:pPr>
            <a:fld id="{9BED80A5-A6C2-41EE-AE1D-95BAF5DE85CE}" type="slidenum">
              <a:rPr lang="en-US" altLang="en-US"/>
              <a:pPr>
                <a:defRPr/>
              </a:pPr>
              <a:t>‹#›</a:t>
            </a:fld>
            <a:endParaRPr lang="en-US" altLang="en-US"/>
          </a:p>
        </p:txBody>
      </p:sp>
    </p:spTree>
    <p:extLst>
      <p:ext uri="{BB962C8B-B14F-4D97-AF65-F5344CB8AC3E}">
        <p14:creationId xmlns:p14="http://schemas.microsoft.com/office/powerpoint/2010/main" val="3110583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2E7D18-0A56-41AD-B76C-6E8E7A9E36C6}"/>
              </a:ext>
            </a:extLst>
          </p:cNvPr>
          <p:cNvSpPr>
            <a:spLocks noGrp="1"/>
          </p:cNvSpPr>
          <p:nvPr>
            <p:ph type="dt" sz="half" idx="10"/>
          </p:nvPr>
        </p:nvSpPr>
        <p:spPr/>
        <p:txBody>
          <a:bodyPr/>
          <a:lstStyle>
            <a:lvl1pPr>
              <a:defRPr/>
            </a:lvl1pPr>
          </a:lstStyle>
          <a:p>
            <a:pPr>
              <a:defRPr/>
            </a:pPr>
            <a:fld id="{96FF162F-25D9-4AAA-899C-164BD28E3F31}" type="datetimeFigureOut">
              <a:rPr lang="en-US"/>
              <a:pPr>
                <a:defRPr/>
              </a:pPr>
              <a:t>3/29/2023</a:t>
            </a:fld>
            <a:endParaRPr lang="en-US"/>
          </a:p>
        </p:txBody>
      </p:sp>
      <p:sp>
        <p:nvSpPr>
          <p:cNvPr id="5" name="Footer Placeholder 4">
            <a:extLst>
              <a:ext uri="{FF2B5EF4-FFF2-40B4-BE49-F238E27FC236}">
                <a16:creationId xmlns:a16="http://schemas.microsoft.com/office/drawing/2014/main" id="{4511250E-8B58-4E1A-B434-78A5645956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E4E1BF-65E0-427E-9A90-A550D609A135}"/>
              </a:ext>
            </a:extLst>
          </p:cNvPr>
          <p:cNvSpPr>
            <a:spLocks noGrp="1"/>
          </p:cNvSpPr>
          <p:nvPr>
            <p:ph type="sldNum" sz="quarter" idx="12"/>
          </p:nvPr>
        </p:nvSpPr>
        <p:spPr/>
        <p:txBody>
          <a:bodyPr/>
          <a:lstStyle>
            <a:lvl1pPr>
              <a:defRPr/>
            </a:lvl1pPr>
          </a:lstStyle>
          <a:p>
            <a:pPr>
              <a:defRPr/>
            </a:pPr>
            <a:fld id="{9DEB8E0B-C60B-4BC0-81CC-58609DE0AA1F}" type="slidenum">
              <a:rPr lang="en-US" altLang="en-US"/>
              <a:pPr>
                <a:defRPr/>
              </a:pPr>
              <a:t>‹#›</a:t>
            </a:fld>
            <a:endParaRPr lang="en-US" altLang="en-US"/>
          </a:p>
        </p:txBody>
      </p:sp>
    </p:spTree>
    <p:extLst>
      <p:ext uri="{BB962C8B-B14F-4D97-AF65-F5344CB8AC3E}">
        <p14:creationId xmlns:p14="http://schemas.microsoft.com/office/powerpoint/2010/main" val="3897037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344AC-770B-4487-BEE5-BCD9FC05D781}"/>
              </a:ext>
            </a:extLst>
          </p:cNvPr>
          <p:cNvSpPr>
            <a:spLocks noGrp="1"/>
          </p:cNvSpPr>
          <p:nvPr>
            <p:ph type="dt" sz="half" idx="10"/>
          </p:nvPr>
        </p:nvSpPr>
        <p:spPr/>
        <p:txBody>
          <a:bodyPr/>
          <a:lstStyle>
            <a:lvl1pPr>
              <a:defRPr/>
            </a:lvl1pPr>
          </a:lstStyle>
          <a:p>
            <a:pPr>
              <a:defRPr/>
            </a:pPr>
            <a:fld id="{B2B0DD0D-835B-4937-ACC6-7C33FFA04234}" type="datetimeFigureOut">
              <a:rPr lang="en-US"/>
              <a:pPr>
                <a:defRPr/>
              </a:pPr>
              <a:t>3/29/2023</a:t>
            </a:fld>
            <a:endParaRPr lang="en-US"/>
          </a:p>
        </p:txBody>
      </p:sp>
      <p:sp>
        <p:nvSpPr>
          <p:cNvPr id="5" name="Footer Placeholder 4">
            <a:extLst>
              <a:ext uri="{FF2B5EF4-FFF2-40B4-BE49-F238E27FC236}">
                <a16:creationId xmlns:a16="http://schemas.microsoft.com/office/drawing/2014/main" id="{B4694664-DB27-46DA-8BAE-760BCC76C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0898CE-6381-4CE7-A325-E6FEFB1C1167}"/>
              </a:ext>
            </a:extLst>
          </p:cNvPr>
          <p:cNvSpPr>
            <a:spLocks noGrp="1"/>
          </p:cNvSpPr>
          <p:nvPr>
            <p:ph type="sldNum" sz="quarter" idx="12"/>
          </p:nvPr>
        </p:nvSpPr>
        <p:spPr/>
        <p:txBody>
          <a:bodyPr/>
          <a:lstStyle>
            <a:lvl1pPr>
              <a:defRPr/>
            </a:lvl1pPr>
          </a:lstStyle>
          <a:p>
            <a:pPr>
              <a:defRPr/>
            </a:pPr>
            <a:fld id="{8CF9122A-CC0E-4C6A-B73F-A62C41266FE8}" type="slidenum">
              <a:rPr lang="en-US" altLang="en-US"/>
              <a:pPr>
                <a:defRPr/>
              </a:pPr>
              <a:t>‹#›</a:t>
            </a:fld>
            <a:endParaRPr lang="en-US" altLang="en-US"/>
          </a:p>
        </p:txBody>
      </p:sp>
    </p:spTree>
    <p:extLst>
      <p:ext uri="{BB962C8B-B14F-4D97-AF65-F5344CB8AC3E}">
        <p14:creationId xmlns:p14="http://schemas.microsoft.com/office/powerpoint/2010/main" val="4237731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8031CA65-1CA9-45DD-A435-3F5F4DB28CC8}" type="slidenum">
              <a:rPr lang="en-US" altLang="en-US"/>
              <a:t>‹#›</a:t>
            </a:fld>
            <a:endParaRPr lang="en-US" altLang="en-US"/>
          </a:p>
        </p:txBody>
      </p:sp>
    </p:spTree>
    <p:extLst>
      <p:ext uri="{BB962C8B-B14F-4D97-AF65-F5344CB8AC3E}">
        <p14:creationId xmlns:p14="http://schemas.microsoft.com/office/powerpoint/2010/main" val="522348117"/>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1DFEAA-25F5-41BB-8F82-7D4ECAEFE786}" type="slidenum">
              <a:rPr lang="en-US" altLang="en-US"/>
              <a:t>‹#›</a:t>
            </a:fld>
            <a:endParaRPr lang="en-US" altLang="en-US"/>
          </a:p>
        </p:txBody>
      </p:sp>
    </p:spTree>
    <p:extLst>
      <p:ext uri="{BB962C8B-B14F-4D97-AF65-F5344CB8AC3E}">
        <p14:creationId xmlns:p14="http://schemas.microsoft.com/office/powerpoint/2010/main" val="272286709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B1A089D-4553-4816-B441-55AD11816E85}" type="slidenum">
              <a:rPr lang="en-US" altLang="en-US"/>
              <a:t>‹#›</a:t>
            </a:fld>
            <a:endParaRPr lang="en-US" altLang="en-US"/>
          </a:p>
        </p:txBody>
      </p:sp>
    </p:spTree>
    <p:extLst>
      <p:ext uri="{BB962C8B-B14F-4D97-AF65-F5344CB8AC3E}">
        <p14:creationId xmlns:p14="http://schemas.microsoft.com/office/powerpoint/2010/main" val="2834374970"/>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CE230D5-85D1-4D25-A436-2F3A1BFCB283}" type="slidenum">
              <a:rPr lang="en-US" altLang="en-US"/>
              <a:t>‹#›</a:t>
            </a:fld>
            <a:endParaRPr lang="en-US" altLang="en-US"/>
          </a:p>
        </p:txBody>
      </p:sp>
    </p:spTree>
    <p:extLst>
      <p:ext uri="{BB962C8B-B14F-4D97-AF65-F5344CB8AC3E}">
        <p14:creationId xmlns:p14="http://schemas.microsoft.com/office/powerpoint/2010/main" val="4190514831"/>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505160B-968A-4A4C-A3B8-475384DFDFB0}" type="slidenum">
              <a:rPr lang="en-US" altLang="en-US"/>
              <a:t>‹#›</a:t>
            </a:fld>
            <a:endParaRPr lang="en-US" altLang="en-US"/>
          </a:p>
        </p:txBody>
      </p:sp>
    </p:spTree>
    <p:extLst>
      <p:ext uri="{BB962C8B-B14F-4D97-AF65-F5344CB8AC3E}">
        <p14:creationId xmlns:p14="http://schemas.microsoft.com/office/powerpoint/2010/main" val="109420001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E7C8276-0788-4C2F-9544-80B986518D30}" type="slidenum">
              <a:rPr lang="en-US" altLang="en-US"/>
              <a:t>‹#›</a:t>
            </a:fld>
            <a:endParaRPr lang="en-US" altLang="en-US"/>
          </a:p>
        </p:txBody>
      </p:sp>
    </p:spTree>
    <p:extLst>
      <p:ext uri="{BB962C8B-B14F-4D97-AF65-F5344CB8AC3E}">
        <p14:creationId xmlns:p14="http://schemas.microsoft.com/office/powerpoint/2010/main" val="37519233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3A17E3-6A89-4095-BD30-16657B828D0B}"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993198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8F2F9DEC-86E0-4D2E-BAE2-1920B539A531}" type="slidenum">
              <a:rPr lang="en-US" altLang="en-US"/>
              <a:t>‹#›</a:t>
            </a:fld>
            <a:endParaRPr lang="en-US" altLang="en-US"/>
          </a:p>
        </p:txBody>
      </p:sp>
    </p:spTree>
    <p:extLst>
      <p:ext uri="{BB962C8B-B14F-4D97-AF65-F5344CB8AC3E}">
        <p14:creationId xmlns:p14="http://schemas.microsoft.com/office/powerpoint/2010/main" val="549306503"/>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40548AA-761B-4FD4-A91A-8D12E3F2E2DC}" type="slidenum">
              <a:rPr lang="en-US" altLang="en-US"/>
              <a:t>‹#›</a:t>
            </a:fld>
            <a:endParaRPr lang="en-US" altLang="en-US"/>
          </a:p>
        </p:txBody>
      </p:sp>
    </p:spTree>
    <p:extLst>
      <p:ext uri="{BB962C8B-B14F-4D97-AF65-F5344CB8AC3E}">
        <p14:creationId xmlns:p14="http://schemas.microsoft.com/office/powerpoint/2010/main" val="3280380239"/>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0996D50-4DC9-4B33-83F0-4DA5170D50DF}" type="slidenum">
              <a:rPr lang="en-US" altLang="en-US"/>
              <a:t>‹#›</a:t>
            </a:fld>
            <a:endParaRPr lang="en-US" altLang="en-US"/>
          </a:p>
        </p:txBody>
      </p:sp>
    </p:spTree>
    <p:extLst>
      <p:ext uri="{BB962C8B-B14F-4D97-AF65-F5344CB8AC3E}">
        <p14:creationId xmlns:p14="http://schemas.microsoft.com/office/powerpoint/2010/main" val="298762629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4FDF2FE-66EB-4870-8AD6-61F61D07A49C}" type="slidenum">
              <a:rPr lang="en-US" altLang="en-US"/>
              <a:t>‹#›</a:t>
            </a:fld>
            <a:endParaRPr lang="en-US" altLang="en-US"/>
          </a:p>
        </p:txBody>
      </p:sp>
    </p:spTree>
    <p:extLst>
      <p:ext uri="{BB962C8B-B14F-4D97-AF65-F5344CB8AC3E}">
        <p14:creationId xmlns:p14="http://schemas.microsoft.com/office/powerpoint/2010/main" val="4028246000"/>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BA1680F-16B0-47E7-9B1A-1EF667ACCF8E}" type="slidenum">
              <a:rPr lang="en-US" altLang="en-US"/>
              <a:t>‹#›</a:t>
            </a:fld>
            <a:endParaRPr lang="en-US" altLang="en-US"/>
          </a:p>
        </p:txBody>
      </p:sp>
    </p:spTree>
    <p:extLst>
      <p:ext uri="{BB962C8B-B14F-4D97-AF65-F5344CB8AC3E}">
        <p14:creationId xmlns:p14="http://schemas.microsoft.com/office/powerpoint/2010/main" val="2941055128"/>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71739CF-B0EF-41B8-B547-19B153E5A52F}" type="slidenum">
              <a:rPr lang="en-US" altLang="en-US"/>
              <a:t>‹#›</a:t>
            </a:fld>
            <a:endParaRPr lang="en-US" altLang="en-US"/>
          </a:p>
        </p:txBody>
      </p:sp>
    </p:spTree>
    <p:extLst>
      <p:ext uri="{BB962C8B-B14F-4D97-AF65-F5344CB8AC3E}">
        <p14:creationId xmlns:p14="http://schemas.microsoft.com/office/powerpoint/2010/main" val="172910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3A17E3-6A89-4095-BD30-16657B828D0B}" type="datetimeFigureOut">
              <a:rPr lang="en-US" smtClean="0"/>
              <a:pPr/>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86591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3A17E3-6A89-4095-BD30-16657B828D0B}" type="datetimeFigureOut">
              <a:rPr lang="en-US" smtClean="0"/>
              <a:pPr/>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36027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A17E3-6A89-4095-BD30-16657B828D0B}" type="datetimeFigureOut">
              <a:rPr lang="en-US" smtClean="0"/>
              <a:pPr/>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53279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372921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70716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A17E3-6A89-4095-BD30-16657B828D0B}" type="datetimeFigureOut">
              <a:rPr lang="en-US" smtClean="0"/>
              <a:pPr/>
              <a:t>3/29/2023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EA640-BE9C-4D34-8120-74047C17BD65}" type="slidenum">
              <a:rPr lang="en-US" smtClean="0"/>
              <a:pPr/>
              <a:t>‹#›</a:t>
            </a:fld>
            <a:endParaRPr lang="en-US"/>
          </a:p>
        </p:txBody>
      </p:sp>
    </p:spTree>
    <p:extLst>
      <p:ext uri="{BB962C8B-B14F-4D97-AF65-F5344CB8AC3E}">
        <p14:creationId xmlns:p14="http://schemas.microsoft.com/office/powerpoint/2010/main" val="1460540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vi-VN"/>
              <a:t>Bấm &amp; sửa kiểu tiêu đề</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pPr eaLnBrk="0" fontAlgn="base" hangingPunct="0">
              <a:spcBef>
                <a:spcPct val="0"/>
              </a:spcBef>
              <a:spcAft>
                <a:spcPct val="0"/>
              </a:spcAft>
            </a:pPr>
            <a:fld id="{F1909345-DEE0-4B07-8E32-441AC9DA095E}" type="datetime1">
              <a:rPr lang="en-US" smtClean="0">
                <a:solidFill>
                  <a:srgbClr val="895D1D"/>
                </a:solidFill>
                <a:latin typeface="Arial" pitchFamily="34" charset="0"/>
              </a:rPr>
              <a:pPr eaLnBrk="0" fontAlgn="base" hangingPunct="0">
                <a:spcBef>
                  <a:spcPct val="0"/>
                </a:spcBef>
                <a:spcAft>
                  <a:spcPct val="0"/>
                </a:spcAft>
              </a:pPr>
              <a:t>3/29/2023</a:t>
            </a:fld>
            <a:endParaRPr lang="en-US" dirty="0">
              <a:solidFill>
                <a:srgbClr val="895D1D"/>
              </a:solidFill>
              <a:latin typeface="Arial" pitchFamily="34" charset="0"/>
            </a:endParaRPr>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pPr eaLnBrk="0" fontAlgn="base" hangingPunct="0">
              <a:spcBef>
                <a:spcPct val="0"/>
              </a:spcBef>
              <a:spcAft>
                <a:spcPct val="0"/>
              </a:spcAft>
              <a:defRPr/>
            </a:pPr>
            <a:endParaRPr lang="en-US" altLang="en-US">
              <a:solidFill>
                <a:srgbClr val="895D1D"/>
              </a:solidFill>
              <a:latin typeface="Arial" pitchFamily="34" charset="0"/>
            </a:endParaRPr>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pPr eaLnBrk="0" fontAlgn="base" hangingPunct="0">
              <a:spcBef>
                <a:spcPct val="0"/>
              </a:spcBef>
              <a:spcAft>
                <a:spcPct val="0"/>
              </a:spcAft>
            </a:pPr>
            <a:fld id="{F39B6A72-053F-43D4-810C-CD6C5D0D5942}" type="slidenum">
              <a:rPr lang="en-US" altLang="en-US" smtClean="0">
                <a:solidFill>
                  <a:srgbClr val="895D1D"/>
                </a:solidFill>
                <a:latin typeface="Arial" pitchFamily="34" charset="0"/>
              </a:rPr>
              <a:pPr eaLnBrk="0" fontAlgn="base" hangingPunct="0">
                <a:spcBef>
                  <a:spcPct val="0"/>
                </a:spcBef>
                <a:spcAft>
                  <a:spcPct val="0"/>
                </a:spcAft>
              </a:pPr>
              <a:t>‹#›</a:t>
            </a:fld>
            <a:endParaRPr lang="en-US" altLang="en-US">
              <a:solidFill>
                <a:srgbClr val="895D1D"/>
              </a:solidFill>
              <a:latin typeface="Arial" pitchFamily="34" charset="0"/>
            </a:endParaRPr>
          </a:p>
        </p:txBody>
      </p:sp>
    </p:spTree>
    <p:extLst>
      <p:ext uri="{BB962C8B-B14F-4D97-AF65-F5344CB8AC3E}">
        <p14:creationId xmlns:p14="http://schemas.microsoft.com/office/powerpoint/2010/main" val="1724600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A53E649-8B7B-4F67-9935-799018DE398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973F419F-FAD6-462B-9F06-BFC71BE9E7A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066FFA2-AC62-4AE5-8616-44BBC737C0B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D84FF3CB-11F1-47A6-860F-771505C7DAF1}" type="datetimeFigureOut">
              <a:rPr lang="en-US"/>
              <a:pPr>
                <a:defRPr/>
              </a:pPr>
              <a:t>3/29/2023</a:t>
            </a:fld>
            <a:endParaRPr lang="en-US"/>
          </a:p>
        </p:txBody>
      </p:sp>
      <p:sp>
        <p:nvSpPr>
          <p:cNvPr id="5" name="Footer Placeholder 4">
            <a:extLst>
              <a:ext uri="{FF2B5EF4-FFF2-40B4-BE49-F238E27FC236}">
                <a16:creationId xmlns:a16="http://schemas.microsoft.com/office/drawing/2014/main" id="{EFBF0611-C873-4909-A1CA-F5B35A59740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0A572D2-1B05-4E0A-AAC3-E853E29F0D3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9D7A749-97FA-423D-9177-18316AE889DB}" type="slidenum">
              <a:rPr lang="en-US" altLang="en-US"/>
              <a:pPr>
                <a:defRPr/>
              </a:pPr>
              <a:t>‹#›</a:t>
            </a:fld>
            <a:endParaRPr lang="en-US" altLang="en-US"/>
          </a:p>
        </p:txBody>
      </p:sp>
    </p:spTree>
    <p:extLst>
      <p:ext uri="{BB962C8B-B14F-4D97-AF65-F5344CB8AC3E}">
        <p14:creationId xmlns:p14="http://schemas.microsoft.com/office/powerpoint/2010/main" val="41635426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a:defRPr/>
            </a:pPr>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a:defRPr/>
            </a:pPr>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E71739CF-B0EF-41B8-B547-19B153E5A52F}" type="slidenum">
              <a:rPr lang="en-US" altLang="en-US"/>
              <a:t>‹#›</a:t>
            </a:fld>
            <a:endParaRPr lang="en-US" altLang="en-US"/>
          </a:p>
        </p:txBody>
      </p:sp>
    </p:spTree>
    <p:extLst>
      <p:ext uri="{BB962C8B-B14F-4D97-AF65-F5344CB8AC3E}">
        <p14:creationId xmlns:p14="http://schemas.microsoft.com/office/powerpoint/2010/main" val="10883125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949788-6FBD-4511-8895-9CCD43953812}"/>
              </a:ext>
            </a:extLst>
          </p:cNvPr>
          <p:cNvSpPr/>
          <p:nvPr/>
        </p:nvSpPr>
        <p:spPr>
          <a:xfrm>
            <a:off x="1161038" y="2967336"/>
            <a:ext cx="9870010" cy="138499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all" spc="0" normalizeH="0" baseline="0" noProof="0"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itchFamily="18" charset="0"/>
              </a:rPr>
              <a:t>CHÍNH TẢ </a:t>
            </a:r>
            <a:r>
              <a:rPr kumimoji="0" lang="en-US" sz="4400" b="1" i="0" u="none" strike="noStrike" kern="1200" cap="all" spc="0" normalizeH="0" baseline="0" noProof="0"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itchFamily="18" charset="0"/>
              </a:rPr>
              <a:t>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all" spc="0" normalizeH="0" baseline="0" noProof="0"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itchFamily="18" charset="0"/>
              </a:rPr>
              <a:t>NGHE – VIẾT: CÔ GÁI của TƯƠNG LAI</a:t>
            </a:r>
            <a:endParaRPr kumimoji="0" lang="en-US" sz="3600" b="1" i="0" u="none" strike="noStrike" kern="1200" cap="all" spc="0" normalizeH="0" baseline="0" noProof="0"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itchFamily="18" charset="0"/>
            </a:endParaRPr>
          </a:p>
        </p:txBody>
      </p:sp>
      <p:pic>
        <p:nvPicPr>
          <p:cNvPr id="16387" name="Picture 12">
            <a:extLst>
              <a:ext uri="{FF2B5EF4-FFF2-40B4-BE49-F238E27FC236}">
                <a16:creationId xmlns:a16="http://schemas.microsoft.com/office/drawing/2014/main" id="{DB727887-E843-4501-B93F-7F3F66AEE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638" y="1187451"/>
            <a:ext cx="114776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3">
            <a:extLst>
              <a:ext uri="{FF2B5EF4-FFF2-40B4-BE49-F238E27FC236}">
                <a16:creationId xmlns:a16="http://schemas.microsoft.com/office/drawing/2014/main" id="{F2161254-7FB4-4584-B27F-7857F7D11CA3}"/>
              </a:ext>
            </a:extLst>
          </p:cNvPr>
          <p:cNvSpPr txBox="1">
            <a:spLocks noChangeArrowheads="1"/>
          </p:cNvSpPr>
          <p:nvPr/>
        </p:nvSpPr>
        <p:spPr bwMode="auto">
          <a:xfrm>
            <a:off x="3276600" y="295276"/>
            <a:ext cx="5867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ỦY BAN NHÂN DÂN QUẬN LONG BIÊN</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sng"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TRƯỜNG TIỂU HỌC ÁI MỘ B</a:t>
            </a:r>
          </a:p>
        </p:txBody>
      </p:sp>
    </p:spTree>
  </p:cSld>
  <p:clrMapOvr>
    <a:masterClrMapping/>
  </p:clrMapOvr>
  <p:transition spd="slow" advTm="709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78377"/>
            <a:ext cx="12192000" cy="6949440"/>
          </a:xfrm>
        </p:spPr>
      </p:pic>
    </p:spTree>
    <p:extLst>
      <p:ext uri="{BB962C8B-B14F-4D97-AF65-F5344CB8AC3E}">
        <p14:creationId xmlns:p14="http://schemas.microsoft.com/office/powerpoint/2010/main" val="2059060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355168" y="245168"/>
            <a:ext cx="11532031" cy="584775"/>
          </a:xfrm>
          <a:prstGeom prst="rect">
            <a:avLst/>
          </a:prstGeom>
          <a:noFill/>
        </p:spPr>
        <p:txBody>
          <a:bodyPr wrap="square" rtlCol="0">
            <a:spAutoFit/>
          </a:bodyPr>
          <a:lstStyle/>
          <a:p>
            <a:pPr algn="ctr"/>
            <a:r>
              <a:rPr lang="en-US" sz="3200" b="1" u="sng" dirty="0" err="1">
                <a:solidFill>
                  <a:srgbClr val="0070C0"/>
                </a:solidFill>
                <a:latin typeface="Times New Roman" pitchFamily="18" charset="0"/>
                <a:cs typeface="Times New Roman" pitchFamily="18" charset="0"/>
              </a:rPr>
              <a:t>Chính</a:t>
            </a:r>
            <a:r>
              <a:rPr lang="en-US" sz="3200" b="1" u="sng" dirty="0">
                <a:solidFill>
                  <a:srgbClr val="0070C0"/>
                </a:solidFill>
                <a:latin typeface="Times New Roman" pitchFamily="18" charset="0"/>
                <a:cs typeface="Times New Roman" pitchFamily="18" charset="0"/>
              </a:rPr>
              <a:t> tả </a:t>
            </a:r>
            <a:endParaRPr lang="en-US" sz="3200" b="1" dirty="0">
              <a:solidFill>
                <a:srgbClr val="0070C0"/>
              </a:solidFill>
              <a:latin typeface="Times New Roman" pitchFamily="18" charset="0"/>
              <a:cs typeface="Times New Roman" pitchFamily="18" charset="0"/>
            </a:endParaRPr>
          </a:p>
        </p:txBody>
      </p:sp>
      <p:sp>
        <p:nvSpPr>
          <p:cNvPr id="13" name="Text Box 3"/>
          <p:cNvSpPr txBox="1">
            <a:spLocks noChangeArrowheads="1"/>
          </p:cNvSpPr>
          <p:nvPr/>
        </p:nvSpPr>
        <p:spPr bwMode="auto">
          <a:xfrm>
            <a:off x="355168" y="1481735"/>
            <a:ext cx="11655188" cy="451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30000"/>
              </a:lnSpc>
            </a:pPr>
            <a:r>
              <a:rPr lang="en-US" altLang="en-US" sz="2800" dirty="0">
                <a:latin typeface="Times New Roman" panose="02020603050405020304" pitchFamily="18" charset="0"/>
                <a:cs typeface="Times New Roman" panose="02020603050405020304" pitchFamily="18" charset="0"/>
              </a:rPr>
              <a:t>  Qua </a:t>
            </a:r>
            <a:r>
              <a:rPr lang="vi-VN" altLang="en-US" sz="2800" dirty="0">
                <a:latin typeface="Times New Roman" panose="02020603050405020304" pitchFamily="18" charset="0"/>
                <a:cs typeface="Times New Roman" panose="02020603050405020304" pitchFamily="18" charset="0"/>
              </a:rPr>
              <a:t>một </a:t>
            </a:r>
            <a:r>
              <a:rPr lang="en-US" altLang="en-US" sz="2800" dirty="0" err="1">
                <a:latin typeface="Times New Roman" panose="02020603050405020304" pitchFamily="18" charset="0"/>
                <a:cs typeface="Times New Roman" panose="02020603050405020304" pitchFamily="18" charset="0"/>
              </a:rPr>
              <a:t>cuộc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mang</a:t>
            </a:r>
            <a:r>
              <a:rPr lang="en-US" altLang="en-US" sz="2800" dirty="0">
                <a:latin typeface="Times New Roman" panose="02020603050405020304" pitchFamily="18" charset="0"/>
                <a:cs typeface="Times New Roman" panose="02020603050405020304" pitchFamily="18" charset="0"/>
              </a:rPr>
              <a:t> in-</a:t>
            </a:r>
            <a:r>
              <a:rPr lang="en-US" altLang="en-US" sz="2800" dirty="0" err="1">
                <a:latin typeface="Times New Roman" panose="02020603050405020304" pitchFamily="18" charset="0"/>
                <a:cs typeface="Times New Roman" panose="02020603050405020304" pitchFamily="18" charset="0"/>
              </a:rPr>
              <a:t>tơ</a:t>
            </a: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nét</a:t>
            </a:r>
            <a:r>
              <a:rPr lang="en-US" altLang="en-US" sz="2800" b="1"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bé</a:t>
            </a:r>
            <a:r>
              <a:rPr lang="en-US" altLang="en-US" sz="2800" dirty="0">
                <a:latin typeface="Times New Roman" panose="02020603050405020304" pitchFamily="18" charset="0"/>
                <a:cs typeface="Times New Roman" panose="02020603050405020304" pitchFamily="18" charset="0"/>
              </a:rPr>
              <a:t> Lan Anh</a:t>
            </a:r>
            <a:r>
              <a:rPr lang="vi-VN"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15 </a:t>
            </a:r>
            <a:r>
              <a:rPr lang="en-US" altLang="en-US" sz="2800" dirty="0" err="1">
                <a:latin typeface="Times New Roman" panose="02020603050405020304" pitchFamily="18" charset="0"/>
                <a:cs typeface="Times New Roman" panose="02020603050405020304" pitchFamily="18" charset="0"/>
              </a:rPr>
              <a:t>tuổi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biểu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viện</a:t>
            </a:r>
            <a:r>
              <a:rPr lang="en-US" altLang="en-US" sz="2800" dirty="0">
                <a:latin typeface="Times New Roman" panose="02020603050405020304" pitchFamily="18" charset="0"/>
                <a:cs typeface="Times New Roman" panose="02020603050405020304" pitchFamily="18" charset="0"/>
              </a:rPr>
              <a:t> Thanh </a:t>
            </a:r>
            <a:r>
              <a:rPr lang="en-US" altLang="en-US" sz="2800" dirty="0" err="1">
                <a:latin typeface="Times New Roman" panose="02020603050405020304" pitchFamily="18" charset="0"/>
                <a:cs typeface="Times New Roman" panose="02020603050405020304" pitchFamily="18" charset="0"/>
              </a:rPr>
              <a:t>niên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năm</a:t>
            </a:r>
            <a:r>
              <a:rPr lang="en-US" altLang="en-US" sz="2800" dirty="0">
                <a:latin typeface="Times New Roman" panose="02020603050405020304" pitchFamily="18" charset="0"/>
                <a:cs typeface="Times New Roman" panose="02020603050405020304" pitchFamily="18" charset="0"/>
              </a:rPr>
              <a:t> 2000 (</a:t>
            </a:r>
            <a:r>
              <a:rPr lang="en-US" altLang="en-US" sz="2800" dirty="0" err="1">
                <a:latin typeface="Times New Roman" panose="02020603050405020304" pitchFamily="18" charset="0"/>
                <a:cs typeface="Times New Roman" panose="02020603050405020304" pitchFamily="18" charset="0"/>
              </a:rPr>
              <a:t>tổ</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Ốt</a:t>
            </a: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xtrây</a:t>
            </a:r>
            <a:r>
              <a:rPr lang="en-US" altLang="en-US" sz="2800" dirty="0">
                <a:latin typeface="Times New Roman" panose="02020603050405020304" pitchFamily="18" charset="0"/>
                <a:cs typeface="Times New Roman" panose="02020603050405020304" pitchFamily="18" charset="0"/>
              </a:rPr>
              <a:t>-li-a).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đặt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tới</a:t>
            </a:r>
            <a:r>
              <a:rPr lang="en-US" altLang="en-US" sz="2800" dirty="0">
                <a:latin typeface="Times New Roman" panose="02020603050405020304" pitchFamily="18" charset="0"/>
                <a:cs typeface="Times New Roman" panose="02020603050405020304" pitchFamily="18" charset="0"/>
              </a:rPr>
              <a:t> 11 </a:t>
            </a:r>
            <a:r>
              <a:rPr lang="en-US" altLang="en-US" sz="2800" dirty="0" err="1">
                <a:latin typeface="Times New Roman" panose="02020603050405020304" pitchFamily="18" charset="0"/>
                <a:cs typeface="Times New Roman" panose="02020603050405020304" pitchFamily="18" charset="0"/>
              </a:rPr>
              <a:t>quốc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chưa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tròn</a:t>
            </a:r>
            <a:r>
              <a:rPr lang="en-US" altLang="en-US" sz="2800" dirty="0">
                <a:latin typeface="Times New Roman" panose="02020603050405020304" pitchFamily="18" charset="0"/>
                <a:cs typeface="Times New Roman" panose="02020603050405020304" pitchFamily="18" charset="0"/>
              </a:rPr>
              <a:t> 17 </a:t>
            </a:r>
            <a:r>
              <a:rPr lang="en-US" altLang="en-US" sz="2800" dirty="0" err="1">
                <a:latin typeface="Times New Roman" panose="02020603050405020304" pitchFamily="18" charset="0"/>
                <a:cs typeface="Times New Roman" panose="02020603050405020304" pitchFamily="18" charset="0"/>
              </a:rPr>
              <a:t>tuổi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báo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mọi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gặp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tế</a:t>
            </a:r>
            <a:r>
              <a:rPr lang="en-US" altLang="en-US" sz="2800" dirty="0">
                <a:latin typeface="Times New Roman" panose="02020603050405020304" pitchFamily="18" charset="0"/>
                <a:cs typeface="Times New Roman" panose="02020603050405020304" pitchFamily="18" charset="0"/>
              </a:rPr>
              <a:t>, Lan </a:t>
            </a:r>
            <a:r>
              <a:rPr lang="en-US" altLang="en-US" sz="2800" dirty="0" err="1">
                <a:latin typeface="Times New Roman" panose="02020603050405020304" pitchFamily="18" charset="0"/>
                <a:cs typeface="Times New Roman" panose="02020603050405020304" pitchFamily="18" charset="0"/>
              </a:rPr>
              <a:t>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trôi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vấn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tiếng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Anh</a:t>
            </a:r>
            <a:r>
              <a:rPr lang="en-US" altLang="en-US" sz="2800" dirty="0">
                <a:latin typeface="Times New Roman" panose="02020603050405020304" pitchFamily="18" charset="0"/>
                <a:cs typeface="Times New Roman" panose="02020603050405020304" pitchFamily="18" charset="0"/>
              </a:rPr>
              <a:t>.</a:t>
            </a:r>
          </a:p>
          <a:p>
            <a:pPr algn="just" eaLnBrk="1" hangingPunct="1">
              <a:lnSpc>
                <a:spcPct val="130000"/>
              </a:lnSpc>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Nhìn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hôm</a:t>
            </a:r>
            <a:r>
              <a:rPr lang="en-US" altLang="en-US" sz="2800" dirty="0">
                <a:latin typeface="Times New Roman" panose="02020603050405020304" pitchFamily="18" charset="0"/>
                <a:cs typeface="Times New Roman" panose="02020603050405020304" pitchFamily="18" charset="0"/>
              </a:rPr>
              <a:t> nay,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tin </a:t>
            </a:r>
            <a:r>
              <a:rPr lang="en-US" altLang="en-US" sz="2800" dirty="0" err="1">
                <a:latin typeface="Times New Roman" panose="02020603050405020304" pitchFamily="18" charset="0"/>
                <a:cs typeface="Times New Roman" panose="02020603050405020304" pitchFamily="18" charset="0"/>
              </a:rPr>
              <a:t>rằng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mẫu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lai</a:t>
            </a:r>
            <a:r>
              <a:rPr lang="en-US" altLang="en-US" sz="2800" dirty="0">
                <a:latin typeface="Times New Roman" panose="02020603050405020304" pitchFamily="18" charset="0"/>
                <a:cs typeface="Times New Roman" panose="02020603050405020304" pitchFamily="18" charset="0"/>
              </a:rPr>
              <a:t>.</a:t>
            </a:r>
          </a:p>
          <a:p>
            <a:pPr algn="just" eaLnBrk="1" hangingPunct="1">
              <a:lnSpc>
                <a:spcPct val="130000"/>
              </a:lnSpc>
            </a:pP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Hoàng Duy    </a:t>
            </a:r>
          </a:p>
        </p:txBody>
      </p:sp>
      <p:sp>
        <p:nvSpPr>
          <p:cNvPr id="3" name="TextBox 2"/>
          <p:cNvSpPr txBox="1"/>
          <p:nvPr/>
        </p:nvSpPr>
        <p:spPr>
          <a:xfrm>
            <a:off x="3739486" y="881571"/>
            <a:ext cx="4380931" cy="1200329"/>
          </a:xfrm>
          <a:prstGeom prst="rect">
            <a:avLst/>
          </a:prstGeom>
          <a:noFill/>
        </p:spPr>
        <p:txBody>
          <a:bodyPr wrap="square" rtlCol="0">
            <a:spAutoFit/>
          </a:bodyPr>
          <a:lstStyle/>
          <a:p>
            <a:pPr algn="r"/>
            <a:r>
              <a:rPr lang="vi-VN" sz="3600" b="1" dirty="0">
                <a:solidFill>
                  <a:srgbClr val="CC0099"/>
                </a:solidFill>
              </a:rPr>
              <a:t>Cô gái của tương lai</a:t>
            </a:r>
          </a:p>
          <a:p>
            <a:pPr algn="r"/>
            <a:r>
              <a:rPr lang="vi-VN" sz="3600" b="1" dirty="0">
                <a:solidFill>
                  <a:srgbClr val="CC0099"/>
                </a:solidFill>
              </a:rPr>
              <a:t>                     </a:t>
            </a:r>
          </a:p>
        </p:txBody>
      </p:sp>
    </p:spTree>
    <p:extLst>
      <p:ext uri="{BB962C8B-B14F-4D97-AF65-F5344CB8AC3E}">
        <p14:creationId xmlns:p14="http://schemas.microsoft.com/office/powerpoint/2010/main" val="206171016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682388" y="1425806"/>
            <a:ext cx="11395880" cy="3539430"/>
          </a:xfrm>
          <a:prstGeom prst="rect">
            <a:avLst/>
          </a:prstGeom>
        </p:spPr>
        <p:txBody>
          <a:bodyPr wrap="square">
            <a:spAutoFit/>
          </a:bodyPr>
          <a:lstStyle/>
          <a:p>
            <a:pPr>
              <a:spcAft>
                <a:spcPts val="0"/>
              </a:spcAft>
              <a:tabLst>
                <a:tab pos="5486400" algn="l"/>
              </a:tabLs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1/ Đoạn văn nói về ai?</a:t>
            </a:r>
          </a:p>
          <a:p>
            <a:pPr marL="457200" indent="-457200">
              <a:spcAft>
                <a:spcPts val="0"/>
              </a:spcAft>
              <a:buFontTx/>
              <a:buChar char="-"/>
              <a:tabLst>
                <a:tab pos="5486400" algn="l"/>
              </a:tabLst>
            </a:pP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Lan</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gái</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giỏi</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giang</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lai</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tabLst>
                <a:tab pos="5486400" algn="l"/>
              </a:tabLs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phiên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marL="457200" indent="-457200">
              <a:spcAft>
                <a:spcPts val="0"/>
              </a:spcAft>
              <a:buFontTx/>
              <a:buChar char="-"/>
              <a:tabLst>
                <a:tab pos="5486400" algn="l"/>
              </a:tabLst>
            </a:pPr>
            <a:r>
              <a:rPr lang="en-US" sz="3200" spc="-50" dirty="0" err="1">
                <a:latin typeface="Times New Roman" panose="02020603050405020304" pitchFamily="18" charset="0"/>
                <a:ea typeface="Times New Roman" panose="02020603050405020304" pitchFamily="18" charset="0"/>
                <a:cs typeface="Times New Roman" panose="02020603050405020304" pitchFamily="18" charset="0"/>
              </a:rPr>
              <a:t>Phiên</a:t>
            </a:r>
            <a:r>
              <a:rPr lang="en-US" sz="3200"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0" dirty="0" err="1">
                <a:latin typeface="Times New Roman" panose="02020603050405020304" pitchFamily="18" charset="0"/>
                <a:ea typeface="Times New Roman" panose="02020603050405020304" pitchFamily="18" charset="0"/>
                <a:cs typeface="Times New Roman" panose="02020603050405020304" pitchFamily="18" charset="0"/>
              </a:rPr>
              <a:t>âm</a:t>
            </a:r>
            <a:r>
              <a:rPr lang="en-US" sz="3200"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0"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In-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tơ</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Ốt</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xtrây</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li- a.</a:t>
            </a:r>
          </a:p>
          <a:p>
            <a:pPr marL="457200" indent="-457200">
              <a:spcAft>
                <a:spcPts val="0"/>
              </a:spcAft>
              <a:buFontTx/>
              <a:buChar char="-"/>
              <a:tabLst>
                <a:tab pos="5486400" algn="l"/>
              </a:tabLst>
            </a:pP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niên</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6895146"/>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down)">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down)">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p:nvSpPr>
        <p:spPr>
          <a:xfrm>
            <a:off x="389714" y="2863662"/>
            <a:ext cx="4802070" cy="584775"/>
          </a:xfrm>
          <a:prstGeom prst="rect">
            <a:avLst/>
          </a:prstGeom>
        </p:spPr>
        <p:txBody>
          <a:bodyPr wrap="square">
            <a:spAutoFit/>
          </a:bodyPr>
          <a:lstStyle/>
          <a:p>
            <a:pPr algn="just">
              <a:tabLst>
                <a:tab pos="5486400" algn="l"/>
              </a:tabLs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Từ khó:</a:t>
            </a:r>
          </a:p>
        </p:txBody>
      </p:sp>
      <p:sp>
        <p:nvSpPr>
          <p:cNvPr id="13" name="Rectangle 12"/>
          <p:cNvSpPr/>
          <p:nvPr/>
        </p:nvSpPr>
        <p:spPr>
          <a:xfrm>
            <a:off x="2595642" y="2802106"/>
            <a:ext cx="3915717" cy="646331"/>
          </a:xfrm>
          <a:prstGeom prst="rect">
            <a:avLst/>
          </a:prstGeom>
        </p:spPr>
        <p:txBody>
          <a:bodyPr wrap="square">
            <a:spAutoFit/>
          </a:bodyPr>
          <a:lstStyle/>
          <a:p>
            <a:r>
              <a:rPr lang="vi-VN" sz="3600" dirty="0">
                <a:solidFill>
                  <a:srgbClr val="1306BA"/>
                </a:solidFill>
                <a:latin typeface="Times New Roman" panose="02020603050405020304" pitchFamily="18" charset="0"/>
                <a:cs typeface="Times New Roman" pitchFamily="18" charset="0"/>
              </a:rPr>
              <a:t>i</a:t>
            </a:r>
            <a:r>
              <a:rPr lang="en-US" sz="3600" dirty="0">
                <a:solidFill>
                  <a:srgbClr val="1306BA"/>
                </a:solidFill>
                <a:latin typeface="Times New Roman" panose="02020603050405020304" pitchFamily="18" charset="0"/>
                <a:cs typeface="Times New Roman" pitchFamily="18" charset="0"/>
              </a:rPr>
              <a:t>n - </a:t>
            </a:r>
            <a:r>
              <a:rPr lang="en-US" sz="3600" dirty="0" err="1">
                <a:solidFill>
                  <a:srgbClr val="1306BA"/>
                </a:solidFill>
                <a:latin typeface="Times New Roman" panose="02020603050405020304" pitchFamily="18" charset="0"/>
                <a:cs typeface="Times New Roman" pitchFamily="18" charset="0"/>
              </a:rPr>
              <a:t>tơ</a:t>
            </a:r>
            <a:r>
              <a:rPr lang="en-US" sz="3600" dirty="0">
                <a:solidFill>
                  <a:srgbClr val="1306BA"/>
                </a:solidFill>
                <a:latin typeface="Times New Roman" panose="02020603050405020304" pitchFamily="18" charset="0"/>
                <a:cs typeface="Times New Roman" pitchFamily="18" charset="0"/>
              </a:rPr>
              <a:t> - </a:t>
            </a:r>
            <a:r>
              <a:rPr lang="en-US" sz="3600" dirty="0" err="1">
                <a:solidFill>
                  <a:srgbClr val="1306BA"/>
                </a:solidFill>
                <a:latin typeface="Times New Roman" panose="02020603050405020304" pitchFamily="18" charset="0"/>
                <a:cs typeface="Times New Roman" pitchFamily="18" charset="0"/>
              </a:rPr>
              <a:t>nét</a:t>
            </a:r>
            <a:endParaRPr lang="en-US" sz="3600" dirty="0">
              <a:solidFill>
                <a:srgbClr val="1306BA"/>
              </a:solidFill>
              <a:latin typeface="Times New Roman" pitchFamily="18" charset="0"/>
              <a:cs typeface="Times New Roman" pitchFamily="18" charset="0"/>
            </a:endParaRPr>
          </a:p>
        </p:txBody>
      </p:sp>
      <p:sp>
        <p:nvSpPr>
          <p:cNvPr id="16" name="Rectangle 15"/>
          <p:cNvSpPr/>
          <p:nvPr/>
        </p:nvSpPr>
        <p:spPr>
          <a:xfrm>
            <a:off x="2503362" y="3526957"/>
            <a:ext cx="4477027" cy="646331"/>
          </a:xfrm>
          <a:prstGeom prst="rect">
            <a:avLst/>
          </a:prstGeom>
        </p:spPr>
        <p:txBody>
          <a:bodyPr wrap="square">
            <a:spAutoFit/>
          </a:bodyPr>
          <a:lstStyle/>
          <a:p>
            <a:r>
              <a:rPr lang="en-US" sz="3600" dirty="0" err="1">
                <a:solidFill>
                  <a:srgbClr val="1306BA"/>
                </a:solidFill>
                <a:latin typeface="Times New Roman" panose="02020603050405020304" pitchFamily="18" charset="0"/>
                <a:cs typeface="Times New Roman" panose="02020603050405020304" pitchFamily="18" charset="0"/>
              </a:rPr>
              <a:t>Ốt</a:t>
            </a:r>
            <a:r>
              <a:rPr lang="en-US" sz="3600" dirty="0">
                <a:solidFill>
                  <a:srgbClr val="1306BA"/>
                </a:solidFill>
                <a:latin typeface="Times New Roman" panose="02020603050405020304" pitchFamily="18" charset="0"/>
                <a:cs typeface="Times New Roman" panose="02020603050405020304" pitchFamily="18" charset="0"/>
              </a:rPr>
              <a:t> - </a:t>
            </a:r>
            <a:r>
              <a:rPr lang="en-US" sz="3600" dirty="0" err="1">
                <a:solidFill>
                  <a:srgbClr val="1306BA"/>
                </a:solidFill>
                <a:latin typeface="Times New Roman" panose="02020603050405020304" pitchFamily="18" charset="0"/>
                <a:cs typeface="Times New Roman" panose="02020603050405020304" pitchFamily="18" charset="0"/>
              </a:rPr>
              <a:t>xtrây</a:t>
            </a:r>
            <a:r>
              <a:rPr lang="en-US" sz="3600" dirty="0">
                <a:solidFill>
                  <a:srgbClr val="1306BA"/>
                </a:solidFill>
                <a:latin typeface="Times New Roman" panose="02020603050405020304" pitchFamily="18" charset="0"/>
                <a:cs typeface="Times New Roman" panose="02020603050405020304" pitchFamily="18" charset="0"/>
              </a:rPr>
              <a:t> - li - a </a:t>
            </a:r>
            <a:endParaRPr lang="en-US" sz="3600" b="1" dirty="0">
              <a:solidFill>
                <a:srgbClr val="1306BA"/>
              </a:solidFill>
              <a:latin typeface="Times New Roman" pitchFamily="18" charset="0"/>
              <a:cs typeface="Times New Roman" pitchFamily="18" charset="0"/>
            </a:endParaRPr>
          </a:p>
        </p:txBody>
      </p:sp>
      <p:sp>
        <p:nvSpPr>
          <p:cNvPr id="17" name="Rectangle 16"/>
          <p:cNvSpPr/>
          <p:nvPr/>
        </p:nvSpPr>
        <p:spPr>
          <a:xfrm>
            <a:off x="2530022" y="4248234"/>
            <a:ext cx="5457758" cy="646331"/>
          </a:xfrm>
          <a:prstGeom prst="rect">
            <a:avLst/>
          </a:prstGeom>
        </p:spPr>
        <p:txBody>
          <a:bodyPr wrap="square">
            <a:spAutoFit/>
          </a:bodyPr>
          <a:lstStyle/>
          <a:p>
            <a:r>
              <a:rPr lang="en-US" sz="3600" dirty="0" err="1">
                <a:solidFill>
                  <a:srgbClr val="1306BA"/>
                </a:solidFill>
                <a:latin typeface="Times New Roman" panose="02020603050405020304" pitchFamily="18" charset="0"/>
                <a:cs typeface="Times New Roman" panose="02020603050405020304" pitchFamily="18" charset="0"/>
              </a:rPr>
              <a:t>Nghị</a:t>
            </a:r>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viện</a:t>
            </a:r>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Thanh</a:t>
            </a:r>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niên</a:t>
            </a:r>
            <a:endParaRPr lang="en-US" sz="3600" b="1" dirty="0">
              <a:solidFill>
                <a:srgbClr val="1306BA"/>
              </a:solidFill>
              <a:latin typeface="Times New Roman" panose="02020603050405020304" pitchFamily="18" charset="0"/>
              <a:cs typeface="Times New Roman" pitchFamily="18" charset="0"/>
            </a:endParaRPr>
          </a:p>
        </p:txBody>
      </p:sp>
      <p:sp>
        <p:nvSpPr>
          <p:cNvPr id="14" name="Rectangle 13"/>
          <p:cNvSpPr/>
          <p:nvPr/>
        </p:nvSpPr>
        <p:spPr>
          <a:xfrm>
            <a:off x="7383052" y="2827198"/>
            <a:ext cx="3208525" cy="646331"/>
          </a:xfrm>
          <a:prstGeom prst="rect">
            <a:avLst/>
          </a:prstGeom>
        </p:spPr>
        <p:txBody>
          <a:bodyPr wrap="square">
            <a:spAutoFit/>
          </a:bodyPr>
          <a:lstStyle/>
          <a:p>
            <a:r>
              <a:rPr lang="en-US" sz="3600" dirty="0">
                <a:solidFill>
                  <a:srgbClr val="1306BA"/>
                </a:solidFill>
                <a:latin typeface="Times New Roman" panose="02020603050405020304" pitchFamily="18" charset="0"/>
                <a:cs typeface="Times New Roman" panose="02020603050405020304" pitchFamily="18" charset="0"/>
              </a:rPr>
              <a:t>Lan Anh</a:t>
            </a:r>
            <a:endParaRPr lang="en-US" sz="3600" b="1" dirty="0">
              <a:solidFill>
                <a:srgbClr val="1306BA"/>
              </a:solidFill>
              <a:latin typeface="Times New Roman" panose="02020603050405020304" pitchFamily="18" charset="0"/>
              <a:cs typeface="Times New Roman" pitchFamily="18" charset="0"/>
            </a:endParaRPr>
          </a:p>
        </p:txBody>
      </p:sp>
      <p:sp>
        <p:nvSpPr>
          <p:cNvPr id="23" name="Rectangle 22"/>
          <p:cNvSpPr/>
          <p:nvPr/>
        </p:nvSpPr>
        <p:spPr>
          <a:xfrm>
            <a:off x="7378700" y="3515175"/>
            <a:ext cx="3208525" cy="646331"/>
          </a:xfrm>
          <a:prstGeom prst="rect">
            <a:avLst/>
          </a:prstGeom>
        </p:spPr>
        <p:txBody>
          <a:bodyPr wrap="square">
            <a:spAutoFit/>
          </a:bodyPr>
          <a:lstStyle/>
          <a:p>
            <a:r>
              <a:rPr lang="en-US" sz="3600" dirty="0">
                <a:solidFill>
                  <a:srgbClr val="1306BA"/>
                </a:solidFill>
                <a:latin typeface="Times New Roman" panose="02020603050405020304" pitchFamily="18" charset="0"/>
                <a:cs typeface="Times New Roman" panose="02020603050405020304" pitchFamily="18" charset="0"/>
              </a:rPr>
              <a:t>tiếng Anh</a:t>
            </a:r>
            <a:endParaRPr lang="en-US" sz="3600" b="1" dirty="0">
              <a:solidFill>
                <a:srgbClr val="1306BA"/>
              </a:solidFill>
              <a:latin typeface="Times New Roman" panose="02020603050405020304" pitchFamily="18" charset="0"/>
              <a:cs typeface="Times New Roman" pitchFamily="18" charset="0"/>
            </a:endParaRPr>
          </a:p>
        </p:txBody>
      </p:sp>
      <p:sp>
        <p:nvSpPr>
          <p:cNvPr id="24" name="Rectangle 23"/>
          <p:cNvSpPr/>
          <p:nvPr/>
        </p:nvSpPr>
        <p:spPr>
          <a:xfrm>
            <a:off x="7439656" y="4242341"/>
            <a:ext cx="3208525" cy="646331"/>
          </a:xfrm>
          <a:prstGeom prst="rect">
            <a:avLst/>
          </a:prstGeom>
        </p:spPr>
        <p:txBody>
          <a:bodyPr wrap="square">
            <a:spAutoFit/>
          </a:bodyPr>
          <a:lstStyle/>
          <a:p>
            <a:r>
              <a:rPr lang="en-US" sz="3600" dirty="0">
                <a:solidFill>
                  <a:srgbClr val="1306BA"/>
                </a:solidFill>
                <a:latin typeface="Times New Roman" panose="02020603050405020304" pitchFamily="18" charset="0"/>
                <a:cs typeface="Times New Roman" pitchFamily="18" charset="0"/>
              </a:rPr>
              <a:t>quốc gia</a:t>
            </a:r>
          </a:p>
        </p:txBody>
      </p:sp>
    </p:spTree>
    <p:extLst>
      <p:ext uri="{BB962C8B-B14F-4D97-AF65-F5344CB8AC3E}">
        <p14:creationId xmlns:p14="http://schemas.microsoft.com/office/powerpoint/2010/main" val="2840911771"/>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14"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Box 21"/>
          <p:cNvSpPr txBox="1">
            <a:spLocks noChangeArrowheads="1"/>
          </p:cNvSpPr>
          <p:nvPr/>
        </p:nvSpPr>
        <p:spPr bwMode="auto">
          <a:xfrm>
            <a:off x="297976" y="644198"/>
            <a:ext cx="11596048" cy="493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 indent="349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lnSpc>
                <a:spcPct val="130000"/>
              </a:lnSpc>
            </a:pPr>
            <a:r>
              <a:rPr lang="en-US" altLang="en-US" sz="2400" dirty="0">
                <a:solidFill>
                  <a:srgbClr val="FF0000"/>
                </a:solidFill>
                <a:latin typeface="Times New Roman" panose="02020603050405020304" pitchFamily="18" charset="0"/>
                <a:cs typeface="Times New Roman" panose="02020603050405020304" pitchFamily="18" charset="0"/>
              </a:rPr>
              <a:t>2. Những chữ nào cần viết hoa trong các cụm từ in nghiêng dưới đây?</a:t>
            </a:r>
          </a:p>
          <a:p>
            <a:pPr marL="0" indent="0" algn="just" eaLnBrk="1" hangingPunct="1">
              <a:lnSpc>
                <a:spcPct val="150000"/>
              </a:lnSpc>
            </a:pPr>
            <a:r>
              <a:rPr lang="en-US" altLang="en-US" sz="2400" dirty="0">
                <a:solidFill>
                  <a:srgbClr val="002060"/>
                </a:solidFill>
                <a:latin typeface="Times New Roman" panose="02020603050405020304" pitchFamily="18" charset="0"/>
                <a:cs typeface="Times New Roman" panose="02020603050405020304" pitchFamily="18" charset="0"/>
              </a:rPr>
              <a:t>	Bác Hồ nói: “Non sông gấm vóc của chúng ta do phụ nữ ta, trẻ cũng như già góp phần thêu dệt nên.” Tiếp nối truyền thống của Hai Bà Trưng và Bà triệu, ngày nay, phụ nữ đã có đóng góp xuất sắc vào sự nghiệp xây dựng và bảo vệ tổ quốc. </a:t>
            </a:r>
            <a:r>
              <a:rPr lang="en-US" altLang="en-US" sz="2400" dirty="0" err="1">
                <a:solidFill>
                  <a:srgbClr val="002060"/>
                </a:solidFill>
                <a:latin typeface="Times New Roman" panose="02020603050405020304" pitchFamily="18" charset="0"/>
                <a:cs typeface="Times New Roman" panose="02020603050405020304" pitchFamily="18" charset="0"/>
              </a:rPr>
              <a:t>Tiêu</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biểu</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cho</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những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anh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hùng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của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thời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đại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mới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là</a:t>
            </a:r>
            <a:r>
              <a:rPr lang="en-US" altLang="en-US" sz="2400" dirty="0">
                <a:solidFill>
                  <a:srgbClr val="002060"/>
                </a:solidFill>
                <a:latin typeface="Times New Roman" panose="02020603050405020304" pitchFamily="18" charset="0"/>
                <a:cs typeface="Times New Roman" panose="02020603050405020304" pitchFamily="18" charset="0"/>
              </a:rPr>
              <a:t> 214 </a:t>
            </a:r>
            <a:r>
              <a:rPr lang="en-US" altLang="en-US" sz="2400" dirty="0" err="1">
                <a:solidFill>
                  <a:srgbClr val="002060"/>
                </a:solidFill>
                <a:latin typeface="Times New Roman" panose="02020603050405020304" pitchFamily="18" charset="0"/>
                <a:cs typeface="Times New Roman" panose="02020603050405020304" pitchFamily="18" charset="0"/>
              </a:rPr>
              <a:t>cô</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bác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được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nhận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các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danh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hiệu</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cao</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quý</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anh</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hùng</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lao</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động</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anh</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hùng</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lực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lượng</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vũ</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trang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Hội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Liên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hiệp</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Phụ</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nữ</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Việt</a:t>
            </a:r>
            <a:r>
              <a:rPr lang="en-US" altLang="en-US" sz="2400" dirty="0">
                <a:solidFill>
                  <a:srgbClr val="002060"/>
                </a:solidFill>
                <a:latin typeface="Times New Roman" panose="02020603050405020304" pitchFamily="18" charset="0"/>
                <a:cs typeface="Times New Roman" panose="02020603050405020304" pitchFamily="18" charset="0"/>
              </a:rPr>
              <a:t> Nam </a:t>
            </a:r>
            <a:r>
              <a:rPr lang="en-US" altLang="en-US" sz="2400" dirty="0" err="1">
                <a:solidFill>
                  <a:srgbClr val="002060"/>
                </a:solidFill>
                <a:latin typeface="Times New Roman" panose="02020603050405020304" pitchFamily="18" charset="0"/>
                <a:cs typeface="Times New Roman" panose="02020603050405020304" pitchFamily="18" charset="0"/>
              </a:rPr>
              <a:t>là</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một</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trong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những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tổ</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chức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quần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chúng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lớn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mạnh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của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nước</a:t>
            </a:r>
            <a:r>
              <a:rPr lang="en-US" altLang="en-US" sz="2400" dirty="0">
                <a:solidFill>
                  <a:srgbClr val="002060"/>
                </a:solidFill>
                <a:latin typeface="Times New Roman" panose="02020603050405020304" pitchFamily="18" charset="0"/>
                <a:cs typeface="Times New Roman" panose="02020603050405020304" pitchFamily="18" charset="0"/>
              </a:rPr>
              <a:t> ta. Hội đã được Nhà nước trao tặng nhiều phần thưởng cao quý như</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b="1" i="1" dirty="0">
                <a:solidFill>
                  <a:srgbClr val="002060"/>
                </a:solidFill>
                <a:latin typeface="Times New Roman" panose="02020603050405020304" pitchFamily="18" charset="0"/>
                <a:cs typeface="Times New Roman" panose="02020603050405020304" pitchFamily="18" charset="0"/>
              </a:rPr>
              <a:t>huân chương sao vàng</a:t>
            </a:r>
            <a:r>
              <a:rPr lang="en-US" altLang="en-US" sz="2400" dirty="0">
                <a:solidFill>
                  <a:srgbClr val="002060"/>
                </a:solidFill>
                <a:latin typeface="Times New Roman" panose="02020603050405020304" pitchFamily="18" charset="0"/>
                <a:cs typeface="Times New Roman" panose="02020603050405020304" pitchFamily="18" charset="0"/>
              </a:rPr>
              <a:t>, (1985), </a:t>
            </a:r>
            <a:r>
              <a:rPr lang="en-US" altLang="en-US" sz="2400" b="1" i="1" dirty="0">
                <a:solidFill>
                  <a:srgbClr val="002060"/>
                </a:solidFill>
                <a:latin typeface="Times New Roman" panose="02020603050405020304" pitchFamily="18" charset="0"/>
                <a:cs typeface="Times New Roman" panose="02020603050405020304" pitchFamily="18" charset="0"/>
              </a:rPr>
              <a:t>huân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i="1" dirty="0">
                <a:solidFill>
                  <a:srgbClr val="002060"/>
                </a:solidFill>
                <a:latin typeface="Times New Roman" panose="02020603050405020304" pitchFamily="18" charset="0"/>
                <a:cs typeface="Times New Roman" panose="02020603050405020304" pitchFamily="18" charset="0"/>
              </a:rPr>
              <a:t>chương độc lập hạng ba </a:t>
            </a:r>
            <a:r>
              <a:rPr lang="en-US" altLang="en-US" sz="2400" i="1" dirty="0">
                <a:solidFill>
                  <a:srgbClr val="002060"/>
                </a:solidFill>
                <a:latin typeface="Times New Roman" panose="02020603050405020304" pitchFamily="18" charset="0"/>
                <a:cs typeface="Times New Roman" panose="02020603050405020304" pitchFamily="18" charset="0"/>
              </a:rPr>
              <a:t>(</a:t>
            </a:r>
            <a:r>
              <a:rPr lang="en-US" altLang="en-US" sz="2400" dirty="0">
                <a:solidFill>
                  <a:srgbClr val="002060"/>
                </a:solidFill>
                <a:latin typeface="Times New Roman" panose="02020603050405020304" pitchFamily="18" charset="0"/>
                <a:cs typeface="Times New Roman" panose="02020603050405020304" pitchFamily="18" charset="0"/>
              </a:rPr>
              <a:t>1997)</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b="1" i="1" dirty="0">
                <a:solidFill>
                  <a:srgbClr val="002060"/>
                </a:solidFill>
                <a:latin typeface="Times New Roman" panose="02020603050405020304" pitchFamily="18" charset="0"/>
                <a:cs typeface="Times New Roman" panose="02020603050405020304" pitchFamily="18" charset="0"/>
              </a:rPr>
              <a:t>huân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i="1" dirty="0">
                <a:solidFill>
                  <a:srgbClr val="002060"/>
                </a:solidFill>
                <a:latin typeface="Times New Roman" panose="02020603050405020304" pitchFamily="18" charset="0"/>
                <a:cs typeface="Times New Roman" panose="02020603050405020304" pitchFamily="18" charset="0"/>
              </a:rPr>
              <a:t>chương lao động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i="1" dirty="0">
                <a:solidFill>
                  <a:srgbClr val="002060"/>
                </a:solidFill>
                <a:latin typeface="Times New Roman" panose="02020603050405020304" pitchFamily="18" charset="0"/>
                <a:cs typeface="Times New Roman" panose="02020603050405020304" pitchFamily="18" charset="0"/>
              </a:rPr>
              <a:t>hạng nhất</a:t>
            </a:r>
            <a:r>
              <a:rPr lang="en-US" altLang="en-US" sz="2400" dirty="0">
                <a:solidFill>
                  <a:srgbClr val="002060"/>
                </a:solidFill>
                <a:latin typeface="Times New Roman" panose="02020603050405020304" pitchFamily="18" charset="0"/>
                <a:cs typeface="Times New Roman" panose="02020603050405020304" pitchFamily="18" charset="0"/>
              </a:rPr>
              <a:t> (1998), </a:t>
            </a:r>
            <a:r>
              <a:rPr lang="en-US" altLang="en-US" sz="2400" b="1" i="1" dirty="0">
                <a:solidFill>
                  <a:srgbClr val="002060"/>
                </a:solidFill>
                <a:latin typeface="Times New Roman" panose="02020603050405020304" pitchFamily="18" charset="0"/>
                <a:cs typeface="Times New Roman" panose="02020603050405020304" pitchFamily="18" charset="0"/>
              </a:rPr>
              <a:t>huân chương độc lập hạng nhất</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dirty="0">
                <a:solidFill>
                  <a:srgbClr val="002060"/>
                </a:solidFill>
                <a:latin typeface="Times New Roman" panose="02020603050405020304" pitchFamily="18" charset="0"/>
                <a:cs typeface="Times New Roman" panose="02020603050405020304" pitchFamily="18" charset="0"/>
              </a:rPr>
              <a:t>2000).</a:t>
            </a:r>
          </a:p>
        </p:txBody>
      </p:sp>
    </p:spTree>
    <p:extLst>
      <p:ext uri="{BB962C8B-B14F-4D97-AF65-F5344CB8AC3E}">
        <p14:creationId xmlns:p14="http://schemas.microsoft.com/office/powerpoint/2010/main" val="732118331"/>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32107" y="3126221"/>
            <a:ext cx="3393878" cy="584775"/>
          </a:xfrm>
          <a:prstGeom prst="rect">
            <a:avLst/>
          </a:prstGeom>
        </p:spPr>
        <p:txBody>
          <a:bodyPr wrap="none">
            <a:spAutoFit/>
          </a:bodyPr>
          <a:lstStyle/>
          <a:p>
            <a:r>
              <a:rPr lang="en-US" altLang="en-US" sz="3200" i="1" dirty="0" err="1">
                <a:solidFill>
                  <a:srgbClr val="0070C0"/>
                </a:solidFill>
                <a:latin typeface="Times New Roman" panose="02020603050405020304" pitchFamily="18" charset="0"/>
                <a:cs typeface="Times New Roman" panose="02020603050405020304" pitchFamily="18" charset="0"/>
              </a:rPr>
              <a:t>anh</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hùng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lao</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động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16525" y="5633364"/>
            <a:ext cx="6096000" cy="584775"/>
          </a:xfrm>
          <a:prstGeom prst="rect">
            <a:avLst/>
          </a:prstGeom>
        </p:spPr>
        <p:txBody>
          <a:bodyPr>
            <a:spAutoFit/>
          </a:bodyPr>
          <a:lstStyle/>
          <a:p>
            <a:r>
              <a:rPr lang="en-US" altLang="en-US" sz="3200" i="1" dirty="0" err="1">
                <a:solidFill>
                  <a:srgbClr val="0070C0"/>
                </a:solidFill>
                <a:latin typeface="Times New Roman" panose="02020603050405020304" pitchFamily="18" charset="0"/>
                <a:cs typeface="Times New Roman" panose="02020603050405020304" pitchFamily="18" charset="0"/>
              </a:rPr>
              <a:t>huân</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độc</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lập</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nhất</a:t>
            </a:r>
            <a:endParaRPr lang="en-US" altLang="en-US" sz="3200" dirty="0">
              <a:solidFill>
                <a:srgbClr val="0070C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23315" y="3617539"/>
            <a:ext cx="5077031" cy="584775"/>
          </a:xfrm>
          <a:prstGeom prst="rect">
            <a:avLst/>
          </a:prstGeom>
        </p:spPr>
        <p:txBody>
          <a:bodyPr wrap="none">
            <a:spAutoFit/>
          </a:bodyPr>
          <a:lstStyle/>
          <a:p>
            <a:r>
              <a:rPr lang="en-US" altLang="en-US" sz="3200" i="1" dirty="0" err="1">
                <a:solidFill>
                  <a:srgbClr val="0070C0"/>
                </a:solidFill>
                <a:latin typeface="Times New Roman" panose="02020603050405020304" pitchFamily="18" charset="0"/>
                <a:cs typeface="Times New Roman" panose="02020603050405020304" pitchFamily="18" charset="0"/>
              </a:rPr>
              <a:t>anh</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hùng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lực</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lượng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vũ</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trang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27679" y="4122510"/>
            <a:ext cx="3924472" cy="584775"/>
          </a:xfrm>
          <a:prstGeom prst="rect">
            <a:avLst/>
          </a:prstGeom>
        </p:spPr>
        <p:txBody>
          <a:bodyPr wrap="none">
            <a:spAutoFit/>
          </a:bodyPr>
          <a:lstStyle/>
          <a:p>
            <a:r>
              <a:rPr lang="en-US" altLang="en-US" sz="3200" i="1" dirty="0" err="1">
                <a:solidFill>
                  <a:srgbClr val="0070C0"/>
                </a:solidFill>
                <a:latin typeface="Times New Roman" panose="02020603050405020304" pitchFamily="18" charset="0"/>
                <a:cs typeface="Times New Roman" panose="02020603050405020304" pitchFamily="18" charset="0"/>
              </a:rPr>
              <a:t>huân</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sao</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vàng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23606" y="4627474"/>
            <a:ext cx="5384807" cy="584775"/>
          </a:xfrm>
          <a:prstGeom prst="rect">
            <a:avLst/>
          </a:prstGeom>
        </p:spPr>
        <p:txBody>
          <a:bodyPr wrap="none">
            <a:spAutoFit/>
          </a:bodyPr>
          <a:lstStyle/>
          <a:p>
            <a:r>
              <a:rPr lang="en-US" altLang="en-US" sz="3200" i="1" dirty="0" err="1">
                <a:solidFill>
                  <a:srgbClr val="0070C0"/>
                </a:solidFill>
                <a:latin typeface="Times New Roman" panose="02020603050405020304" pitchFamily="18" charset="0"/>
                <a:cs typeface="Times New Roman" panose="02020603050405020304" pitchFamily="18" charset="0"/>
              </a:rPr>
              <a:t>huân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độc</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lập</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ba</a:t>
            </a:r>
            <a:r>
              <a:rPr lang="en-US" altLang="en-US" sz="3200" i="1" dirty="0">
                <a:solidFill>
                  <a:srgbClr val="0070C0"/>
                </a:solidFill>
                <a:latin typeface="Times New Roman" panose="02020603050405020304" pitchFamily="18" charset="0"/>
                <a:cs typeface="Times New Roman" panose="02020603050405020304" pitchFamily="18" charset="0"/>
              </a:rPr>
              <a:t>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06886" y="5118797"/>
            <a:ext cx="5758308" cy="584775"/>
          </a:xfrm>
          <a:prstGeom prst="rect">
            <a:avLst/>
          </a:prstGeom>
        </p:spPr>
        <p:txBody>
          <a:bodyPr wrap="none">
            <a:spAutoFit/>
          </a:bodyPr>
          <a:lstStyle/>
          <a:p>
            <a:r>
              <a:rPr lang="en-US" altLang="en-US" sz="3200" i="1" dirty="0" err="1">
                <a:solidFill>
                  <a:srgbClr val="0070C0"/>
                </a:solidFill>
                <a:latin typeface="Times New Roman" panose="02020603050405020304" pitchFamily="18" charset="0"/>
                <a:cs typeface="Times New Roman" panose="02020603050405020304" pitchFamily="18" charset="0"/>
              </a:rPr>
              <a:t>huân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lao</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động</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nhất</a:t>
            </a:r>
            <a:r>
              <a:rPr lang="en-US" altLang="en-US" sz="3200" dirty="0">
                <a:solidFill>
                  <a:srgbClr val="0070C0"/>
                </a:solidFill>
                <a:latin typeface="Times New Roman" panose="02020603050405020304" pitchFamily="18" charset="0"/>
                <a:cs typeface="Times New Roman" panose="02020603050405020304" pitchFamily="18" charset="0"/>
              </a:rPr>
              <a:t>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439838" y="1309694"/>
            <a:ext cx="11752162" cy="584775"/>
          </a:xfrm>
          <a:prstGeom prst="rect">
            <a:avLst/>
          </a:prstGeom>
        </p:spPr>
        <p:txBody>
          <a:bodyPr wrap="square">
            <a:spAutoFit/>
          </a:bodyPr>
          <a:lstStyle/>
          <a:p>
            <a:r>
              <a:rPr lang="en-US" altLang="en-US" sz="3200" dirty="0">
                <a:solidFill>
                  <a:srgbClr val="FF3300"/>
                </a:solidFill>
                <a:latin typeface="Times New Roman" panose="02020603050405020304" pitchFamily="18" charset="0"/>
                <a:cs typeface="Times New Roman" panose="02020603050405020304" pitchFamily="18" charset="0"/>
              </a:rPr>
              <a:t>2. Những chữ nào cần viết hoa trong các cụm từ in nghiêng dưới đây?</a:t>
            </a:r>
          </a:p>
        </p:txBody>
      </p:sp>
      <p:sp>
        <p:nvSpPr>
          <p:cNvPr id="16" name="Rectangle 15"/>
          <p:cNvSpPr/>
          <p:nvPr/>
        </p:nvSpPr>
        <p:spPr>
          <a:xfrm>
            <a:off x="6245582" y="3128493"/>
            <a:ext cx="3432350" cy="584775"/>
          </a:xfrm>
          <a:prstGeom prst="rect">
            <a:avLst/>
          </a:prstGeom>
        </p:spPr>
        <p:txBody>
          <a:bodyPr wrap="none">
            <a:spAutoFit/>
          </a:bodyPr>
          <a:lstStyle/>
          <a:p>
            <a:r>
              <a:rPr lang="en-US" altLang="en-US" sz="3200" i="1" dirty="0" err="1">
                <a:solidFill>
                  <a:srgbClr val="FF0000"/>
                </a:solidFill>
                <a:latin typeface="Times New Roman" panose="02020603050405020304" pitchFamily="18" charset="0"/>
                <a:cs typeface="Times New Roman" panose="02020603050405020304" pitchFamily="18" charset="0"/>
              </a:rPr>
              <a:t>A</a:t>
            </a:r>
            <a:r>
              <a:rPr lang="en-US" altLang="en-US" sz="3200" i="1" dirty="0" err="1">
                <a:solidFill>
                  <a:srgbClr val="0070C0"/>
                </a:solidFill>
                <a:latin typeface="Times New Roman" panose="02020603050405020304" pitchFamily="18" charset="0"/>
                <a:cs typeface="Times New Roman" panose="02020603050405020304" pitchFamily="18" charset="0"/>
              </a:rPr>
              <a:t>nh</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hùng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a:solidFill>
                  <a:srgbClr val="FF0000"/>
                </a:solidFill>
                <a:latin typeface="Times New Roman" panose="02020603050405020304" pitchFamily="18" charset="0"/>
                <a:cs typeface="Times New Roman" panose="02020603050405020304" pitchFamily="18" charset="0"/>
              </a:rPr>
              <a:t>L</a:t>
            </a:r>
            <a:r>
              <a:rPr lang="en-US" altLang="en-US" sz="3200" i="1" dirty="0">
                <a:solidFill>
                  <a:srgbClr val="0070C0"/>
                </a:solidFill>
                <a:latin typeface="Times New Roman" panose="02020603050405020304" pitchFamily="18" charset="0"/>
                <a:cs typeface="Times New Roman" panose="02020603050405020304" pitchFamily="18" charset="0"/>
              </a:rPr>
              <a:t>ao </a:t>
            </a:r>
            <a:r>
              <a:rPr lang="en-US" altLang="en-US" sz="3200" i="1" dirty="0" err="1">
                <a:solidFill>
                  <a:srgbClr val="0070C0"/>
                </a:solidFill>
                <a:latin typeface="Times New Roman" panose="02020603050405020304" pitchFamily="18" charset="0"/>
                <a:cs typeface="Times New Roman" panose="02020603050405020304" pitchFamily="18" charset="0"/>
              </a:rPr>
              <a:t>động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257296" y="5635636"/>
            <a:ext cx="6096000" cy="584775"/>
          </a:xfrm>
          <a:prstGeom prst="rect">
            <a:avLst/>
          </a:prstGeom>
        </p:spPr>
        <p:txBody>
          <a:bodyPr>
            <a:spAutoFit/>
          </a:bodyPr>
          <a:lstStyle/>
          <a:p>
            <a:r>
              <a:rPr lang="en-US" altLang="en-US" sz="3200" i="1" dirty="0" err="1">
                <a:solidFill>
                  <a:srgbClr val="FF0000"/>
                </a:solidFill>
                <a:latin typeface="Times New Roman" panose="02020603050405020304" pitchFamily="18" charset="0"/>
                <a:cs typeface="Times New Roman" panose="02020603050405020304" pitchFamily="18" charset="0"/>
              </a:rPr>
              <a:t>H</a:t>
            </a:r>
            <a:r>
              <a:rPr lang="en-US" altLang="en-US" sz="3200" i="1" dirty="0" err="1">
                <a:solidFill>
                  <a:srgbClr val="0070C0"/>
                </a:solidFill>
                <a:latin typeface="Times New Roman" panose="02020603050405020304" pitchFamily="18" charset="0"/>
                <a:cs typeface="Times New Roman" panose="02020603050405020304" pitchFamily="18" charset="0"/>
              </a:rPr>
              <a:t>uân</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Đ</a:t>
            </a:r>
            <a:r>
              <a:rPr lang="en-US" altLang="en-US" sz="3200" i="1" dirty="0" err="1">
                <a:solidFill>
                  <a:srgbClr val="0070C0"/>
                </a:solidFill>
                <a:latin typeface="Times New Roman" panose="02020603050405020304" pitchFamily="18" charset="0"/>
                <a:cs typeface="Times New Roman" panose="02020603050405020304" pitchFamily="18" charset="0"/>
              </a:rPr>
              <a:t>ộc</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lập</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N</a:t>
            </a:r>
            <a:r>
              <a:rPr lang="en-US" altLang="en-US" sz="3200" i="1" dirty="0" err="1">
                <a:solidFill>
                  <a:srgbClr val="0070C0"/>
                </a:solidFill>
                <a:latin typeface="Times New Roman" panose="02020603050405020304" pitchFamily="18" charset="0"/>
                <a:cs typeface="Times New Roman" panose="02020603050405020304" pitchFamily="18" charset="0"/>
              </a:rPr>
              <a:t>hất</a:t>
            </a:r>
            <a:endParaRPr lang="en-US" altLang="en-US" sz="3200" dirty="0">
              <a:solidFill>
                <a:srgbClr val="0070C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6250438" y="3619811"/>
            <a:ext cx="5059398" cy="584775"/>
          </a:xfrm>
          <a:prstGeom prst="rect">
            <a:avLst/>
          </a:prstGeom>
        </p:spPr>
        <p:txBody>
          <a:bodyPr wrap="none">
            <a:spAutoFit/>
          </a:bodyPr>
          <a:lstStyle/>
          <a:p>
            <a:r>
              <a:rPr lang="en-US" altLang="en-US" sz="3200" i="1" dirty="0" err="1">
                <a:solidFill>
                  <a:srgbClr val="FF0000"/>
                </a:solidFill>
                <a:latin typeface="Times New Roman" panose="02020603050405020304" pitchFamily="18" charset="0"/>
                <a:cs typeface="Times New Roman" panose="02020603050405020304" pitchFamily="18" charset="0"/>
              </a:rPr>
              <a:t>A</a:t>
            </a:r>
            <a:r>
              <a:rPr lang="en-US" altLang="en-US" sz="3200" i="1" dirty="0" err="1">
                <a:solidFill>
                  <a:srgbClr val="0070C0"/>
                </a:solidFill>
                <a:latin typeface="Times New Roman" panose="02020603050405020304" pitchFamily="18" charset="0"/>
                <a:cs typeface="Times New Roman" panose="02020603050405020304" pitchFamily="18" charset="0"/>
              </a:rPr>
              <a:t>nh</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hùng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L</a:t>
            </a:r>
            <a:r>
              <a:rPr lang="en-US" altLang="en-US" sz="3200" i="1" dirty="0" err="1">
                <a:solidFill>
                  <a:srgbClr val="0070C0"/>
                </a:solidFill>
                <a:latin typeface="Times New Roman" panose="02020603050405020304" pitchFamily="18" charset="0"/>
                <a:cs typeface="Times New Roman" panose="02020603050405020304" pitchFamily="18" charset="0"/>
              </a:rPr>
              <a:t>ực</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lượng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vũ</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trang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6254802" y="4124782"/>
            <a:ext cx="4060727" cy="584775"/>
          </a:xfrm>
          <a:prstGeom prst="rect">
            <a:avLst/>
          </a:prstGeom>
        </p:spPr>
        <p:txBody>
          <a:bodyPr wrap="none">
            <a:spAutoFit/>
          </a:bodyPr>
          <a:lstStyle/>
          <a:p>
            <a:r>
              <a:rPr lang="en-US" altLang="en-US" sz="3200" i="1" dirty="0" err="1">
                <a:solidFill>
                  <a:srgbClr val="FF0000"/>
                </a:solidFill>
                <a:latin typeface="Times New Roman" panose="02020603050405020304" pitchFamily="18" charset="0"/>
                <a:cs typeface="Times New Roman" panose="02020603050405020304" pitchFamily="18" charset="0"/>
              </a:rPr>
              <a:t>H</a:t>
            </a:r>
            <a:r>
              <a:rPr lang="en-US" altLang="en-US" sz="3200" i="1" dirty="0" err="1">
                <a:solidFill>
                  <a:srgbClr val="0070C0"/>
                </a:solidFill>
                <a:latin typeface="Times New Roman" panose="02020603050405020304" pitchFamily="18" charset="0"/>
                <a:cs typeface="Times New Roman" panose="02020603050405020304" pitchFamily="18" charset="0"/>
              </a:rPr>
              <a:t>uân</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a:solidFill>
                  <a:srgbClr val="FF0000"/>
                </a:solidFill>
                <a:latin typeface="Times New Roman" panose="02020603050405020304" pitchFamily="18" charset="0"/>
                <a:cs typeface="Times New Roman" panose="02020603050405020304" pitchFamily="18" charset="0"/>
              </a:rPr>
              <a:t>S</a:t>
            </a:r>
            <a:r>
              <a:rPr lang="en-US" altLang="en-US" sz="3200" i="1" dirty="0">
                <a:solidFill>
                  <a:srgbClr val="0070C0"/>
                </a:solidFill>
                <a:latin typeface="Times New Roman" panose="02020603050405020304" pitchFamily="18" charset="0"/>
                <a:cs typeface="Times New Roman" panose="02020603050405020304" pitchFamily="18" charset="0"/>
              </a:rPr>
              <a:t>ao </a:t>
            </a:r>
            <a:r>
              <a:rPr lang="en-US" altLang="en-US" sz="3200" i="1" dirty="0" err="1">
                <a:solidFill>
                  <a:srgbClr val="0070C0"/>
                </a:solidFill>
                <a:latin typeface="Times New Roman" panose="02020603050405020304" pitchFamily="18" charset="0"/>
                <a:cs typeface="Times New Roman" panose="02020603050405020304" pitchFamily="18" charset="0"/>
              </a:rPr>
              <a:t>vàng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6250729" y="4629746"/>
            <a:ext cx="5641288" cy="584775"/>
          </a:xfrm>
          <a:prstGeom prst="rect">
            <a:avLst/>
          </a:prstGeom>
        </p:spPr>
        <p:txBody>
          <a:bodyPr wrap="none">
            <a:spAutoFit/>
          </a:bodyPr>
          <a:lstStyle/>
          <a:p>
            <a:r>
              <a:rPr lang="en-US" altLang="en-US" sz="3200" i="1" dirty="0" err="1">
                <a:solidFill>
                  <a:srgbClr val="FF0000"/>
                </a:solidFill>
                <a:latin typeface="Times New Roman" panose="02020603050405020304" pitchFamily="18" charset="0"/>
                <a:cs typeface="Times New Roman" panose="02020603050405020304" pitchFamily="18" charset="0"/>
              </a:rPr>
              <a:t>H</a:t>
            </a:r>
            <a:r>
              <a:rPr lang="en-US" altLang="en-US" sz="3200" i="1" dirty="0" err="1">
                <a:solidFill>
                  <a:srgbClr val="0070C0"/>
                </a:solidFill>
                <a:latin typeface="Times New Roman" panose="02020603050405020304" pitchFamily="18" charset="0"/>
                <a:cs typeface="Times New Roman" panose="02020603050405020304" pitchFamily="18" charset="0"/>
              </a:rPr>
              <a:t>uân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Đ</a:t>
            </a:r>
            <a:r>
              <a:rPr lang="en-US" altLang="en-US" sz="3200" i="1" dirty="0" err="1">
                <a:solidFill>
                  <a:srgbClr val="0070C0"/>
                </a:solidFill>
                <a:latin typeface="Times New Roman" panose="02020603050405020304" pitchFamily="18" charset="0"/>
                <a:cs typeface="Times New Roman" panose="02020603050405020304" pitchFamily="18" charset="0"/>
              </a:rPr>
              <a:t>ộc</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lập</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a:solidFill>
                  <a:srgbClr val="FF0000"/>
                </a:solidFill>
                <a:latin typeface="Times New Roman" panose="02020603050405020304" pitchFamily="18" charset="0"/>
                <a:cs typeface="Times New Roman" panose="02020603050405020304" pitchFamily="18" charset="0"/>
              </a:rPr>
              <a:t>B</a:t>
            </a:r>
            <a:r>
              <a:rPr lang="en-US" altLang="en-US" sz="3200" i="1" dirty="0">
                <a:solidFill>
                  <a:srgbClr val="0070C0"/>
                </a:solidFill>
                <a:latin typeface="Times New Roman" panose="02020603050405020304" pitchFamily="18" charset="0"/>
                <a:cs typeface="Times New Roman" panose="02020603050405020304" pitchFamily="18" charset="0"/>
              </a:rPr>
              <a:t>a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6125892" y="5121069"/>
            <a:ext cx="6227404" cy="584775"/>
          </a:xfrm>
          <a:prstGeom prst="rect">
            <a:avLst/>
          </a:prstGeom>
        </p:spPr>
        <p:txBody>
          <a:bodyPr wrap="square">
            <a:spAutoFit/>
          </a:bodyPr>
          <a:lstStyle/>
          <a:p>
            <a:r>
              <a:rPr lang="en-US" altLang="en-US" sz="3200" i="1" dirty="0" err="1">
                <a:solidFill>
                  <a:srgbClr val="FF0000"/>
                </a:solidFill>
                <a:latin typeface="Times New Roman" panose="02020603050405020304" pitchFamily="18" charset="0"/>
                <a:cs typeface="Times New Roman" panose="02020603050405020304" pitchFamily="18" charset="0"/>
              </a:rPr>
              <a:t>H</a:t>
            </a:r>
            <a:r>
              <a:rPr lang="en-US" altLang="en-US" sz="3200" i="1" dirty="0" err="1">
                <a:solidFill>
                  <a:srgbClr val="0070C0"/>
                </a:solidFill>
                <a:latin typeface="Times New Roman" panose="02020603050405020304" pitchFamily="18" charset="0"/>
                <a:cs typeface="Times New Roman" panose="02020603050405020304" pitchFamily="18" charset="0"/>
              </a:rPr>
              <a:t>uân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a:solidFill>
                  <a:srgbClr val="FF0000"/>
                </a:solidFill>
                <a:latin typeface="Times New Roman" panose="02020603050405020304" pitchFamily="18" charset="0"/>
                <a:cs typeface="Times New Roman" panose="02020603050405020304" pitchFamily="18" charset="0"/>
              </a:rPr>
              <a:t>L</a:t>
            </a:r>
            <a:r>
              <a:rPr lang="en-US" altLang="en-US" sz="3200" i="1" dirty="0">
                <a:solidFill>
                  <a:srgbClr val="0070C0"/>
                </a:solidFill>
                <a:latin typeface="Times New Roman" panose="02020603050405020304" pitchFamily="18" charset="0"/>
                <a:cs typeface="Times New Roman" panose="02020603050405020304" pitchFamily="18" charset="0"/>
              </a:rPr>
              <a:t>ao </a:t>
            </a:r>
            <a:r>
              <a:rPr lang="en-US" altLang="en-US" sz="3200" i="1" dirty="0" err="1">
                <a:solidFill>
                  <a:srgbClr val="0070C0"/>
                </a:solidFill>
                <a:latin typeface="Times New Roman" panose="02020603050405020304" pitchFamily="18" charset="0"/>
                <a:cs typeface="Times New Roman" panose="02020603050405020304" pitchFamily="18" charset="0"/>
              </a:rPr>
              <a:t>động</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N</a:t>
            </a:r>
            <a:r>
              <a:rPr lang="en-US" altLang="en-US" sz="3200" i="1" dirty="0" err="1">
                <a:solidFill>
                  <a:srgbClr val="0070C0"/>
                </a:solidFill>
                <a:latin typeface="Times New Roman" panose="02020603050405020304" pitchFamily="18" charset="0"/>
                <a:cs typeface="Times New Roman" panose="02020603050405020304" pitchFamily="18" charset="0"/>
              </a:rPr>
              <a:t>hất</a:t>
            </a:r>
            <a:r>
              <a:rPr lang="en-US" altLang="en-US" sz="3200" dirty="0">
                <a:solidFill>
                  <a:srgbClr val="0070C0"/>
                </a:solidFill>
                <a:latin typeface="Times New Roman" panose="02020603050405020304" pitchFamily="18" charset="0"/>
                <a:cs typeface="Times New Roman" panose="02020603050405020304" pitchFamily="18" charset="0"/>
              </a:rPr>
              <a:t> </a:t>
            </a:r>
            <a:endParaRPr lang="en-US" sz="3200" dirty="0">
              <a:solidFill>
                <a:srgbClr val="0070C0"/>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flipV="1">
            <a:off x="6071377" y="3240067"/>
            <a:ext cx="13648" cy="287967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1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strips(down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inVertical)">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arn(inVertic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arn(inVertical)">
                                      <p:cBhvr>
                                        <p:cTn id="7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2" grpId="0"/>
      <p:bldP spid="13" grpId="0"/>
      <p:bldP spid="14"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192000" cy="6858000"/>
          </a:xfrm>
          <a:prstGeom prst="rect">
            <a:avLst/>
          </a:prstGeom>
        </p:spPr>
      </p:pic>
      <p:pic>
        <p:nvPicPr>
          <p:cNvPr id="1026" name="Picture 2" descr="Kết quả hình ảnh cho hinh anh huan chuong sao v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2585331" cy="36411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6052" y="1369474"/>
            <a:ext cx="2867759" cy="3252512"/>
          </a:xfrm>
          <a:prstGeom prst="rect">
            <a:avLst/>
          </a:prstGeom>
        </p:spPr>
      </p:pic>
      <p:pic>
        <p:nvPicPr>
          <p:cNvPr id="1032" name="Picture 8" descr="Hình ảnh có liên quan"/>
          <p:cNvPicPr>
            <a:picLocks noChangeAspect="1" noChangeArrowheads="1"/>
          </p:cNvPicPr>
          <p:nvPr/>
        </p:nvPicPr>
        <p:blipFill rotWithShape="1">
          <a:blip r:embed="rId5">
            <a:extLst>
              <a:ext uri="{28A0092B-C50C-407E-A947-70E740481C1C}">
                <a14:useLocalDpi xmlns:a14="http://schemas.microsoft.com/office/drawing/2010/main" val="0"/>
              </a:ext>
            </a:extLst>
          </a:blip>
          <a:srcRect t="8325"/>
          <a:stretch/>
        </p:blipFill>
        <p:spPr bwMode="auto">
          <a:xfrm>
            <a:off x="4454085" y="1410510"/>
            <a:ext cx="2693779" cy="34573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2967" y="4904139"/>
            <a:ext cx="31605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Huân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4130931" y="4867832"/>
            <a:ext cx="33400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Huân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Quân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công</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5" name="TextBox 14"/>
          <p:cNvSpPr txBox="1"/>
          <p:nvPr/>
        </p:nvSpPr>
        <p:spPr>
          <a:xfrm>
            <a:off x="8026018" y="4656039"/>
            <a:ext cx="31605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Huân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8713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1000"/>
                                        <p:tgtEl>
                                          <p:spTgt spid="1032"/>
                                        </p:tgtEl>
                                      </p:cBhvr>
                                    </p:animEffect>
                                    <p:anim calcmode="lin" valueType="num">
                                      <p:cBhvr>
                                        <p:cTn id="25" dur="1000" fill="hold"/>
                                        <p:tgtEl>
                                          <p:spTgt spid="1032"/>
                                        </p:tgtEl>
                                        <p:attrNameLst>
                                          <p:attrName>ppt_x</p:attrName>
                                        </p:attrNameLst>
                                      </p:cBhvr>
                                      <p:tavLst>
                                        <p:tav tm="0">
                                          <p:val>
                                            <p:strVal val="#ppt_x"/>
                                          </p:val>
                                        </p:tav>
                                        <p:tav tm="100000">
                                          <p:val>
                                            <p:strVal val="#ppt_x"/>
                                          </p:val>
                                        </p:tav>
                                      </p:tavLst>
                                    </p:anim>
                                    <p:anim calcmode="lin" valueType="num">
                                      <p:cBhvr>
                                        <p:cTn id="26"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Box 14"/>
          <p:cNvSpPr txBox="1">
            <a:spLocks noChangeArrowheads="1"/>
          </p:cNvSpPr>
          <p:nvPr/>
        </p:nvSpPr>
        <p:spPr bwMode="auto">
          <a:xfrm>
            <a:off x="440356" y="1205938"/>
            <a:ext cx="114231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1306BA"/>
                </a:solidFill>
                <a:effectLst/>
                <a:uLnTx/>
                <a:uFillTx/>
                <a:latin typeface="Times New Roman" panose="02020603050405020304" pitchFamily="18" charset="0"/>
                <a:ea typeface="+mn-ea"/>
                <a:cs typeface="Times New Roman" panose="02020603050405020304" pitchFamily="18" charset="0"/>
              </a:rPr>
              <a:t>3. T</a:t>
            </a:r>
            <a:r>
              <a:rPr lang="vi-VN" altLang="en-US" sz="2800" b="1" dirty="0">
                <a:solidFill>
                  <a:srgbClr val="1306BA"/>
                </a:solidFill>
                <a:latin typeface="Times New Roman" panose="02020603050405020304" pitchFamily="18" charset="0"/>
                <a:cs typeface="Times New Roman" panose="02020603050405020304" pitchFamily="18" charset="0"/>
              </a:rPr>
              <a:t>ìm t</a:t>
            </a:r>
            <a:r>
              <a:rPr kumimoji="0" lang="en-US" altLang="en-US" sz="2800" b="1" i="0" u="none" strike="noStrike" kern="1200" cap="none" spc="0" normalizeH="0" baseline="0" noProof="0" dirty="0" err="1">
                <a:ln>
                  <a:noFill/>
                </a:ln>
                <a:solidFill>
                  <a:srgbClr val="1306BA"/>
                </a:solidFill>
                <a:effectLst/>
                <a:uLnTx/>
                <a:uFillTx/>
                <a:latin typeface="Times New Roman" panose="02020603050405020304" pitchFamily="18" charset="0"/>
                <a:ea typeface="+mn-ea"/>
                <a:cs typeface="Times New Roman" panose="02020603050405020304" pitchFamily="18" charset="0"/>
              </a:rPr>
              <a:t>ên</a:t>
            </a:r>
            <a:r>
              <a:rPr kumimoji="0" lang="en-US" altLang="en-US" sz="2800" b="1" i="0" u="none" strike="noStrike" kern="1200" cap="none" spc="0" normalizeH="0" baseline="0" noProof="0" dirty="0">
                <a:ln>
                  <a:noFill/>
                </a:ln>
                <a:solidFill>
                  <a:srgbClr val="1306BA"/>
                </a:solidFill>
                <a:effectLst/>
                <a:uLnTx/>
                <a:uFillTx/>
                <a:latin typeface="Times New Roman" panose="02020603050405020304" pitchFamily="18" charset="0"/>
                <a:ea typeface="+mn-ea"/>
                <a:cs typeface="Times New Roman" panose="02020603050405020304" pitchFamily="18" charset="0"/>
              </a:rPr>
              <a:t> các huân chương phù  hợp với mỗi chỗ trống dưới đây:</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Huân chương cao quý nhất của nước ta là:…………………….........</a:t>
            </a:r>
          </a:p>
        </p:txBody>
      </p:sp>
      <p:sp>
        <p:nvSpPr>
          <p:cNvPr id="12" name="Rectangle 34"/>
          <p:cNvSpPr>
            <a:spLocks noChangeArrowheads="1"/>
          </p:cNvSpPr>
          <p:nvPr/>
        </p:nvSpPr>
        <p:spPr bwMode="auto">
          <a:xfrm>
            <a:off x="6858000" y="1755003"/>
            <a:ext cx="4387756" cy="609600"/>
          </a:xfrm>
          <a:prstGeom prst="rect">
            <a:avLst/>
          </a:prstGeom>
          <a:noFill/>
          <a:ln w="9525">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Huân</a:t>
            </a:r>
            <a:r>
              <a:rPr kumimoji="0" lang="en-US" altLang="en-US" sz="2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chương</a:t>
            </a:r>
            <a:r>
              <a:rPr kumimoji="0" lang="en-US" altLang="en-US" sz="2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Sao </a:t>
            </a:r>
            <a:r>
              <a:rPr kumimoji="0" lang="en-US" altLang="en-US" sz="28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vàng</a:t>
            </a:r>
            <a:endParaRPr kumimoji="0" lang="en-US" altLang="en-US" sz="2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436727" y="3939062"/>
            <a:ext cx="11508424" cy="954107"/>
          </a:xfrm>
          <a:prstGeom prst="rect">
            <a:avLst/>
          </a:prstGeom>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 là huân chương cho những tập thể và cá nhân lập nhiều thành tích xuất sắc trong lao động sản xuất.</a:t>
            </a:r>
          </a:p>
        </p:txBody>
      </p:sp>
      <p:sp>
        <p:nvSpPr>
          <p:cNvPr id="3" name="Rectangle 2"/>
          <p:cNvSpPr/>
          <p:nvPr/>
        </p:nvSpPr>
        <p:spPr>
          <a:xfrm>
            <a:off x="397732" y="2610780"/>
            <a:ext cx="11508424" cy="954107"/>
          </a:xfrm>
          <a:prstGeom prst="rect">
            <a:avLst/>
          </a:prstGeom>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b)……………………………là huân chương dành cho những  tập thể và cá nhân lập nhiều thành tích xuất sắc trong chiến đấu và xây dựng quân đội.</a:t>
            </a:r>
          </a:p>
        </p:txBody>
      </p:sp>
      <p:sp>
        <p:nvSpPr>
          <p:cNvPr id="15" name="Rectangle 34"/>
          <p:cNvSpPr>
            <a:spLocks noChangeArrowheads="1"/>
          </p:cNvSpPr>
          <p:nvPr/>
        </p:nvSpPr>
        <p:spPr bwMode="auto">
          <a:xfrm>
            <a:off x="902094" y="2496461"/>
            <a:ext cx="4387756" cy="609600"/>
          </a:xfrm>
          <a:prstGeom prst="rect">
            <a:avLst/>
          </a:prstGeom>
          <a:noFill/>
          <a:ln w="9525">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Huân chương Quân công</a:t>
            </a:r>
          </a:p>
        </p:txBody>
      </p:sp>
      <p:sp>
        <p:nvSpPr>
          <p:cNvPr id="16" name="Rectangle 34"/>
          <p:cNvSpPr>
            <a:spLocks noChangeArrowheads="1"/>
          </p:cNvSpPr>
          <p:nvPr/>
        </p:nvSpPr>
        <p:spPr bwMode="auto">
          <a:xfrm>
            <a:off x="902094" y="3838217"/>
            <a:ext cx="4387756" cy="609600"/>
          </a:xfrm>
          <a:prstGeom prst="rect">
            <a:avLst/>
          </a:prstGeom>
          <a:noFill/>
          <a:ln w="9525">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Huân chương Lao động</a:t>
            </a:r>
          </a:p>
        </p:txBody>
      </p:sp>
    </p:spTree>
    <p:extLst>
      <p:ext uri="{BB962C8B-B14F-4D97-AF65-F5344CB8AC3E}">
        <p14:creationId xmlns:p14="http://schemas.microsoft.com/office/powerpoint/2010/main" val="2498348528"/>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 grpId="0"/>
      <p:bldP spid="3"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4572000" y="374650"/>
            <a:ext cx="2819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err="1">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SimSun"/>
                <a:cs typeface="Times New Roman" panose="02020603050405020304" pitchFamily="18" charset="0"/>
              </a:rPr>
              <a:t>Ghi</a:t>
            </a:r>
            <a:r>
              <a:rPr kumimoji="0" lang="en-US" sz="3600" b="1" i="0" u="none" strike="noStrike" kern="10" cap="none" spc="0" normalizeH="0" baseline="0" noProof="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SimSun"/>
                <a:cs typeface="Times New Roman" panose="02020603050405020304" pitchFamily="18" charset="0"/>
              </a:rPr>
              <a:t> </a:t>
            </a:r>
            <a:r>
              <a:rPr kumimoji="0" lang="en-US" sz="3600" b="1" i="0" u="none" strike="noStrike" kern="10" cap="none" spc="0" normalizeH="0" baseline="0" noProof="0" dirty="0" err="1">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SimSun"/>
                <a:cs typeface="Times New Roman" panose="02020603050405020304" pitchFamily="18" charset="0"/>
              </a:rPr>
              <a:t>nhớ</a:t>
            </a:r>
            <a:endParaRPr kumimoji="0" lang="en-US" sz="3600" b="1" i="0" u="none" strike="noStrike" kern="10" cap="none" spc="0" normalizeH="0" baseline="0" noProof="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SimSun"/>
              <a:cs typeface="Times New Roman" panose="02020603050405020304" pitchFamily="18" charset="0"/>
            </a:endParaRPr>
          </a:p>
        </p:txBody>
      </p:sp>
      <p:sp>
        <p:nvSpPr>
          <p:cNvPr id="25603" name="Text Box 3"/>
          <p:cNvSpPr txBox="1">
            <a:spLocks noChangeArrowheads="1"/>
          </p:cNvSpPr>
          <p:nvPr/>
        </p:nvSpPr>
        <p:spPr bwMode="auto">
          <a:xfrm>
            <a:off x="1143000" y="1752600"/>
            <a:ext cx="9978390" cy="230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Khi</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viết</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tên</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các</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huân</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chương</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danh</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hiệu</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giải</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thưởng</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phải</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viết</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hoa</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chữ</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cái</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đầu</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mỗi</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bộ</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phận</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tạo</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thành</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tên</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đó</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endParaRPr>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a cứng">
  <a:themeElements>
    <a:clrScheme name="Bìa cứng">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Bìa cứng">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ìa cứng">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654</Words>
  <Application>Microsoft Office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Arial</vt:lpstr>
      <vt:lpstr>Book Antiqua</vt:lpstr>
      <vt:lpstr>Calibri</vt:lpstr>
      <vt:lpstr>Calibri Light</vt:lpstr>
      <vt:lpstr>Times New Roman</vt:lpstr>
      <vt:lpstr>Wingdings</vt:lpstr>
      <vt:lpstr>Office Theme</vt:lpstr>
      <vt:lpstr>Bìa cứng</vt:lpstr>
      <vt:lpstr>2_Office Theme</vt:lpstr>
      <vt:lpstr>Blue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Đặng Thị Tuyết Nhung</cp:lastModifiedBy>
  <cp:revision>204</cp:revision>
  <dcterms:created xsi:type="dcterms:W3CDTF">2017-11-24T09:12:01Z</dcterms:created>
  <dcterms:modified xsi:type="dcterms:W3CDTF">2023-03-29T07:02:44Z</dcterms:modified>
</cp:coreProperties>
</file>