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18"/>
  </p:notesMasterIdLst>
  <p:sldIdLst>
    <p:sldId id="257" r:id="rId6"/>
    <p:sldId id="263" r:id="rId7"/>
    <p:sldId id="274" r:id="rId8"/>
    <p:sldId id="264" r:id="rId9"/>
    <p:sldId id="266" r:id="rId10"/>
    <p:sldId id="267" r:id="rId11"/>
    <p:sldId id="265" r:id="rId12"/>
    <p:sldId id="268" r:id="rId13"/>
    <p:sldId id="272" r:id="rId14"/>
    <p:sldId id="269" r:id="rId15"/>
    <p:sldId id="276" r:id="rId16"/>
    <p:sldId id="278" r:id="rId17"/>
  </p:sldIdLst>
  <p:sldSz cx="12192000" cy="6858000"/>
  <p:notesSz cx="6858000" cy="9144000"/>
  <p:embeddedFontLst>
    <p:embeddedFont>
      <p:font typeface="#9Slide07 SVNZiclets" panose="02000603000000000000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Open Sans" pitchFamily="2" charset="0"/>
      <p:regular r:id="rId24"/>
      <p:bold r:id="rId25"/>
      <p:italic r:id="rId26"/>
      <p:boldItalic r:id="rId27"/>
    </p:embeddedFont>
    <p:embeddedFont>
      <p:font typeface="Livvic" panose="020B0604020202020204" charset="0"/>
      <p:regular r:id="rId28"/>
      <p:bold r:id="rId29"/>
      <p:italic r:id="rId30"/>
      <p:boldItalic r:id="rId31"/>
    </p:embeddedFont>
    <p:embeddedFont>
      <p:font typeface="#9Slide07 SVNAdam Gorry" panose="02040603050506020204" charset="0"/>
      <p:regular r:id="rId32"/>
    </p:embeddedFont>
    <p:embeddedFont>
      <p:font typeface="Cambria Math" panose="0204050305040603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atrick Hand" panose="020B0604020202020204" charset="0"/>
      <p:regular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Roboto Condensed Light" panose="02000000000000000000" pitchFamily="2" charset="0"/>
      <p:regular r:id="rId45"/>
    </p:embeddedFont>
    <p:embeddedFont>
      <p:font typeface="#9Slide07 Itim" panose="020B0604020202020204" charset="-34"/>
      <p:regular r:id="rId46"/>
    </p:embeddedFont>
    <p:embeddedFont>
      <p:font typeface="Lato" panose="020F0502020204030203" pitchFamily="34" charset="0"/>
      <p:regular r:id="rId47"/>
      <p:bold r:id="rId48"/>
      <p: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8C00"/>
    <a:srgbClr val="FF0066"/>
    <a:srgbClr val="FFCC00"/>
    <a:srgbClr val="FF3300"/>
    <a:srgbClr val="009999"/>
    <a:srgbClr val="FFFA00"/>
    <a:srgbClr val="CC00FF"/>
    <a:srgbClr val="9933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3741" autoAdjust="0"/>
  </p:normalViewPr>
  <p:slideViewPr>
    <p:cSldViewPr snapToGrid="0">
      <p:cViewPr varScale="1">
        <p:scale>
          <a:sx n="65" d="100"/>
          <a:sy n="65" d="100"/>
        </p:scale>
        <p:origin x="480" y="4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6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2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3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6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0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9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8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50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3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48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62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22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51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37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27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61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062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51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5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80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47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919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474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17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073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7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25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93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63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6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5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4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8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5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4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6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2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8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76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7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0.xml"/><Relationship Id="rId61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71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3" r:id="rId8"/>
    <p:sldLayoutId id="2147483712" r:id="rId9"/>
    <p:sldLayoutId id="2147483696" r:id="rId10"/>
    <p:sldLayoutId id="2147483678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30" r:id="rId2"/>
    <p:sldLayoutId id="2147483729" r:id="rId3"/>
    <p:sldLayoutId id="2147483710" r:id="rId4"/>
    <p:sldLayoutId id="2147483698" r:id="rId5"/>
    <p:sldLayoutId id="2147483691" r:id="rId6"/>
    <p:sldLayoutId id="2147483688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728" r:id="rId18"/>
    <p:sldLayoutId id="2147483727" r:id="rId19"/>
    <p:sldLayoutId id="2147483726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4" r:id="rId27"/>
    <p:sldLayoutId id="2147483711" r:id="rId28"/>
    <p:sldLayoutId id="2147483709" r:id="rId29"/>
    <p:sldLayoutId id="2147483706" r:id="rId30"/>
    <p:sldLayoutId id="2147483701" r:id="rId31"/>
    <p:sldLayoutId id="2147483694" r:id="rId32"/>
    <p:sldLayoutId id="2147483692" r:id="rId33"/>
    <p:sldLayoutId id="2147483690" r:id="rId34"/>
    <p:sldLayoutId id="2147483687" r:id="rId35"/>
    <p:sldLayoutId id="2147483685" r:id="rId36"/>
    <p:sldLayoutId id="2147483683" r:id="rId37"/>
    <p:sldLayoutId id="2147483682" r:id="rId38"/>
    <p:sldLayoutId id="2147483681" r:id="rId39"/>
    <p:sldLayoutId id="2147483725" r:id="rId40"/>
    <p:sldLayoutId id="2147483722" r:id="rId41"/>
    <p:sldLayoutId id="2147483715" r:id="rId42"/>
    <p:sldLayoutId id="2147483708" r:id="rId43"/>
    <p:sldLayoutId id="2147483707" r:id="rId44"/>
    <p:sldLayoutId id="2147483705" r:id="rId45"/>
    <p:sldLayoutId id="2147483704" r:id="rId46"/>
    <p:sldLayoutId id="2147483703" r:id="rId47"/>
    <p:sldLayoutId id="2147483702" r:id="rId48"/>
    <p:sldLayoutId id="2147483700" r:id="rId49"/>
    <p:sldLayoutId id="2147483699" r:id="rId50"/>
    <p:sldLayoutId id="2147483697" r:id="rId51"/>
    <p:sldLayoutId id="2147483693" r:id="rId52"/>
    <p:sldLayoutId id="2147483689" r:id="rId53"/>
    <p:sldLayoutId id="2147483686" r:id="rId54"/>
    <p:sldLayoutId id="2147483684" r:id="rId55"/>
    <p:sldLayoutId id="2147483680" r:id="rId56"/>
    <p:sldLayoutId id="2147483674" r:id="rId57"/>
    <p:sldLayoutId id="2147483676" r:id="rId58"/>
    <p:sldLayoutId id="2147483677" r:id="rId59"/>
    <p:sldLayoutId id="2147483724" r:id="rId60"/>
    <p:sldLayoutId id="2147483723" r:id="rId61"/>
    <p:sldLayoutId id="2147483695" r:id="rId6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15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10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30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slide" Target="slide3.xml"/><Relationship Id="rId10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18" Type="http://schemas.microsoft.com/office/2007/relationships/hdphoto" Target="../media/hdphoto4.wdp"/><Relationship Id="rId3" Type="http://schemas.openxmlformats.org/officeDocument/2006/relationships/image" Target="../media/image8.svg"/><Relationship Id="rId21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20" Type="http://schemas.microsoft.com/office/2007/relationships/hdphoto" Target="../media/hdphoto5.wdp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24" Type="http://schemas.microsoft.com/office/2007/relationships/hdphoto" Target="../media/hdphoto7.wdp"/><Relationship Id="rId5" Type="http://schemas.openxmlformats.org/officeDocument/2006/relationships/image" Target="../media/image10.sv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34.sv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7.wdp"/><Relationship Id="rId3" Type="http://schemas.openxmlformats.org/officeDocument/2006/relationships/slide" Target="slide3.xml"/><Relationship Id="rId7" Type="http://schemas.microsoft.com/office/2007/relationships/hdphoto" Target="../media/hdphoto4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375B7F41-B6BC-4285-A5D4-E61F19FAE58E}"/>
              </a:ext>
            </a:extLst>
          </p:cNvPr>
          <p:cNvSpPr/>
          <p:nvPr/>
        </p:nvSpPr>
        <p:spPr>
          <a:xfrm>
            <a:off x="1987359" y="1806257"/>
            <a:ext cx="9601200" cy="1595618"/>
          </a:xfrm>
          <a:custGeom>
            <a:avLst/>
            <a:gdLst>
              <a:gd name="connsiteX0" fmla="*/ 0 w 9601200"/>
              <a:gd name="connsiteY0" fmla="*/ 797809 h 1595618"/>
              <a:gd name="connsiteX1" fmla="*/ 797809 w 9601200"/>
              <a:gd name="connsiteY1" fmla="*/ 0 h 1595618"/>
              <a:gd name="connsiteX2" fmla="*/ 1449692 w 9601200"/>
              <a:gd name="connsiteY2" fmla="*/ 0 h 1595618"/>
              <a:gd name="connsiteX3" fmla="*/ 1861408 w 9601200"/>
              <a:gd name="connsiteY3" fmla="*/ 0 h 1595618"/>
              <a:gd name="connsiteX4" fmla="*/ 2273123 w 9601200"/>
              <a:gd name="connsiteY4" fmla="*/ 0 h 1595618"/>
              <a:gd name="connsiteX5" fmla="*/ 2844951 w 9601200"/>
              <a:gd name="connsiteY5" fmla="*/ 0 h 1595618"/>
              <a:gd name="connsiteX6" fmla="*/ 3176611 w 9601200"/>
              <a:gd name="connsiteY6" fmla="*/ 0 h 1595618"/>
              <a:gd name="connsiteX7" fmla="*/ 3668382 w 9601200"/>
              <a:gd name="connsiteY7" fmla="*/ 0 h 1595618"/>
              <a:gd name="connsiteX8" fmla="*/ 4240209 w 9601200"/>
              <a:gd name="connsiteY8" fmla="*/ 0 h 1595618"/>
              <a:gd name="connsiteX9" fmla="*/ 4892092 w 9601200"/>
              <a:gd name="connsiteY9" fmla="*/ 0 h 1595618"/>
              <a:gd name="connsiteX10" fmla="*/ 5543975 w 9601200"/>
              <a:gd name="connsiteY10" fmla="*/ 0 h 1595618"/>
              <a:gd name="connsiteX11" fmla="*/ 6035747 w 9601200"/>
              <a:gd name="connsiteY11" fmla="*/ 0 h 1595618"/>
              <a:gd name="connsiteX12" fmla="*/ 6767686 w 9601200"/>
              <a:gd name="connsiteY12" fmla="*/ 0 h 1595618"/>
              <a:gd name="connsiteX13" fmla="*/ 7259457 w 9601200"/>
              <a:gd name="connsiteY13" fmla="*/ 0 h 1595618"/>
              <a:gd name="connsiteX14" fmla="*/ 7991396 w 9601200"/>
              <a:gd name="connsiteY14" fmla="*/ 0 h 1595618"/>
              <a:gd name="connsiteX15" fmla="*/ 8803391 w 9601200"/>
              <a:gd name="connsiteY15" fmla="*/ 0 h 1595618"/>
              <a:gd name="connsiteX16" fmla="*/ 9601200 w 9601200"/>
              <a:gd name="connsiteY16" fmla="*/ 797809 h 1595618"/>
              <a:gd name="connsiteX17" fmla="*/ 9601200 w 9601200"/>
              <a:gd name="connsiteY17" fmla="*/ 797809 h 1595618"/>
              <a:gd name="connsiteX18" fmla="*/ 8803391 w 9601200"/>
              <a:gd name="connsiteY18" fmla="*/ 1595618 h 1595618"/>
              <a:gd name="connsiteX19" fmla="*/ 8231564 w 9601200"/>
              <a:gd name="connsiteY19" fmla="*/ 1595618 h 1595618"/>
              <a:gd name="connsiteX20" fmla="*/ 7659736 w 9601200"/>
              <a:gd name="connsiteY20" fmla="*/ 1595618 h 1595618"/>
              <a:gd name="connsiteX21" fmla="*/ 7087909 w 9601200"/>
              <a:gd name="connsiteY21" fmla="*/ 1595618 h 1595618"/>
              <a:gd name="connsiteX22" fmla="*/ 6355970 w 9601200"/>
              <a:gd name="connsiteY22" fmla="*/ 1595618 h 1595618"/>
              <a:gd name="connsiteX23" fmla="*/ 5624031 w 9601200"/>
              <a:gd name="connsiteY23" fmla="*/ 1595618 h 1595618"/>
              <a:gd name="connsiteX24" fmla="*/ 4972148 w 9601200"/>
              <a:gd name="connsiteY24" fmla="*/ 1595618 h 1595618"/>
              <a:gd name="connsiteX25" fmla="*/ 4400321 w 9601200"/>
              <a:gd name="connsiteY25" fmla="*/ 1595618 h 1595618"/>
              <a:gd name="connsiteX26" fmla="*/ 3988605 w 9601200"/>
              <a:gd name="connsiteY26" fmla="*/ 1595618 h 1595618"/>
              <a:gd name="connsiteX27" fmla="*/ 3336722 w 9601200"/>
              <a:gd name="connsiteY27" fmla="*/ 1595618 h 1595618"/>
              <a:gd name="connsiteX28" fmla="*/ 2684839 w 9601200"/>
              <a:gd name="connsiteY28" fmla="*/ 1595618 h 1595618"/>
              <a:gd name="connsiteX29" fmla="*/ 2353179 w 9601200"/>
              <a:gd name="connsiteY29" fmla="*/ 1595618 h 1595618"/>
              <a:gd name="connsiteX30" fmla="*/ 1781352 w 9601200"/>
              <a:gd name="connsiteY30" fmla="*/ 1595618 h 1595618"/>
              <a:gd name="connsiteX31" fmla="*/ 1449692 w 9601200"/>
              <a:gd name="connsiteY31" fmla="*/ 1595618 h 1595618"/>
              <a:gd name="connsiteX32" fmla="*/ 797809 w 9601200"/>
              <a:gd name="connsiteY32" fmla="*/ 1595618 h 1595618"/>
              <a:gd name="connsiteX33" fmla="*/ 0 w 9601200"/>
              <a:gd name="connsiteY33" fmla="*/ 797809 h 159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01200" h="1595618" fill="none" extrusionOk="0">
                <a:moveTo>
                  <a:pt x="0" y="797809"/>
                </a:moveTo>
                <a:cubicBezTo>
                  <a:pt x="-93636" y="357877"/>
                  <a:pt x="322566" y="-109867"/>
                  <a:pt x="797809" y="0"/>
                </a:cubicBezTo>
                <a:cubicBezTo>
                  <a:pt x="960483" y="-18800"/>
                  <a:pt x="1226736" y="35980"/>
                  <a:pt x="1449692" y="0"/>
                </a:cubicBezTo>
                <a:cubicBezTo>
                  <a:pt x="1672648" y="-35980"/>
                  <a:pt x="1685602" y="47056"/>
                  <a:pt x="1861408" y="0"/>
                </a:cubicBezTo>
                <a:cubicBezTo>
                  <a:pt x="2037214" y="-47056"/>
                  <a:pt x="2150526" y="23982"/>
                  <a:pt x="2273123" y="0"/>
                </a:cubicBezTo>
                <a:cubicBezTo>
                  <a:pt x="2395721" y="-23982"/>
                  <a:pt x="2648944" y="48259"/>
                  <a:pt x="2844951" y="0"/>
                </a:cubicBezTo>
                <a:cubicBezTo>
                  <a:pt x="3040958" y="-48259"/>
                  <a:pt x="3056201" y="24147"/>
                  <a:pt x="3176611" y="0"/>
                </a:cubicBezTo>
                <a:cubicBezTo>
                  <a:pt x="3297021" y="-24147"/>
                  <a:pt x="3508647" y="49879"/>
                  <a:pt x="3668382" y="0"/>
                </a:cubicBezTo>
                <a:cubicBezTo>
                  <a:pt x="3828117" y="-49879"/>
                  <a:pt x="3977308" y="33038"/>
                  <a:pt x="4240209" y="0"/>
                </a:cubicBezTo>
                <a:cubicBezTo>
                  <a:pt x="4503110" y="-33038"/>
                  <a:pt x="4575708" y="56246"/>
                  <a:pt x="4892092" y="0"/>
                </a:cubicBezTo>
                <a:cubicBezTo>
                  <a:pt x="5208476" y="-56246"/>
                  <a:pt x="5339558" y="30103"/>
                  <a:pt x="5543975" y="0"/>
                </a:cubicBezTo>
                <a:cubicBezTo>
                  <a:pt x="5748392" y="-30103"/>
                  <a:pt x="5809365" y="57347"/>
                  <a:pt x="6035747" y="0"/>
                </a:cubicBezTo>
                <a:cubicBezTo>
                  <a:pt x="6262129" y="-57347"/>
                  <a:pt x="6457734" y="3872"/>
                  <a:pt x="6767686" y="0"/>
                </a:cubicBezTo>
                <a:cubicBezTo>
                  <a:pt x="7077638" y="-3872"/>
                  <a:pt x="7022917" y="42361"/>
                  <a:pt x="7259457" y="0"/>
                </a:cubicBezTo>
                <a:cubicBezTo>
                  <a:pt x="7495997" y="-42361"/>
                  <a:pt x="7645588" y="68512"/>
                  <a:pt x="7991396" y="0"/>
                </a:cubicBezTo>
                <a:cubicBezTo>
                  <a:pt x="8337204" y="-68512"/>
                  <a:pt x="8421187" y="78344"/>
                  <a:pt x="8803391" y="0"/>
                </a:cubicBezTo>
                <a:cubicBezTo>
                  <a:pt x="9304827" y="-38247"/>
                  <a:pt x="9549604" y="243730"/>
                  <a:pt x="9601200" y="797809"/>
                </a:cubicBezTo>
                <a:lnTo>
                  <a:pt x="9601200" y="797809"/>
                </a:lnTo>
                <a:cubicBezTo>
                  <a:pt x="9512683" y="1156713"/>
                  <a:pt x="9217176" y="1584457"/>
                  <a:pt x="8803391" y="1595618"/>
                </a:cubicBezTo>
                <a:cubicBezTo>
                  <a:pt x="8569836" y="1603063"/>
                  <a:pt x="8371916" y="1546925"/>
                  <a:pt x="8231564" y="1595618"/>
                </a:cubicBezTo>
                <a:cubicBezTo>
                  <a:pt x="8091212" y="1644311"/>
                  <a:pt x="7891093" y="1573043"/>
                  <a:pt x="7659736" y="1595618"/>
                </a:cubicBezTo>
                <a:cubicBezTo>
                  <a:pt x="7428379" y="1618193"/>
                  <a:pt x="7266918" y="1580680"/>
                  <a:pt x="7087909" y="1595618"/>
                </a:cubicBezTo>
                <a:cubicBezTo>
                  <a:pt x="6908900" y="1610556"/>
                  <a:pt x="6609940" y="1562199"/>
                  <a:pt x="6355970" y="1595618"/>
                </a:cubicBezTo>
                <a:cubicBezTo>
                  <a:pt x="6102000" y="1629037"/>
                  <a:pt x="5857377" y="1573905"/>
                  <a:pt x="5624031" y="1595618"/>
                </a:cubicBezTo>
                <a:cubicBezTo>
                  <a:pt x="5390685" y="1617331"/>
                  <a:pt x="5217655" y="1581358"/>
                  <a:pt x="4972148" y="1595618"/>
                </a:cubicBezTo>
                <a:cubicBezTo>
                  <a:pt x="4726641" y="1609878"/>
                  <a:pt x="4524874" y="1588923"/>
                  <a:pt x="4400321" y="1595618"/>
                </a:cubicBezTo>
                <a:cubicBezTo>
                  <a:pt x="4275768" y="1602313"/>
                  <a:pt x="4091750" y="1558776"/>
                  <a:pt x="3988605" y="1595618"/>
                </a:cubicBezTo>
                <a:cubicBezTo>
                  <a:pt x="3885460" y="1632460"/>
                  <a:pt x="3639147" y="1566454"/>
                  <a:pt x="3336722" y="1595618"/>
                </a:cubicBezTo>
                <a:cubicBezTo>
                  <a:pt x="3034297" y="1624782"/>
                  <a:pt x="2820433" y="1579795"/>
                  <a:pt x="2684839" y="1595618"/>
                </a:cubicBezTo>
                <a:cubicBezTo>
                  <a:pt x="2549245" y="1611441"/>
                  <a:pt x="2505710" y="1593282"/>
                  <a:pt x="2353179" y="1595618"/>
                </a:cubicBezTo>
                <a:cubicBezTo>
                  <a:pt x="2200648" y="1597954"/>
                  <a:pt x="2021701" y="1559322"/>
                  <a:pt x="1781352" y="1595618"/>
                </a:cubicBezTo>
                <a:cubicBezTo>
                  <a:pt x="1541003" y="1631914"/>
                  <a:pt x="1523084" y="1566124"/>
                  <a:pt x="1449692" y="1595618"/>
                </a:cubicBezTo>
                <a:cubicBezTo>
                  <a:pt x="1376300" y="1625112"/>
                  <a:pt x="1072376" y="1565782"/>
                  <a:pt x="797809" y="1595618"/>
                </a:cubicBezTo>
                <a:cubicBezTo>
                  <a:pt x="396797" y="1621605"/>
                  <a:pt x="87967" y="1163610"/>
                  <a:pt x="0" y="797809"/>
                </a:cubicBezTo>
                <a:close/>
              </a:path>
              <a:path w="9601200" h="1595618" stroke="0" extrusionOk="0">
                <a:moveTo>
                  <a:pt x="0" y="797809"/>
                </a:moveTo>
                <a:cubicBezTo>
                  <a:pt x="81228" y="266829"/>
                  <a:pt x="322842" y="-12960"/>
                  <a:pt x="797809" y="0"/>
                </a:cubicBezTo>
                <a:cubicBezTo>
                  <a:pt x="902945" y="-28549"/>
                  <a:pt x="1022992" y="34339"/>
                  <a:pt x="1209525" y="0"/>
                </a:cubicBezTo>
                <a:cubicBezTo>
                  <a:pt x="1396058" y="-34339"/>
                  <a:pt x="1654201" y="10497"/>
                  <a:pt x="1781352" y="0"/>
                </a:cubicBezTo>
                <a:cubicBezTo>
                  <a:pt x="1908503" y="-10497"/>
                  <a:pt x="2162695" y="57915"/>
                  <a:pt x="2433235" y="0"/>
                </a:cubicBezTo>
                <a:cubicBezTo>
                  <a:pt x="2703775" y="-57915"/>
                  <a:pt x="2759600" y="12202"/>
                  <a:pt x="2844951" y="0"/>
                </a:cubicBezTo>
                <a:cubicBezTo>
                  <a:pt x="2930302" y="-12202"/>
                  <a:pt x="3076853" y="31352"/>
                  <a:pt x="3256666" y="0"/>
                </a:cubicBezTo>
                <a:cubicBezTo>
                  <a:pt x="3436480" y="-31352"/>
                  <a:pt x="3611674" y="30375"/>
                  <a:pt x="3748438" y="0"/>
                </a:cubicBezTo>
                <a:cubicBezTo>
                  <a:pt x="3885202" y="-30375"/>
                  <a:pt x="3974494" y="8835"/>
                  <a:pt x="4080098" y="0"/>
                </a:cubicBezTo>
                <a:cubicBezTo>
                  <a:pt x="4185702" y="-8835"/>
                  <a:pt x="4617314" y="42"/>
                  <a:pt x="4812037" y="0"/>
                </a:cubicBezTo>
                <a:cubicBezTo>
                  <a:pt x="5006760" y="-42"/>
                  <a:pt x="5182325" y="57399"/>
                  <a:pt x="5303808" y="0"/>
                </a:cubicBezTo>
                <a:cubicBezTo>
                  <a:pt x="5425291" y="-57399"/>
                  <a:pt x="5684339" y="48385"/>
                  <a:pt x="5875635" y="0"/>
                </a:cubicBezTo>
                <a:cubicBezTo>
                  <a:pt x="6066931" y="-48385"/>
                  <a:pt x="6073453" y="27128"/>
                  <a:pt x="6207295" y="0"/>
                </a:cubicBezTo>
                <a:cubicBezTo>
                  <a:pt x="6341137" y="-27128"/>
                  <a:pt x="6416084" y="38918"/>
                  <a:pt x="6538955" y="0"/>
                </a:cubicBezTo>
                <a:cubicBezTo>
                  <a:pt x="6661826" y="-38918"/>
                  <a:pt x="6916292" y="56390"/>
                  <a:pt x="7190838" y="0"/>
                </a:cubicBezTo>
                <a:cubicBezTo>
                  <a:pt x="7465384" y="-56390"/>
                  <a:pt x="7652383" y="35403"/>
                  <a:pt x="7922777" y="0"/>
                </a:cubicBezTo>
                <a:cubicBezTo>
                  <a:pt x="8193171" y="-35403"/>
                  <a:pt x="8616110" y="52780"/>
                  <a:pt x="8803391" y="0"/>
                </a:cubicBezTo>
                <a:cubicBezTo>
                  <a:pt x="9146224" y="8797"/>
                  <a:pt x="9653760" y="412724"/>
                  <a:pt x="9601200" y="797809"/>
                </a:cubicBezTo>
                <a:lnTo>
                  <a:pt x="9601200" y="797809"/>
                </a:lnTo>
                <a:cubicBezTo>
                  <a:pt x="9684876" y="1248283"/>
                  <a:pt x="9290729" y="1546556"/>
                  <a:pt x="8803391" y="1595618"/>
                </a:cubicBezTo>
                <a:cubicBezTo>
                  <a:pt x="8651775" y="1627432"/>
                  <a:pt x="8575630" y="1595343"/>
                  <a:pt x="8471731" y="1595618"/>
                </a:cubicBezTo>
                <a:cubicBezTo>
                  <a:pt x="8367832" y="1595893"/>
                  <a:pt x="8259018" y="1562726"/>
                  <a:pt x="8140071" y="1595618"/>
                </a:cubicBezTo>
                <a:cubicBezTo>
                  <a:pt x="8021124" y="1628510"/>
                  <a:pt x="7622572" y="1589250"/>
                  <a:pt x="7488188" y="1595618"/>
                </a:cubicBezTo>
                <a:cubicBezTo>
                  <a:pt x="7353804" y="1601986"/>
                  <a:pt x="7045755" y="1572794"/>
                  <a:pt x="6756249" y="1595618"/>
                </a:cubicBezTo>
                <a:cubicBezTo>
                  <a:pt x="6466743" y="1618442"/>
                  <a:pt x="6322703" y="1584483"/>
                  <a:pt x="6184422" y="1595618"/>
                </a:cubicBezTo>
                <a:cubicBezTo>
                  <a:pt x="6046141" y="1606753"/>
                  <a:pt x="5857706" y="1558740"/>
                  <a:pt x="5612595" y="1595618"/>
                </a:cubicBezTo>
                <a:cubicBezTo>
                  <a:pt x="5367484" y="1632496"/>
                  <a:pt x="5402421" y="1564661"/>
                  <a:pt x="5280935" y="1595618"/>
                </a:cubicBezTo>
                <a:cubicBezTo>
                  <a:pt x="5159449" y="1626575"/>
                  <a:pt x="4738351" y="1588316"/>
                  <a:pt x="4548996" y="1595618"/>
                </a:cubicBezTo>
                <a:cubicBezTo>
                  <a:pt x="4359641" y="1602920"/>
                  <a:pt x="4211185" y="1593803"/>
                  <a:pt x="4057225" y="1595618"/>
                </a:cubicBezTo>
                <a:cubicBezTo>
                  <a:pt x="3903265" y="1597433"/>
                  <a:pt x="3725312" y="1537248"/>
                  <a:pt x="3485397" y="1595618"/>
                </a:cubicBezTo>
                <a:cubicBezTo>
                  <a:pt x="3245482" y="1653988"/>
                  <a:pt x="3061575" y="1534877"/>
                  <a:pt x="2913570" y="1595618"/>
                </a:cubicBezTo>
                <a:cubicBezTo>
                  <a:pt x="2765565" y="1656359"/>
                  <a:pt x="2612611" y="1553910"/>
                  <a:pt x="2341743" y="1595618"/>
                </a:cubicBezTo>
                <a:cubicBezTo>
                  <a:pt x="2070875" y="1637326"/>
                  <a:pt x="1986748" y="1569586"/>
                  <a:pt x="1769915" y="1595618"/>
                </a:cubicBezTo>
                <a:cubicBezTo>
                  <a:pt x="1553082" y="1621650"/>
                  <a:pt x="1267722" y="1562416"/>
                  <a:pt x="797809" y="1595618"/>
                </a:cubicBezTo>
                <a:cubicBezTo>
                  <a:pt x="399632" y="1606329"/>
                  <a:pt x="-61897" y="1260192"/>
                  <a:pt x="0" y="7978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E02F0C-5A9C-4F73-8695-ABF0EAF4907F}"/>
              </a:ext>
            </a:extLst>
          </p:cNvPr>
          <p:cNvSpPr txBox="1"/>
          <p:nvPr/>
        </p:nvSpPr>
        <p:spPr>
          <a:xfrm>
            <a:off x="2887664" y="2449045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Luyện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tập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chung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cs typeface="Pattaya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230FDB-4E5B-41A4-B84E-861093420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1" y="457840"/>
            <a:ext cx="1453753" cy="1453753"/>
          </a:xfrm>
          <a:prstGeom prst="ellipse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0BA52883-A684-4CFB-A3C4-27EBB4916EF3}"/>
              </a:ext>
            </a:extLst>
          </p:cNvPr>
          <p:cNvSpPr txBox="1"/>
          <p:nvPr/>
        </p:nvSpPr>
        <p:spPr>
          <a:xfrm>
            <a:off x="3854105" y="45784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3361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6723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0084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445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6806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0168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3529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6890" algn="l" defTabSz="108672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UBND QUẬN LONG BIÊN</a:t>
            </a:r>
          </a:p>
          <a:p>
            <a:pPr algn="ctr"/>
            <a:r>
              <a:rPr lang="en-US" sz="2400" b="1" dirty="0"/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4694393-1BC6-45CE-8853-D51738F15C05}"/>
              </a:ext>
            </a:extLst>
          </p:cNvPr>
          <p:cNvSpPr/>
          <p:nvPr/>
        </p:nvSpPr>
        <p:spPr>
          <a:xfrm>
            <a:off x="411707" y="1641272"/>
            <a:ext cx="11368586" cy="492140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1061647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109280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-268218" y="4026162"/>
            <a:ext cx="2433710" cy="285445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2DFE11E-1C4E-4482-AF1B-3EE4C9FA0CC0}"/>
              </a:ext>
            </a:extLst>
          </p:cNvPr>
          <p:cNvSpPr/>
          <p:nvPr/>
        </p:nvSpPr>
        <p:spPr>
          <a:xfrm>
            <a:off x="778867" y="1859340"/>
            <a:ext cx="10634266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Mẹ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mua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gà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cá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hết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88 000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tiền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mua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cá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120%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tiền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mua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gà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mẹ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mua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cá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hết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tiền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FEC3FE-38DC-65F8-3A34-234E5C9A3136}"/>
              </a:ext>
            </a:extLst>
          </p:cNvPr>
          <p:cNvSpPr txBox="1"/>
          <p:nvPr/>
        </p:nvSpPr>
        <p:spPr>
          <a:xfrm>
            <a:off x="720392" y="409563"/>
            <a:ext cx="1153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4000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60B9-A34D-499A-A7C9-F3E8951FE7A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72433" y="955967"/>
            <a:ext cx="9047200" cy="1632400"/>
          </a:xfrm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C55C31-5921-406E-BE64-447D3F0D9F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48600" y="2543368"/>
            <a:ext cx="5694800" cy="723600"/>
          </a:xfrm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61219" y="752373"/>
            <a:ext cx="10469562" cy="5762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F5247C-E15A-4231-B85D-67A65B93EEA7}"/>
              </a:ext>
            </a:extLst>
          </p:cNvPr>
          <p:cNvSpPr/>
          <p:nvPr/>
        </p:nvSpPr>
        <p:spPr>
          <a:xfrm>
            <a:off x="3911304" y="100252"/>
            <a:ext cx="4075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cs typeface="#9Slide07 Baloo Tamma" panose="03080902040302020200" pitchFamily="66" charset="0"/>
              </a:rPr>
              <a:t>HƯỚNG DẪN</a:t>
            </a:r>
            <a:endParaRPr lang="en-US" sz="4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74FFB53-7BAB-45F5-AD29-F6E14BB860BE}"/>
                  </a:ext>
                </a:extLst>
              </p:cNvPr>
              <p:cNvSpPr txBox="1"/>
              <p:nvPr/>
            </p:nvSpPr>
            <p:spPr>
              <a:xfrm>
                <a:off x="3966330" y="1143762"/>
                <a:ext cx="830852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cs typeface="#9Slide07 Itim" panose="00000500000000000000" pitchFamily="2" charset="-34"/>
                  </a:rPr>
                  <a:t>120%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  <m:t>120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  <m:t>100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#9Slide07 Itim" panose="00000500000000000000" pitchFamily="2" charset="-34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#9Slide07 Itim" panose="00000500000000000000" pitchFamily="2" charset="-34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cs typeface="#9Slide07 Itim" panose="00000500000000000000" pitchFamily="2" charset="-3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4FFB53-7BAB-45F5-AD29-F6E14BB86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330" y="1143762"/>
                <a:ext cx="8308521" cy="892552"/>
              </a:xfrm>
              <a:prstGeom prst="rect">
                <a:avLst/>
              </a:prstGeom>
              <a:blipFill>
                <a:blip r:embed="rId3"/>
                <a:stretch>
                  <a:fillRect l="-2274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69" y="-173179"/>
            <a:ext cx="1710810" cy="10797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395A74-0FC2-8BE3-0B55-7BC1F00711D7}"/>
              </a:ext>
            </a:extLst>
          </p:cNvPr>
          <p:cNvSpPr txBox="1"/>
          <p:nvPr/>
        </p:nvSpPr>
        <p:spPr>
          <a:xfrm>
            <a:off x="1112955" y="1939624"/>
            <a:ext cx="9551562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Như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vậy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nếu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số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tiền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mua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gà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là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5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phần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bằng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nhau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thì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số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tiền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mua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cá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là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6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phần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như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thế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Tổng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số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phần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bằng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nhau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là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: 5 + 6 = 11 (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phần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Số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tiền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mua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cá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là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:  88 000 : 11 x 6 = 48 000 (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đồng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)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Đáp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số</a:t>
            </a:r>
            <a:r>
              <a:rPr lang="en-US" sz="3200" dirty="0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 : 48 000 </a:t>
            </a:r>
            <a:r>
              <a:rPr lang="en-US" sz="3200" dirty="0" err="1">
                <a:effectLst/>
                <a:ea typeface="Times New Roman" panose="02020603050405020304" pitchFamily="18" charset="0"/>
                <a:cs typeface="#9Slide07 Itim" panose="00000500000000000000" pitchFamily="2" charset="-34"/>
              </a:rPr>
              <a:t>đồng</a:t>
            </a:r>
            <a:endParaRPr lang="en-US" sz="3200" dirty="0">
              <a:effectLst/>
              <a:ea typeface="Times New Roman" panose="02020603050405020304" pitchFamily="18" charset="0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2C4767-1B27-4595-A3F9-588B370CF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2003694" y="983392"/>
            <a:ext cx="8609275" cy="4666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D79002-F260-4F4C-B0AF-BACF6BE347E3}"/>
              </a:ext>
            </a:extLst>
          </p:cNvPr>
          <p:cNvSpPr txBox="1"/>
          <p:nvPr/>
        </p:nvSpPr>
        <p:spPr>
          <a:xfrm rot="21431247">
            <a:off x="3000773" y="980864"/>
            <a:ext cx="8203059" cy="149603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9E30AE-15B5-48BE-8746-1731E5D33C90}"/>
              </a:ext>
            </a:extLst>
          </p:cNvPr>
          <p:cNvSpPr txBox="1"/>
          <p:nvPr/>
        </p:nvSpPr>
        <p:spPr>
          <a:xfrm>
            <a:off x="4192330" y="2172253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Chữa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sai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9B7B67-C539-4F1F-8277-23347BFE0983}"/>
              </a:ext>
            </a:extLst>
          </p:cNvPr>
          <p:cNvSpPr txBox="1"/>
          <p:nvPr/>
        </p:nvSpPr>
        <p:spPr>
          <a:xfrm>
            <a:off x="2609634" y="2950540"/>
            <a:ext cx="739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b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Luyện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tập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chung</a:t>
            </a:r>
            <a:endParaRPr lang="en-US" sz="4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pic>
        <p:nvPicPr>
          <p:cNvPr id="8" name="Picture 2" descr="Hình ảnh đã tải lên">
            <a:extLst>
              <a:ext uri="{FF2B5EF4-FFF2-40B4-BE49-F238E27FC236}">
                <a16:creationId xmlns:a16="http://schemas.microsoft.com/office/drawing/2014/main" xmlns="" id="{E1A273CB-9832-4708-98A2-33250229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4" y="4167780"/>
            <a:ext cx="2811481" cy="269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6F6EDAA-AAB5-47C0-AEB6-C8D978359B7F}"/>
              </a:ext>
            </a:extLst>
          </p:cNvPr>
          <p:cNvSpPr/>
          <p:nvPr/>
        </p:nvSpPr>
        <p:spPr>
          <a:xfrm>
            <a:off x="483005" y="161233"/>
            <a:ext cx="11708995" cy="152423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9FA7488-28BF-4007-AC67-6277F52CE9BE}"/>
              </a:ext>
            </a:extLst>
          </p:cNvPr>
          <p:cNvSpPr/>
          <p:nvPr/>
        </p:nvSpPr>
        <p:spPr>
          <a:xfrm>
            <a:off x="409433" y="67250"/>
            <a:ext cx="11708995" cy="140463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09433" y="1846697"/>
            <a:ext cx="11368586" cy="471787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81D22DB-C120-4B25-945C-A6246BDE6458}"/>
              </a:ext>
            </a:extLst>
          </p:cNvPr>
          <p:cNvSpPr txBox="1"/>
          <p:nvPr/>
        </p:nvSpPr>
        <p:spPr>
          <a:xfrm>
            <a:off x="483005" y="157385"/>
            <a:ext cx="11477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1: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tập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dưới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đây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kèm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theo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A, B, C, D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(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đáp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kết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quả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…).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Hãy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khoanh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vào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đặt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trước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đúng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DC0EDA9-CB4D-4FD1-BB6B-468FAC4B545B}"/>
              </a:ext>
            </a:extLst>
          </p:cNvPr>
          <p:cNvSpPr/>
          <p:nvPr/>
        </p:nvSpPr>
        <p:spPr>
          <a:xfrm>
            <a:off x="1581248" y="2122305"/>
            <a:ext cx="2371163" cy="76944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0,8%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723D511-8182-AB9A-1210-4455E74DA7AF}"/>
                  </a:ext>
                </a:extLst>
              </p:cNvPr>
              <p:cNvSpPr/>
              <p:nvPr/>
            </p:nvSpPr>
            <p:spPr>
              <a:xfrm>
                <a:off x="2056198" y="3304815"/>
                <a:ext cx="1199367" cy="9814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latin typeface="Cambria" panose="02040503050406030204" pitchFamily="18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23D511-8182-AB9A-1210-4455E74DA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198" y="3304815"/>
                <a:ext cx="1199367" cy="981487"/>
              </a:xfrm>
              <a:prstGeom prst="rect">
                <a:avLst/>
              </a:prstGeom>
              <a:blipFill>
                <a:blip r:embed="rId14"/>
                <a:stretch>
                  <a:fillRect l="-1725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28972615-E396-2C3F-18FC-AD474230D8AC}"/>
                  </a:ext>
                </a:extLst>
              </p:cNvPr>
              <p:cNvSpPr/>
              <p:nvPr/>
            </p:nvSpPr>
            <p:spPr>
              <a:xfrm>
                <a:off x="6425091" y="3304815"/>
                <a:ext cx="1422185" cy="9814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000" b="1" dirty="0">
                  <a:latin typeface="Cambria" panose="02040503050406030204" pitchFamily="18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8972615-E396-2C3F-18FC-AD474230D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091" y="3304815"/>
                <a:ext cx="1422185" cy="981487"/>
              </a:xfrm>
              <a:prstGeom prst="rect">
                <a:avLst/>
              </a:prstGeom>
              <a:blipFill>
                <a:blip r:embed="rId15"/>
                <a:stretch>
                  <a:fillRect l="-1459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0D8C9123-FE1C-07FF-38A2-5AA5004439D6}"/>
                  </a:ext>
                </a:extLst>
              </p:cNvPr>
              <p:cNvSpPr/>
              <p:nvPr/>
            </p:nvSpPr>
            <p:spPr>
              <a:xfrm>
                <a:off x="2060445" y="4661112"/>
                <a:ext cx="1600118" cy="9814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000" b="1" dirty="0">
                  <a:latin typeface="Cambria" panose="02040503050406030204" pitchFamily="18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D8C9123-FE1C-07FF-38A2-5AA500443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445" y="4661112"/>
                <a:ext cx="1600118" cy="981487"/>
              </a:xfrm>
              <a:prstGeom prst="rect">
                <a:avLst/>
              </a:prstGeom>
              <a:blipFill>
                <a:blip r:embed="rId16"/>
                <a:stretch>
                  <a:fillRect l="-1335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63AE9333-5347-68F1-C959-3AC34CCEF073}"/>
                  </a:ext>
                </a:extLst>
              </p:cNvPr>
              <p:cNvSpPr/>
              <p:nvPr/>
            </p:nvSpPr>
            <p:spPr>
              <a:xfrm>
                <a:off x="6436312" y="4710099"/>
                <a:ext cx="1872629" cy="9814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𝟏𝟎𝟎𝟎𝟎</m:t>
                        </m:r>
                      </m:den>
                    </m:f>
                  </m:oMath>
                </a14:m>
                <a:endParaRPr lang="en-US" sz="4000" b="1" dirty="0">
                  <a:latin typeface="Cambria" panose="02040503050406030204" pitchFamily="18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3AE9333-5347-68F1-C959-3AC34CCEF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312" y="4710099"/>
                <a:ext cx="1872629" cy="981487"/>
              </a:xfrm>
              <a:prstGeom prst="rect">
                <a:avLst/>
              </a:prstGeom>
              <a:blipFill>
                <a:blip r:embed="rId17"/>
                <a:stretch>
                  <a:fillRect l="-11726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60B9-A34D-499A-A7C9-F3E8951FE7A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72433" y="955967"/>
            <a:ext cx="9047200" cy="1632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C55C31-5921-406E-BE64-447D3F0D9F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48600" y="2543368"/>
            <a:ext cx="5694800" cy="723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8"/>
            <a:ext cx="10937528" cy="6183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F5247C-E15A-4231-B85D-67A65B93EEA7}"/>
              </a:ext>
            </a:extLst>
          </p:cNvPr>
          <p:cNvSpPr/>
          <p:nvPr/>
        </p:nvSpPr>
        <p:spPr>
          <a:xfrm>
            <a:off x="3882094" y="494302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Hướng</a:t>
            </a:r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dẫn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6534C190-422F-456B-A620-64D4CA9E0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419946" y="87471"/>
            <a:ext cx="1129946" cy="1368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C7222115-CF51-B887-7C5B-9A290194A6A1}"/>
                  </a:ext>
                </a:extLst>
              </p:cNvPr>
              <p:cNvSpPr/>
              <p:nvPr/>
            </p:nvSpPr>
            <p:spPr>
              <a:xfrm>
                <a:off x="1317490" y="2125467"/>
                <a:ext cx="9850775" cy="1559401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0,8% </a:t>
                </a:r>
                <a:r>
                  <a:rPr lang="en-US" sz="6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𝟎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,</m:t>
                        </m:r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𝟎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,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𝟏𝟎𝟎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×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𝟏𝟎</m:t>
                        </m:r>
                        <m:r>
                          <a:rPr lang="en-US" sz="6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𝟎</m:t>
                        </m:r>
                        <m:r>
                          <a:rPr lang="en-US" sz="6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70C0"/>
                  </a:solidFill>
                  <a:latin typeface="Cambria" panose="02040503050406030204" pitchFamily="18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222115-CF51-B887-7C5B-9A290194A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90" y="2125467"/>
                <a:ext cx="9850775" cy="1559401"/>
              </a:xfrm>
              <a:prstGeom prst="rect">
                <a:avLst/>
              </a:prstGeom>
              <a:blipFill>
                <a:blip r:embed="rId6"/>
                <a:stretch>
                  <a:fillRect l="-3775"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5477397-A7D5-4D19-ADEF-951C7F0A5DC0}"/>
              </a:ext>
            </a:extLst>
          </p:cNvPr>
          <p:cNvSpPr/>
          <p:nvPr/>
        </p:nvSpPr>
        <p:spPr>
          <a:xfrm>
            <a:off x="9615050" y="4478989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61556C3-2030-4D30-AB56-FB3D528847CA}"/>
              </a:ext>
            </a:extLst>
          </p:cNvPr>
          <p:cNvSpPr/>
          <p:nvPr/>
        </p:nvSpPr>
        <p:spPr>
          <a:xfrm>
            <a:off x="11335660" y="2585755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DC0EDA9-CB4D-4FD1-BB6B-468FAC4B545B}"/>
              </a:ext>
            </a:extLst>
          </p:cNvPr>
          <p:cNvSpPr/>
          <p:nvPr/>
        </p:nvSpPr>
        <p:spPr>
          <a:xfrm>
            <a:off x="9936073" y="1279824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BF6A132-2163-4C3D-AF8E-812931FEB852}"/>
              </a:ext>
            </a:extLst>
          </p:cNvPr>
          <p:cNvSpPr/>
          <p:nvPr/>
        </p:nvSpPr>
        <p:spPr>
          <a:xfrm>
            <a:off x="483005" y="161233"/>
            <a:ext cx="11708995" cy="152423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534A8B2-03C4-48B8-BA8D-FA31EBA25955}"/>
              </a:ext>
            </a:extLst>
          </p:cNvPr>
          <p:cNvSpPr/>
          <p:nvPr/>
        </p:nvSpPr>
        <p:spPr>
          <a:xfrm>
            <a:off x="409433" y="67250"/>
            <a:ext cx="11708995" cy="140463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4DB1D75-7B89-458E-A7CF-BD9CCF19237E}"/>
              </a:ext>
            </a:extLst>
          </p:cNvPr>
          <p:cNvSpPr/>
          <p:nvPr/>
        </p:nvSpPr>
        <p:spPr>
          <a:xfrm>
            <a:off x="409433" y="1846697"/>
            <a:ext cx="11368586" cy="471787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185BDD0-E3CD-483D-A57A-1515300BCE3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-133449" y="3882121"/>
            <a:ext cx="1738020" cy="30572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2EFA67D-3DE7-6781-90A3-23314118B3C9}"/>
              </a:ext>
            </a:extLst>
          </p:cNvPr>
          <p:cNvSpPr txBox="1"/>
          <p:nvPr/>
        </p:nvSpPr>
        <p:spPr>
          <a:xfrm>
            <a:off x="483005" y="157385"/>
            <a:ext cx="11477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1: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tập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dưới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đây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kèm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theo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A, B, C, D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(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đáp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kết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quả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…).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Hãy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khoanh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vào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đặt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trước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đúng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497C5355-20E0-4798-2FD7-D16E97CF86DD}"/>
                  </a:ext>
                </a:extLst>
              </p:cNvPr>
              <p:cNvSpPr/>
              <p:nvPr/>
            </p:nvSpPr>
            <p:spPr>
              <a:xfrm>
                <a:off x="1550609" y="2262368"/>
                <a:ext cx="9857187" cy="892552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Biết 95%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một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475,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vậy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" panose="02040503050406030204" pitchFamily="18" charset="0"/>
                    <a:cs typeface="#9Slide07 Baloo Tamma" panose="03080902040302020200" pitchFamily="66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7C5355-20E0-4798-2FD7-D16E97CF8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609" y="2262368"/>
                <a:ext cx="9857187" cy="892552"/>
              </a:xfrm>
              <a:prstGeom prst="rect">
                <a:avLst/>
              </a:prstGeom>
              <a:blipFill>
                <a:blip r:embed="rId15"/>
                <a:stretch>
                  <a:fillRect l="-1670" r="-173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DF77123-04CD-07B9-D9B2-41656E3BDB14}"/>
              </a:ext>
            </a:extLst>
          </p:cNvPr>
          <p:cNvSpPr/>
          <p:nvPr/>
        </p:nvSpPr>
        <p:spPr>
          <a:xfrm>
            <a:off x="2409770" y="3562714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A. 19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0C653A-AF32-8F15-18E1-C444B730AF81}"/>
              </a:ext>
            </a:extLst>
          </p:cNvPr>
          <p:cNvSpPr/>
          <p:nvPr/>
        </p:nvSpPr>
        <p:spPr>
          <a:xfrm>
            <a:off x="6890874" y="3562714"/>
            <a:ext cx="1358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B. 95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B1178F7-3BE9-DF09-59C1-B441677448A7}"/>
              </a:ext>
            </a:extLst>
          </p:cNvPr>
          <p:cNvSpPr/>
          <p:nvPr/>
        </p:nvSpPr>
        <p:spPr>
          <a:xfrm>
            <a:off x="2482947" y="4919011"/>
            <a:ext cx="1622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C. 100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563C421-0A92-4DA5-41CD-B563EBA98896}"/>
              </a:ext>
            </a:extLst>
          </p:cNvPr>
          <p:cNvSpPr/>
          <p:nvPr/>
        </p:nvSpPr>
        <p:spPr>
          <a:xfrm>
            <a:off x="6967658" y="4967998"/>
            <a:ext cx="16773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D. 500</a:t>
            </a:r>
          </a:p>
        </p:txBody>
      </p:sp>
      <p:pic>
        <p:nvPicPr>
          <p:cNvPr id="58" name="Picture 8">
            <a:extLst>
              <a:ext uri="{FF2B5EF4-FFF2-40B4-BE49-F238E27FC236}">
                <a16:creationId xmlns:a16="http://schemas.microsoft.com/office/drawing/2014/main" xmlns="" id="{E5921574-D919-FC49-448E-343060089B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35271" y="4547493"/>
            <a:ext cx="1142259" cy="114512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5E6943FE-D6C5-BC07-B6FE-BB0C9E1D52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65422" y="2141550"/>
            <a:ext cx="524852" cy="10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4" grpId="0"/>
      <p:bldP spid="55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92BE05C-6C6E-4E46-B1D5-AA4503D2F8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937528" cy="642795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9E137B2-C144-4646-B828-18DED0DA4920}"/>
              </a:ext>
            </a:extLst>
          </p:cNvPr>
          <p:cNvSpPr/>
          <p:nvPr/>
        </p:nvSpPr>
        <p:spPr>
          <a:xfrm>
            <a:off x="4318264" y="513791"/>
            <a:ext cx="4650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cs typeface="#9Slide07 Baloo Tamma" panose="03080902040302020200" pitchFamily="66" charset="0"/>
              </a:rPr>
              <a:t>Hướng</a:t>
            </a:r>
            <a:r>
              <a:rPr lang="en-US" sz="5400" dirty="0">
                <a:solidFill>
                  <a:srgbClr val="FF3300"/>
                </a:solidFill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cs typeface="#9Slide07 Baloo Tamma" panose="03080902040302020200" pitchFamily="66" charset="0"/>
              </a:rPr>
              <a:t>dẫn</a:t>
            </a:r>
            <a:endParaRPr lang="en-US" sz="54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4E43AF0-3260-4290-891F-C4DEB8EF2F56}"/>
                  </a:ext>
                </a:extLst>
              </p:cNvPr>
              <p:cNvSpPr txBox="1"/>
              <p:nvPr/>
            </p:nvSpPr>
            <p:spPr>
              <a:xfrm>
                <a:off x="2160059" y="1681796"/>
                <a:ext cx="8610187" cy="3101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cs typeface="#9Slide07 Itim" panose="00000500000000000000" pitchFamily="2" charset="-34"/>
                  </a:rPr>
                  <a:t>Số</a:t>
                </a:r>
                <a:r>
                  <a:rPr lang="en-US" sz="4400" dirty="0">
                    <a:cs typeface="#9Slide07 Itim" panose="00000500000000000000" pitchFamily="2" charset="-34"/>
                  </a:rPr>
                  <a:t> </a:t>
                </a:r>
                <a:r>
                  <a:rPr lang="en-US" sz="4400" dirty="0" err="1">
                    <a:cs typeface="#9Slide07 Itim" panose="00000500000000000000" pitchFamily="2" charset="-34"/>
                  </a:rPr>
                  <a:t>đó</a:t>
                </a:r>
                <a:r>
                  <a:rPr lang="en-US" sz="4400" dirty="0">
                    <a:cs typeface="#9Slide07 Itim" panose="00000500000000000000" pitchFamily="2" charset="-34"/>
                  </a:rPr>
                  <a:t> </a:t>
                </a:r>
                <a:r>
                  <a:rPr lang="en-US" sz="4400" dirty="0" err="1">
                    <a:cs typeface="#9Slide07 Itim" panose="00000500000000000000" pitchFamily="2" charset="-34"/>
                  </a:rPr>
                  <a:t>là</a:t>
                </a:r>
                <a:r>
                  <a:rPr lang="en-US" sz="4400" dirty="0">
                    <a:cs typeface="#9Slide07 Itim" panose="00000500000000000000" pitchFamily="2" charset="-34"/>
                  </a:rPr>
                  <a:t>:</a:t>
                </a:r>
              </a:p>
              <a:p>
                <a:r>
                  <a:rPr lang="en-US" sz="4400" dirty="0">
                    <a:cs typeface="#9Slide07 Itim" panose="00000500000000000000" pitchFamily="2" charset="-34"/>
                  </a:rPr>
                  <a:t>	475 : 95 x 100 = 500</a:t>
                </a:r>
              </a:p>
              <a:p>
                <a:r>
                  <a:rPr lang="en-US" sz="4400" dirty="0" err="1">
                    <a:cs typeface="#9Slide07 Itim" panose="00000500000000000000" pitchFamily="2" charset="-34"/>
                  </a:rPr>
                  <a:t>Vậy</a:t>
                </a:r>
                <a:r>
                  <a:rPr lang="en-US" sz="4400" dirty="0">
                    <a:cs typeface="#9Slide07 Itim" panose="00000500000000000000" pitchFamily="2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cs typeface="#9Slide07 Itim" panose="00000500000000000000" pitchFamily="2" charset="-34"/>
                  </a:rPr>
                  <a:t> </a:t>
                </a:r>
                <a:r>
                  <a:rPr lang="en-US" sz="4400" dirty="0" err="1">
                    <a:cs typeface="#9Slide07 Itim" panose="00000500000000000000" pitchFamily="2" charset="-34"/>
                  </a:rPr>
                  <a:t>số</a:t>
                </a:r>
                <a:r>
                  <a:rPr lang="en-US" sz="4400" dirty="0">
                    <a:cs typeface="#9Slide07 Itim" panose="00000500000000000000" pitchFamily="2" charset="-34"/>
                  </a:rPr>
                  <a:t> </a:t>
                </a:r>
                <a:r>
                  <a:rPr lang="en-US" sz="4400" dirty="0" err="1">
                    <a:cs typeface="#9Slide07 Itim" panose="00000500000000000000" pitchFamily="2" charset="-34"/>
                  </a:rPr>
                  <a:t>đó</a:t>
                </a:r>
                <a:r>
                  <a:rPr lang="en-US" sz="4400" dirty="0">
                    <a:cs typeface="#9Slide07 Itim" panose="00000500000000000000" pitchFamily="2" charset="-34"/>
                  </a:rPr>
                  <a:t> </a:t>
                </a:r>
                <a:r>
                  <a:rPr lang="en-US" sz="4400" dirty="0" err="1">
                    <a:cs typeface="#9Slide07 Itim" panose="00000500000000000000" pitchFamily="2" charset="-34"/>
                  </a:rPr>
                  <a:t>là</a:t>
                </a:r>
                <a:r>
                  <a:rPr lang="en-US" sz="4400" dirty="0">
                    <a:cs typeface="#9Slide07 Itim" panose="00000500000000000000" pitchFamily="2" charset="-34"/>
                  </a:rPr>
                  <a:t>:</a:t>
                </a:r>
              </a:p>
              <a:p>
                <a:r>
                  <a:rPr lang="en-US" sz="4400" dirty="0">
                    <a:cs typeface="#9Slide07 Itim" panose="00000500000000000000" pitchFamily="2" charset="-34"/>
                  </a:rPr>
                  <a:t>	500 : 5 x 1 = 100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E43AF0-3260-4290-891F-C4DEB8EF2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59" y="1681796"/>
                <a:ext cx="8610187" cy="3101683"/>
              </a:xfrm>
              <a:prstGeom prst="rect">
                <a:avLst/>
              </a:prstGeom>
              <a:blipFill>
                <a:blip r:embed="rId14"/>
                <a:stretch>
                  <a:fillRect l="-2831" t="-4126" b="-8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28567" y="150398"/>
            <a:ext cx="1954950" cy="14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7D7E2C74-6977-4FCC-9E43-438FD08F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6D17979-1A21-4B72-9580-896877BDC622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17FEFC0E-FCFB-46E0-A2D7-5044F881F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9D726740-2256-43E7-99D0-1889AFDA1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6EF0387C-7E8F-458D-8DB1-664591C9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xmlns="" id="{F96070F8-3376-4D21-AC60-48EB3969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E757C77-B59F-4817-B8AE-D51B4E205C3B}"/>
              </a:ext>
            </a:extLst>
          </p:cNvPr>
          <p:cNvSpPr/>
          <p:nvPr/>
        </p:nvSpPr>
        <p:spPr>
          <a:xfrm>
            <a:off x="483005" y="161233"/>
            <a:ext cx="11708995" cy="152423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8CE342-C08D-4800-BD3B-1A7F0AE572A6}"/>
              </a:ext>
            </a:extLst>
          </p:cNvPr>
          <p:cNvSpPr/>
          <p:nvPr/>
        </p:nvSpPr>
        <p:spPr>
          <a:xfrm>
            <a:off x="409433" y="67250"/>
            <a:ext cx="11708995" cy="140463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236F49-6401-4437-8A3A-671133414D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B183BB-345D-421C-84B4-0D631971F2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8667D8C-C916-43A5-8552-AA84E1A569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B57CDD2-5C80-48C1-810B-8A65686D969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8DE9A62-3186-4D4A-B28A-118044883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4221428-35A8-4429-A27A-9172FE53C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ECD5B08-2225-440E-9274-B552C7F27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B7532CE-1E5E-4E16-9824-3CCAE85DD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7349745-03EF-411B-9F8E-FD09C5898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8955E34-BF2A-4139-B788-7946B2B31663}"/>
              </a:ext>
            </a:extLst>
          </p:cNvPr>
          <p:cNvSpPr/>
          <p:nvPr/>
        </p:nvSpPr>
        <p:spPr>
          <a:xfrm>
            <a:off x="409433" y="1846697"/>
            <a:ext cx="11368586" cy="471787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1FDCF56-3DAE-4251-AC06-543BFAE77C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-133449" y="3882121"/>
            <a:ext cx="1738020" cy="3057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D5A1466-493D-C946-5BB3-71A1228A03FE}"/>
              </a:ext>
            </a:extLst>
          </p:cNvPr>
          <p:cNvSpPr txBox="1"/>
          <p:nvPr/>
        </p:nvSpPr>
        <p:spPr>
          <a:xfrm>
            <a:off x="483005" y="157385"/>
            <a:ext cx="11477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1: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tập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dưới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đây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kèm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theo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A, B, C, D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(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đáp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số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kết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quả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…).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Hãy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khoanh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vào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đặt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trước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câu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b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</a:b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trả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lời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đúng</a:t>
            </a:r>
            <a:r>
              <a:rPr lang="en-US" sz="2800" dirty="0">
                <a:solidFill>
                  <a:srgbClr val="FF660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A6E1EA0A-3BF3-D52D-62CA-8A2E1726F2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73431" y="2119452"/>
            <a:ext cx="453950" cy="100658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B5030F9-DBA7-3F87-9664-81482CA4E9C5}"/>
              </a:ext>
            </a:extLst>
          </p:cNvPr>
          <p:cNvSpPr/>
          <p:nvPr/>
        </p:nvSpPr>
        <p:spPr>
          <a:xfrm>
            <a:off x="1382284" y="2107949"/>
            <a:ext cx="10136616" cy="95410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nhỏ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chứa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HLP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5880FF0-A7E8-6338-7DA0-6649F12F1315}"/>
              </a:ext>
            </a:extLst>
          </p:cNvPr>
          <p:cNvSpPr/>
          <p:nvPr/>
        </p:nvSpPr>
        <p:spPr>
          <a:xfrm>
            <a:off x="1739026" y="3436866"/>
            <a:ext cx="7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03A62EE-CD30-CAF6-9F25-B07C3C1FEF00}"/>
              </a:ext>
            </a:extLst>
          </p:cNvPr>
          <p:cNvSpPr/>
          <p:nvPr/>
        </p:nvSpPr>
        <p:spPr>
          <a:xfrm>
            <a:off x="6877570" y="3459784"/>
            <a:ext cx="748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B.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A9B1D09-DD0C-A95B-765E-91FB7DE334AE}"/>
              </a:ext>
            </a:extLst>
          </p:cNvPr>
          <p:cNvSpPr/>
          <p:nvPr/>
        </p:nvSpPr>
        <p:spPr>
          <a:xfrm>
            <a:off x="1745801" y="5219783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C.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7E4D170-311C-38A9-380C-64E2604FD5A9}"/>
              </a:ext>
            </a:extLst>
          </p:cNvPr>
          <p:cNvSpPr/>
          <p:nvPr/>
        </p:nvSpPr>
        <p:spPr>
          <a:xfrm>
            <a:off x="6877665" y="5223253"/>
            <a:ext cx="763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D. </a:t>
            </a:r>
          </a:p>
        </p:txBody>
      </p:sp>
      <p:pic>
        <p:nvPicPr>
          <p:cNvPr id="44" name="Picture 8">
            <a:extLst>
              <a:ext uri="{FF2B5EF4-FFF2-40B4-BE49-F238E27FC236}">
                <a16:creationId xmlns:a16="http://schemas.microsoft.com/office/drawing/2014/main" xmlns="" id="{FEF3FF7A-918A-753E-3A0F-2B52AEA2C8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801665" y="5205372"/>
            <a:ext cx="1142259" cy="1145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B09A0A-4FDC-28FE-C21C-0B08A731E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953" y="3313840"/>
            <a:ext cx="1658546" cy="1365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E9F42D-6955-F94D-7581-338401A493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231" y="3292655"/>
            <a:ext cx="1663415" cy="1381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A7ECC6-9AD8-ECD6-DFB2-D358F68521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9935" y="4939926"/>
            <a:ext cx="1697338" cy="1365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E9BE6-97C4-DF3E-F49D-7DC4BE9529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7060" y="4967998"/>
            <a:ext cx="1660586" cy="13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3" action="ppaction://hlinksldjump"/>
            <a:extLst>
              <a:ext uri="{FF2B5EF4-FFF2-40B4-BE49-F238E27FC236}">
                <a16:creationId xmlns:a16="http://schemas.microsoft.com/office/drawing/2014/main" xmlns="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C3661D-4180-43E2-9211-8AF548E1A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639" y="270557"/>
            <a:ext cx="10937528" cy="65874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2D1139-28DF-414B-B7DD-6C97E3DD0488}"/>
              </a:ext>
            </a:extLst>
          </p:cNvPr>
          <p:cNvSpPr/>
          <p:nvPr/>
        </p:nvSpPr>
        <p:spPr>
          <a:xfrm>
            <a:off x="4423144" y="471131"/>
            <a:ext cx="3751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Hướng</a:t>
            </a:r>
            <a:r>
              <a:rPr lang="en-US" sz="4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dẫn</a:t>
            </a:r>
            <a:endParaRPr lang="en-US" sz="4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F8A6A43-7E76-4E9F-F89C-3C370DE54608}"/>
              </a:ext>
            </a:extLst>
          </p:cNvPr>
          <p:cNvSpPr/>
          <p:nvPr/>
        </p:nvSpPr>
        <p:spPr>
          <a:xfrm>
            <a:off x="1637426" y="1585357"/>
            <a:ext cx="7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A.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B8D5EE2-F946-5A48-985A-B63278544C31}"/>
              </a:ext>
            </a:extLst>
          </p:cNvPr>
          <p:cNvSpPr/>
          <p:nvPr/>
        </p:nvSpPr>
        <p:spPr>
          <a:xfrm>
            <a:off x="6775970" y="1608275"/>
            <a:ext cx="748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B.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7E8F4A-DA3A-5E3C-0513-6C26E4FABE5B}"/>
              </a:ext>
            </a:extLst>
          </p:cNvPr>
          <p:cNvSpPr/>
          <p:nvPr/>
        </p:nvSpPr>
        <p:spPr>
          <a:xfrm>
            <a:off x="1641372" y="4110694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C.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FAE3F9C-A6FC-A44E-2D4A-7DC810002A97}"/>
              </a:ext>
            </a:extLst>
          </p:cNvPr>
          <p:cNvSpPr/>
          <p:nvPr/>
        </p:nvSpPr>
        <p:spPr>
          <a:xfrm>
            <a:off x="6773236" y="4114164"/>
            <a:ext cx="763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D.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52E84F-08F2-B503-347A-033E35A54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353" y="1462331"/>
            <a:ext cx="1658546" cy="1365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498C09-807D-7B9E-A54E-00F99BDB9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631" y="1441146"/>
            <a:ext cx="1663415" cy="1381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17AF869-D14F-8671-FD38-78C9239BF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4296" y="3830837"/>
            <a:ext cx="1658547" cy="1365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671E561-E508-9927-CE8E-8748A2495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631" y="3858909"/>
            <a:ext cx="1660586" cy="13658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E6AF10-7405-24FC-7666-5E0A50C1423F}"/>
              </a:ext>
            </a:extLst>
          </p:cNvPr>
          <p:cNvSpPr txBox="1"/>
          <p:nvPr/>
        </p:nvSpPr>
        <p:spPr>
          <a:xfrm>
            <a:off x="2012689" y="2949012"/>
            <a:ext cx="324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24 HLP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nhỏ</a:t>
            </a:r>
            <a:endParaRPr lang="en-US" sz="36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94026A-F2D4-7AF0-0A4A-15C77250ECED}"/>
              </a:ext>
            </a:extLst>
          </p:cNvPr>
          <p:cNvSpPr txBox="1"/>
          <p:nvPr/>
        </p:nvSpPr>
        <p:spPr>
          <a:xfrm>
            <a:off x="7188531" y="2949012"/>
            <a:ext cx="324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22 HLP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nhỏ</a:t>
            </a:r>
            <a:endParaRPr lang="en-US" sz="36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70611FD-516A-2537-BB83-92ADDC58BA8C}"/>
              </a:ext>
            </a:extLst>
          </p:cNvPr>
          <p:cNvSpPr txBox="1"/>
          <p:nvPr/>
        </p:nvSpPr>
        <p:spPr>
          <a:xfrm>
            <a:off x="2012689" y="5249725"/>
            <a:ext cx="324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24 HLP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nhỏ</a:t>
            </a:r>
            <a:endParaRPr lang="en-US" sz="36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FDBBA9-A1A8-E9F2-4AF3-F356FC373FF9}"/>
              </a:ext>
            </a:extLst>
          </p:cNvPr>
          <p:cNvSpPr txBox="1"/>
          <p:nvPr/>
        </p:nvSpPr>
        <p:spPr>
          <a:xfrm>
            <a:off x="7188531" y="5249725"/>
            <a:ext cx="324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28 HLP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nhỏ</a:t>
            </a:r>
            <a:endParaRPr lang="en-US" sz="36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6DFC56D-D259-468F-970A-871227E3B79A}"/>
              </a:ext>
            </a:extLst>
          </p:cNvPr>
          <p:cNvSpPr/>
          <p:nvPr/>
        </p:nvSpPr>
        <p:spPr>
          <a:xfrm>
            <a:off x="411707" y="1641272"/>
            <a:ext cx="11368586" cy="492140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82707" y="3754777"/>
            <a:ext cx="2610963" cy="280790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76AE3D8-35B8-467E-8941-30296046711E}"/>
              </a:ext>
            </a:extLst>
          </p:cNvPr>
          <p:cNvSpPr/>
          <p:nvPr/>
        </p:nvSpPr>
        <p:spPr>
          <a:xfrm>
            <a:off x="720393" y="1950361"/>
            <a:ext cx="105270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tấm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bìa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tô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vẽ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:</a:t>
            </a:r>
          </a:p>
          <a:p>
            <a:pPr marL="514350" indent="-514350">
              <a:buAutoNum type="alphaLcPeriod"/>
            </a:pP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tô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Chu vi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tô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#9Slide07 Baloo Tamma" panose="03080902040302020200" pitchFamily="66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04A563-10F6-4AE6-865F-155B73FAF39F}"/>
              </a:ext>
            </a:extLst>
          </p:cNvPr>
          <p:cNvSpPr/>
          <p:nvPr/>
        </p:nvSpPr>
        <p:spPr>
          <a:xfrm>
            <a:off x="483005" y="258459"/>
            <a:ext cx="11708995" cy="97325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C9C51CE-E33A-4325-BD15-831C6C0DA05F}"/>
              </a:ext>
            </a:extLst>
          </p:cNvPr>
          <p:cNvSpPr/>
          <p:nvPr/>
        </p:nvSpPr>
        <p:spPr>
          <a:xfrm>
            <a:off x="411707" y="236883"/>
            <a:ext cx="11708995" cy="884799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6FD9FF8-507E-49ED-8EF6-6A7FF9C3451F}"/>
              </a:ext>
            </a:extLst>
          </p:cNvPr>
          <p:cNvSpPr txBox="1"/>
          <p:nvPr/>
        </p:nvSpPr>
        <p:spPr>
          <a:xfrm>
            <a:off x="720392" y="409563"/>
            <a:ext cx="1153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Phần</a:t>
            </a:r>
            <a:r>
              <a:rPr lang="en-US" sz="4000" dirty="0">
                <a:solidFill>
                  <a:srgbClr val="0070C0"/>
                </a:solidFill>
                <a:latin typeface="Cambria" panose="02040503050406030204" pitchFamily="18" charset="0"/>
                <a:cs typeface="#9Slide07 Baloo Tamma" panose="03080902040302020200" pitchFamily="66" charset="0"/>
              </a:rPr>
              <a:t> 2: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2202F8-8B9B-8B97-B100-33D6545F17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9413" y="2788526"/>
            <a:ext cx="3756435" cy="33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AC1C9EC-AE6E-40F8-A24D-AEA1B4EB4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937528" cy="64279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5A2B02-1737-4FDA-BED6-ECA5E52A37FB}"/>
              </a:ext>
            </a:extLst>
          </p:cNvPr>
          <p:cNvSpPr/>
          <p:nvPr/>
        </p:nvSpPr>
        <p:spPr>
          <a:xfrm>
            <a:off x="4239135" y="647273"/>
            <a:ext cx="3717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cs typeface="#9Slide07 Baloo Tamma" panose="03080902040302020200" pitchFamily="66" charset="0"/>
              </a:rPr>
              <a:t>Hướng</a:t>
            </a:r>
            <a:r>
              <a:rPr lang="en-US" sz="5400" dirty="0">
                <a:solidFill>
                  <a:srgbClr val="FF3300"/>
                </a:solidFill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cs typeface="#9Slide07 Baloo Tamma" panose="03080902040302020200" pitchFamily="66" charset="0"/>
              </a:rPr>
              <a:t>dẫn</a:t>
            </a:r>
            <a:endParaRPr lang="en-US" sz="5400" dirty="0">
              <a:solidFill>
                <a:srgbClr val="FF33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F919DB9-267C-40E1-84F4-09DE9BB9C05D}"/>
              </a:ext>
            </a:extLst>
          </p:cNvPr>
          <p:cNvSpPr txBox="1"/>
          <p:nvPr/>
        </p:nvSpPr>
        <p:spPr>
          <a:xfrm>
            <a:off x="1500415" y="1566028"/>
            <a:ext cx="95885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cs typeface="#9Slide07 Itim" panose="00000500000000000000" pitchFamily="2" charset="-34"/>
              </a:rPr>
              <a:t>a. </a:t>
            </a:r>
            <a:r>
              <a:rPr lang="en-US" sz="3200" dirty="0" err="1">
                <a:cs typeface="#9Slide07 Itim" panose="00000500000000000000" pitchFamily="2" charset="-34"/>
              </a:rPr>
              <a:t>Ghép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các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mảnh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đã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tô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màu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của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hình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vuông</a:t>
            </a:r>
            <a:r>
              <a:rPr lang="en-US" sz="3200" dirty="0">
                <a:cs typeface="#9Slide07 Itim" panose="00000500000000000000" pitchFamily="2" charset="-34"/>
              </a:rPr>
              <a:t> ta </a:t>
            </a:r>
            <a:r>
              <a:rPr lang="en-US" sz="3200" dirty="0" err="1">
                <a:cs typeface="#9Slide07 Itim" panose="00000500000000000000" pitchFamily="2" charset="-34"/>
              </a:rPr>
              <a:t>được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một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hình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tròn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có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bán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kính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là</a:t>
            </a:r>
            <a:r>
              <a:rPr lang="en-US" sz="3200" dirty="0">
                <a:cs typeface="#9Slide07 Itim" panose="00000500000000000000" pitchFamily="2" charset="-34"/>
              </a:rPr>
              <a:t> 10cm, chu vi </a:t>
            </a:r>
            <a:r>
              <a:rPr lang="en-US" sz="3200" dirty="0" err="1">
                <a:cs typeface="#9Slide07 Itim" panose="00000500000000000000" pitchFamily="2" charset="-34"/>
              </a:rPr>
              <a:t>của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hình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tròn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này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chính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là</a:t>
            </a:r>
            <a:r>
              <a:rPr lang="en-US" sz="3200" dirty="0">
                <a:cs typeface="#9Slide07 Itim" panose="00000500000000000000" pitchFamily="2" charset="-34"/>
              </a:rPr>
              <a:t> chu vi </a:t>
            </a:r>
            <a:r>
              <a:rPr lang="en-US" sz="3200" dirty="0" err="1">
                <a:cs typeface="#9Slide07 Itim" panose="00000500000000000000" pitchFamily="2" charset="-34"/>
              </a:rPr>
              <a:t>của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phần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không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tô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màu</a:t>
            </a:r>
            <a:r>
              <a:rPr lang="en-US" sz="3200" dirty="0">
                <a:cs typeface="#9Slide07 Itim" panose="00000500000000000000" pitchFamily="2" charset="-34"/>
              </a:rPr>
              <a:t>.</a:t>
            </a:r>
          </a:p>
          <a:p>
            <a:pPr algn="just"/>
            <a:r>
              <a:rPr lang="en-US" sz="3200" dirty="0">
                <a:cs typeface="#9Slide07 Itim" panose="00000500000000000000" pitchFamily="2" charset="-34"/>
              </a:rPr>
              <a:t>a) </a:t>
            </a:r>
            <a:r>
              <a:rPr lang="en-US" sz="3200" dirty="0" err="1">
                <a:cs typeface="#9Slide07 Itim" panose="00000500000000000000" pitchFamily="2" charset="-34"/>
              </a:rPr>
              <a:t>Diện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tích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của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phần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đã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tô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màu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là</a:t>
            </a:r>
            <a:r>
              <a:rPr lang="en-US" sz="3200" dirty="0">
                <a:cs typeface="#9Slide07 Itim" panose="00000500000000000000" pitchFamily="2" charset="-34"/>
              </a:rPr>
              <a:t>:</a:t>
            </a:r>
          </a:p>
          <a:p>
            <a:pPr algn="just"/>
            <a:r>
              <a:rPr lang="en-US" sz="3200" dirty="0">
                <a:cs typeface="#9Slide07 Itim" panose="00000500000000000000" pitchFamily="2" charset="-34"/>
              </a:rPr>
              <a:t>	10 x 10 x 3,14 = 314 (cm</a:t>
            </a:r>
            <a:r>
              <a:rPr lang="en-US" sz="3200" baseline="30000" dirty="0">
                <a:cs typeface="#9Slide07 Itim" panose="00000500000000000000" pitchFamily="2" charset="-34"/>
              </a:rPr>
              <a:t>2</a:t>
            </a:r>
            <a:r>
              <a:rPr lang="en-US" sz="3200" dirty="0">
                <a:cs typeface="#9Slide07 Itim" panose="00000500000000000000" pitchFamily="2" charset="-34"/>
              </a:rPr>
              <a:t>)</a:t>
            </a:r>
          </a:p>
          <a:p>
            <a:pPr algn="just"/>
            <a:r>
              <a:rPr lang="en-US" sz="3200" dirty="0">
                <a:cs typeface="#9Slide07 Itim" panose="00000500000000000000" pitchFamily="2" charset="-34"/>
              </a:rPr>
              <a:t>b) Chu vi </a:t>
            </a:r>
            <a:r>
              <a:rPr lang="en-US" sz="3200" dirty="0" err="1">
                <a:cs typeface="#9Slide07 Itim" panose="00000500000000000000" pitchFamily="2" charset="-34"/>
              </a:rPr>
              <a:t>của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phần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không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tô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màu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là</a:t>
            </a:r>
            <a:r>
              <a:rPr lang="en-US" sz="3200" dirty="0">
                <a:cs typeface="#9Slide07 Itim" panose="00000500000000000000" pitchFamily="2" charset="-34"/>
              </a:rPr>
              <a:t>:</a:t>
            </a:r>
          </a:p>
          <a:p>
            <a:pPr algn="just"/>
            <a:r>
              <a:rPr lang="en-US" sz="3200" dirty="0">
                <a:cs typeface="#9Slide07 Itim" panose="00000500000000000000" pitchFamily="2" charset="-34"/>
              </a:rPr>
              <a:t> 	10 x 2 x 3,14 = 62,8 (cm)</a:t>
            </a:r>
          </a:p>
          <a:p>
            <a:pPr algn="just"/>
            <a:r>
              <a:rPr lang="en-US" sz="3200" dirty="0">
                <a:cs typeface="#9Slide07 Itim" panose="00000500000000000000" pitchFamily="2" charset="-34"/>
              </a:rPr>
              <a:t>			</a:t>
            </a:r>
            <a:r>
              <a:rPr lang="en-US" sz="3200" dirty="0" err="1">
                <a:cs typeface="#9Slide07 Itim" panose="00000500000000000000" pitchFamily="2" charset="-34"/>
              </a:rPr>
              <a:t>Đáp</a:t>
            </a:r>
            <a:r>
              <a:rPr lang="en-US" sz="3200" dirty="0"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cs typeface="#9Slide07 Itim" panose="00000500000000000000" pitchFamily="2" charset="-34"/>
              </a:rPr>
              <a:t>số</a:t>
            </a:r>
            <a:r>
              <a:rPr lang="en-US" sz="3200" dirty="0">
                <a:cs typeface="#9Slide07 Itim" panose="00000500000000000000" pitchFamily="2" charset="-34"/>
              </a:rPr>
              <a:t> : 314 cm</a:t>
            </a:r>
            <a:r>
              <a:rPr lang="en-US" sz="3200" baseline="30000" dirty="0">
                <a:cs typeface="#9Slide07 Itim" panose="00000500000000000000" pitchFamily="2" charset="-34"/>
              </a:rPr>
              <a:t>2</a:t>
            </a:r>
            <a:r>
              <a:rPr lang="en-US" sz="3200" dirty="0">
                <a:cs typeface="#9Slide07 Itim" panose="00000500000000000000" pitchFamily="2" charset="-34"/>
              </a:rPr>
              <a:t> ; 62,8cm</a:t>
            </a:r>
          </a:p>
          <a:p>
            <a:pPr algn="just"/>
            <a:endParaRPr lang="en-US" sz="3200" dirty="0">
              <a:cs typeface="#9Slide07 Itim" panose="00000500000000000000" pitchFamily="2" charset="-34"/>
            </a:endParaRPr>
          </a:p>
          <a:p>
            <a:pPr algn="just"/>
            <a:endParaRPr lang="en-US" sz="3200" dirty="0">
              <a:cs typeface="#9Slide07 Itim" panose="00000500000000000000" pitchFamily="2" charset="-34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182389" y="143080"/>
            <a:ext cx="1345625" cy="14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298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FAFC89F9761D94395F80B60FE6123E8" ma:contentTypeVersion="11" ma:contentTypeDescription="Tạo tài liệu mới." ma:contentTypeScope="" ma:versionID="217c4c80776a3adcdf96020a7f721c80">
  <xsd:schema xmlns:xsd="http://www.w3.org/2001/XMLSchema" xmlns:xs="http://www.w3.org/2001/XMLSchema" xmlns:p="http://schemas.microsoft.com/office/2006/metadata/properties" xmlns:ns2="55542be7-3429-452f-a27e-a2e7648dab11" xmlns:ns3="05c70dc9-bfbd-42f3-9ba5-efe0cd43a047" targetNamespace="http://schemas.microsoft.com/office/2006/metadata/properties" ma:root="true" ma:fieldsID="8e3d6deb4cedb82d64cb7b9529b94595" ns2:_="" ns3:_="">
    <xsd:import namespace="55542be7-3429-452f-a27e-a2e7648dab11"/>
    <xsd:import namespace="05c70dc9-bfbd-42f3-9ba5-efe0cd43a0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542be7-3429-452f-a27e-a2e7648da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hẻ Hình ảnh" ma:readOnly="false" ma:fieldId="{5cf76f15-5ced-4ddc-b409-7134ff3c332f}" ma:taxonomyMulti="true" ma:sspId="0abd1b84-0e4c-4052-8c1c-143575e54f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70dc9-bfbd-42f3-9ba5-efe0cd43a04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872ac45-e89e-4cf4-aa56-a6ccfac29fa7}" ma:internalName="TaxCatchAll" ma:showField="CatchAllData" ma:web="05c70dc9-bfbd-42f3-9ba5-efe0cd43a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542be7-3429-452f-a27e-a2e7648dab11">
      <Terms xmlns="http://schemas.microsoft.com/office/infopath/2007/PartnerControls"/>
    </lcf76f155ced4ddcb4097134ff3c332f>
    <TaxCatchAll xmlns="05c70dc9-bfbd-42f3-9ba5-efe0cd43a047" xsi:nil="true"/>
  </documentManagement>
</p:properties>
</file>

<file path=customXml/itemProps1.xml><?xml version="1.0" encoding="utf-8"?>
<ds:datastoreItem xmlns:ds="http://schemas.openxmlformats.org/officeDocument/2006/customXml" ds:itemID="{AD8D7FCF-D1AB-4D95-90AB-62D350E3C2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542be7-3429-452f-a27e-a2e7648dab11"/>
    <ds:schemaRef ds:uri="05c70dc9-bfbd-42f3-9ba5-efe0cd43a0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CDF9DB-D4B4-4D47-8B61-CF86AE20F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833E53-64CA-4370-BEFD-D7F28A111554}">
  <ds:schemaRefs>
    <ds:schemaRef ds:uri="http://schemas.microsoft.com/office/2006/metadata/properties"/>
    <ds:schemaRef ds:uri="http://schemas.microsoft.com/office/infopath/2007/PartnerControls"/>
    <ds:schemaRef ds:uri="55542be7-3429-452f-a27e-a2e7648dab11"/>
    <ds:schemaRef ds:uri="05c70dc9-bfbd-42f3-9ba5-efe0cd43a0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429</Words>
  <Application>Microsoft Office PowerPoint</Application>
  <PresentationFormat>Widescreen</PresentationFormat>
  <Paragraphs>72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Berkshire Swash</vt:lpstr>
      <vt:lpstr>Pattaya</vt:lpstr>
      <vt:lpstr>#9Slide07 SVNZiclets</vt:lpstr>
      <vt:lpstr>Cambria</vt:lpstr>
      <vt:lpstr>Open Sans</vt:lpstr>
      <vt:lpstr>Arial</vt:lpstr>
      <vt:lpstr>Livvic</vt:lpstr>
      <vt:lpstr>#9Slide07 SVNAdam Gorry</vt:lpstr>
      <vt:lpstr>#9Slide07 Baloo Tamma</vt:lpstr>
      <vt:lpstr>Cambria Math</vt:lpstr>
      <vt:lpstr>Calibri</vt:lpstr>
      <vt:lpstr>Patrick Hand</vt:lpstr>
      <vt:lpstr>Times New Roman</vt:lpstr>
      <vt:lpstr>Roboto</vt:lpstr>
      <vt:lpstr>Calibri Light</vt:lpstr>
      <vt:lpstr>Roboto Condensed Light</vt:lpstr>
      <vt:lpstr>#9Slide07 Itim</vt:lpstr>
      <vt:lpstr>Lato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92</cp:revision>
  <dcterms:created xsi:type="dcterms:W3CDTF">2021-12-09T09:13:10Z</dcterms:created>
  <dcterms:modified xsi:type="dcterms:W3CDTF">2024-05-11T02:29:41Z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0x0101002FAFC89F9761D94395F80B60FE6123E8</vt:lpwstr>
  </property>
  <property fmtid="{D5CDD505-2E9C-101B-9397-08002B2CF9AE}" pid="3" name="MediaServiceImageTags">
    <vt:lpwstr/>
  </property>
</Properties>
</file>