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264" r:id="rId3"/>
    <p:sldId id="265" r:id="rId4"/>
    <p:sldId id="266" r:id="rId5"/>
    <p:sldId id="271" r:id="rId6"/>
    <p:sldId id="260" r:id="rId7"/>
    <p:sldId id="267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DB1984-5587-DDAC-2E59-E5621B564B5A}"/>
              </a:ext>
            </a:extLst>
          </p:cNvPr>
          <p:cNvSpPr/>
          <p:nvPr/>
        </p:nvSpPr>
        <p:spPr>
          <a:xfrm>
            <a:off x="92248" y="2286000"/>
            <a:ext cx="8959504" cy="169277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2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TIẾNG VIỆT </a:t>
            </a:r>
            <a:r>
              <a:rPr lang="en-US" sz="52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5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ÔN TẬP CUỐI HKII (TIẾT </a:t>
            </a:r>
            <a:r>
              <a:rPr lang="en-US" sz="5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6</a:t>
            </a:r>
            <a:r>
              <a:rPr lang="vi-VN" sz="5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)</a:t>
            </a:r>
            <a:endParaRPr lang="en-US" sz="52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5123" name="Picture 12">
            <a:extLst>
              <a:ext uri="{FF2B5EF4-FFF2-40B4-BE49-F238E27FC236}">
                <a16:creationId xmlns:a16="http://schemas.microsoft.com/office/drawing/2014/main" id="{5F78CA36-2DA0-2309-70C9-5190F6B64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355748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3">
            <a:extLst>
              <a:ext uri="{FF2B5EF4-FFF2-40B4-BE49-F238E27FC236}">
                <a16:creationId xmlns:a16="http://schemas.microsoft.com/office/drawing/2014/main" id="{8800CC18-4948-D6CA-F9D2-3C214C940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5275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95"/>
    </mc:Choice>
    <mc:Fallback>
      <p:transition spd="slow" advTm="70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667000" y="16212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73917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Nghe-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44346" y="1334108"/>
            <a:ext cx="35814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bết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381899" y="2130425"/>
            <a:ext cx="83199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thơ là hình ảnh sống động về các em nhỏ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đang chơi đùa trên bãi biển.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647946" y="1066800"/>
            <a:ext cx="58512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của đoạn thơ là gì?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273448" y="2130425"/>
            <a:ext cx="4536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 Mỹ, chân trời, bết,...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81335" y="1111623"/>
            <a:ext cx="7784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0E38E4AA-B46D-4926-AE71-CDEB349EB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668" y="1219200"/>
            <a:ext cx="6640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trẻ đang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7432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3340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941294" y="4437529"/>
            <a:ext cx="309730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2489946" y="5181600"/>
            <a:ext cx="238685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5889812" y="5181600"/>
            <a:ext cx="26445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76799" y="5638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14599" y="594886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2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6)</a:t>
            </a: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69343" y="2109321"/>
            <a:ext cx="76084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viết đoạn văn ngắn không chỉ dựa vào hiểu biết của mình mà cần dựa vào những hình ảnh gợi ra từ bài thơ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 con ở Sơn Mỹ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đưa những hình ảnh thơ đó vào đoạn văn của mình.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143001" y="1057835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ý: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76501" y="373964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4&quot;&gt;&lt;property id=&quot;20148&quot; value=&quot;5&quot;/&gt;&lt;property id=&quot;20300&quot; value=&quot;Slide 3&quot;/&gt;&lt;property id=&quot;20307&quot; value=&quot;260&quot;/&gt;&lt;/object&gt;&lt;object type=&quot;3&quot; unique_id=&quot;10575&quot;&gt;&lt;property id=&quot;20148&quot; value=&quot;5&quot;/&gt;&lt;property id=&quot;20300&quot; value=&quot;Slide 4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367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DELL</cp:lastModifiedBy>
  <cp:revision>27</cp:revision>
  <dcterms:created xsi:type="dcterms:W3CDTF">2016-12-29T04:54:50Z</dcterms:created>
  <dcterms:modified xsi:type="dcterms:W3CDTF">2023-04-11T05:51:43Z</dcterms:modified>
</cp:coreProperties>
</file>