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24" r:id="rId3"/>
    <p:sldId id="306" r:id="rId4"/>
    <p:sldId id="262" r:id="rId5"/>
    <p:sldId id="307" r:id="rId6"/>
    <p:sldId id="309" r:id="rId7"/>
    <p:sldId id="308" r:id="rId8"/>
    <p:sldId id="330" r:id="rId9"/>
    <p:sldId id="331" r:id="rId10"/>
    <p:sldId id="343" r:id="rId11"/>
    <p:sldId id="310" r:id="rId12"/>
    <p:sldId id="332" r:id="rId13"/>
    <p:sldId id="314" r:id="rId14"/>
    <p:sldId id="315" r:id="rId15"/>
    <p:sldId id="333" r:id="rId16"/>
    <p:sldId id="320" r:id="rId17"/>
    <p:sldId id="273" r:id="rId18"/>
    <p:sldId id="339" r:id="rId19"/>
    <p:sldId id="321" r:id="rId20"/>
    <p:sldId id="342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3333FF"/>
    <a:srgbClr val="0000CC"/>
    <a:srgbClr val="FFED8E"/>
    <a:srgbClr val="EF216F"/>
    <a:srgbClr val="FF0066"/>
    <a:srgbClr val="F5A45F"/>
    <a:srgbClr val="F0C9BF"/>
    <a:srgbClr val="ACD868"/>
    <a:srgbClr val="59C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54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38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7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38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26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29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77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19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28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84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74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3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49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00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05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70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52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3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11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5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67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59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19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16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1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92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50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34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67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613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20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26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08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76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4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50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50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8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5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0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2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11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48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68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22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8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81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8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02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1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6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2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648C866-82C3-4273-947D-91EF692AEC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737" r:id="rId14"/>
    <p:sldLayoutId id="2147483736" r:id="rId15"/>
    <p:sldLayoutId id="2147483734" r:id="rId16"/>
    <p:sldLayoutId id="2147483722" r:id="rId17"/>
    <p:sldLayoutId id="2147483707" r:id="rId18"/>
    <p:sldLayoutId id="2147483706" r:id="rId19"/>
    <p:sldLayoutId id="2147483696" r:id="rId20"/>
    <p:sldLayoutId id="2147483695" r:id="rId21"/>
    <p:sldLayoutId id="2147483677" r:id="rId22"/>
    <p:sldLayoutId id="2147483678" r:id="rId23"/>
    <p:sldLayoutId id="2147483679" r:id="rId24"/>
    <p:sldLayoutId id="2147483680" r:id="rId25"/>
    <p:sldLayoutId id="2147483746" r:id="rId26"/>
    <p:sldLayoutId id="2147483745" r:id="rId27"/>
    <p:sldLayoutId id="2147483743" r:id="rId28"/>
    <p:sldLayoutId id="2147483742" r:id="rId29"/>
    <p:sldLayoutId id="2147483741" r:id="rId30"/>
    <p:sldLayoutId id="2147483740" r:id="rId31"/>
    <p:sldLayoutId id="2147483739" r:id="rId32"/>
    <p:sldLayoutId id="2147483738" r:id="rId33"/>
    <p:sldLayoutId id="2147483730" r:id="rId34"/>
    <p:sldLayoutId id="2147483728" r:id="rId35"/>
    <p:sldLayoutId id="2147483727" r:id="rId36"/>
    <p:sldLayoutId id="2147483726" r:id="rId37"/>
    <p:sldLayoutId id="2147483725" r:id="rId38"/>
    <p:sldLayoutId id="2147483724" r:id="rId39"/>
    <p:sldLayoutId id="2147483716" r:id="rId40"/>
    <p:sldLayoutId id="2147483715" r:id="rId41"/>
    <p:sldLayoutId id="2147483714" r:id="rId42"/>
    <p:sldLayoutId id="2147483713" r:id="rId43"/>
    <p:sldLayoutId id="2147483711" r:id="rId44"/>
    <p:sldLayoutId id="2147483710" r:id="rId45"/>
    <p:sldLayoutId id="2147483709" r:id="rId46"/>
    <p:sldLayoutId id="2147483708" r:id="rId47"/>
    <p:sldLayoutId id="2147483705" r:id="rId48"/>
    <p:sldLayoutId id="2147483704" r:id="rId49"/>
    <p:sldLayoutId id="2147483703" r:id="rId50"/>
    <p:sldLayoutId id="2147483701" r:id="rId51"/>
    <p:sldLayoutId id="2147483700" r:id="rId52"/>
    <p:sldLayoutId id="2147483699" r:id="rId53"/>
    <p:sldLayoutId id="2147483698" r:id="rId54"/>
    <p:sldLayoutId id="2147483697" r:id="rId55"/>
    <p:sldLayoutId id="2147483681" r:id="rId56"/>
    <p:sldLayoutId id="2147483682" r:id="rId57"/>
    <p:sldLayoutId id="2147483683" r:id="rId58"/>
    <p:sldLayoutId id="2147483684" r:id="rId59"/>
    <p:sldLayoutId id="2147483685" r:id="rId60"/>
    <p:sldLayoutId id="2147483686" r:id="rId61"/>
    <p:sldLayoutId id="2147483687" r:id="rId62"/>
    <p:sldLayoutId id="2147483688" r:id="rId63"/>
    <p:sldLayoutId id="2147483689" r:id="rId64"/>
    <p:sldLayoutId id="2147483690" r:id="rId65"/>
    <p:sldLayoutId id="2147483693" r:id="rId66"/>
    <p:sldLayoutId id="2147483744" r:id="rId67"/>
    <p:sldLayoutId id="2147483729" r:id="rId68"/>
    <p:sldLayoutId id="2147483723" r:id="rId69"/>
    <p:sldLayoutId id="2147483721" r:id="rId70"/>
    <p:sldLayoutId id="2147483712" r:id="rId71"/>
    <p:sldLayoutId id="2147483702" r:id="rId72"/>
    <p:sldLayoutId id="2147483694" r:id="rId73"/>
    <p:sldLayoutId id="2147483749" r:id="rId74"/>
    <p:sldLayoutId id="2147483748" r:id="rId75"/>
    <p:sldLayoutId id="2147483747" r:id="rId76"/>
    <p:sldLayoutId id="2147483720" r:id="rId77"/>
    <p:sldLayoutId id="2147483719" r:id="rId78"/>
    <p:sldLayoutId id="2147483718" r:id="rId79"/>
    <p:sldLayoutId id="2147483717" r:id="rId80"/>
    <p:sldLayoutId id="2147483735" r:id="rId81"/>
    <p:sldLayoutId id="2147483733" r:id="rId82"/>
    <p:sldLayoutId id="2147483732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596A221-21DB-4D12-958A-EE65A05F306C}"/>
              </a:ext>
            </a:extLst>
          </p:cNvPr>
          <p:cNvSpPr txBox="1">
            <a:spLocks/>
          </p:cNvSpPr>
          <p:nvPr/>
        </p:nvSpPr>
        <p:spPr>
          <a:xfrm>
            <a:off x="3921300" y="2154534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1: A </a:t>
            </a:r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6171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4774" y="-1566202"/>
            <a:ext cx="6338068" cy="9857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532" y="2240783"/>
            <a:ext cx="17363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a</a:t>
            </a:r>
            <a:endParaRPr lang="en-US" sz="23900" dirty="0">
              <a:solidFill>
                <a:schemeClr val="bg1"/>
              </a:solidFill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2" y="31709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32" t="7036" r="14990" b="6242"/>
          <a:stretch/>
        </p:blipFill>
        <p:spPr>
          <a:xfrm>
            <a:off x="1678074" y="281351"/>
            <a:ext cx="8691826" cy="605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96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365" t="10218" r="15404" b="15288"/>
          <a:stretch/>
        </p:blipFill>
        <p:spPr>
          <a:xfrm>
            <a:off x="1739319" y="203246"/>
            <a:ext cx="8492502" cy="610814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25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12" y="1662414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1" y="-39756"/>
            <a:ext cx="3026501" cy="22793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38" y="3578087"/>
            <a:ext cx="3233531" cy="238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3;p18">
            <a:extLst>
              <a:ext uri="{FF2B5EF4-FFF2-40B4-BE49-F238E27FC236}">
                <a16:creationId xmlns:a16="http://schemas.microsoft.com/office/drawing/2014/main" id="{96705257-8A49-4B89-8D0A-1EDA8EC288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102" y="1137711"/>
            <a:ext cx="4286807" cy="517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8">
            <a:extLst>
              <a:ext uri="{FF2B5EF4-FFF2-40B4-BE49-F238E27FC236}">
                <a16:creationId xmlns:a16="http://schemas.microsoft.com/office/drawing/2014/main" id="{0420D26D-4048-44E4-A9C0-75E095EAF4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381" y="1137711"/>
            <a:ext cx="4253907" cy="517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A747D-56A2-4CCA-9C92-22424D445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50" y="315021"/>
            <a:ext cx="1837637" cy="822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CB6A3-8EF4-4F8B-A09E-D9A865CDEF66}"/>
              </a:ext>
            </a:extLst>
          </p:cNvPr>
          <p:cNvSpPr txBox="1"/>
          <p:nvPr/>
        </p:nvSpPr>
        <p:spPr>
          <a:xfrm>
            <a:off x="4386469" y="131422"/>
            <a:ext cx="405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Chào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hỏi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068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7A9E899-F9FB-45FE-8ED1-800051257E9E}"/>
              </a:ext>
            </a:extLst>
          </p:cNvPr>
          <p:cNvGrpSpPr/>
          <p:nvPr/>
        </p:nvGrpSpPr>
        <p:grpSpPr>
          <a:xfrm>
            <a:off x="3770021" y="0"/>
            <a:ext cx="4243258" cy="2618489"/>
            <a:chOff x="2235053" y="-372397"/>
            <a:chExt cx="4303486" cy="2713124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6E6E9D6C-86E2-4482-B418-3203813CEBAF}"/>
                </a:ext>
              </a:extLst>
            </p:cNvPr>
            <p:cNvSpPr/>
            <p:nvPr/>
          </p:nvSpPr>
          <p:spPr>
            <a:xfrm>
              <a:off x="2235053" y="33230"/>
              <a:ext cx="4303486" cy="2307497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39BB32-821B-4C19-9A6F-337F25455478}"/>
                </a:ext>
              </a:extLst>
            </p:cNvPr>
            <p:cNvSpPr txBox="1"/>
            <p:nvPr/>
          </p:nvSpPr>
          <p:spPr>
            <a:xfrm>
              <a:off x="3655244" y="-372397"/>
              <a:ext cx="1182914" cy="2487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115337" y="1978646"/>
            <a:ext cx="5054999" cy="4506856"/>
            <a:chOff x="963774" y="136809"/>
            <a:chExt cx="4224092" cy="48698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6612964" y="2197060"/>
            <a:ext cx="4847798" cy="4224418"/>
            <a:chOff x="4198231" y="471336"/>
            <a:chExt cx="4256453" cy="45357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8231" y="471336"/>
              <a:ext cx="4256453" cy="45357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3400" y="923824"/>
              <a:ext cx="1468173" cy="1208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658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426" y="3569109"/>
            <a:ext cx="2091897" cy="196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70DF1-713B-4D74-9389-EE52FE7CF598}"/>
              </a:ext>
            </a:extLst>
          </p:cNvPr>
          <p:cNvSpPr txBox="1"/>
          <p:nvPr/>
        </p:nvSpPr>
        <p:spPr>
          <a:xfrm>
            <a:off x="2599127" y="2124397"/>
            <a:ext cx="7798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- Luyện viết</a:t>
            </a:r>
            <a:r>
              <a:rPr lang="en-US" sz="3600" b="1" dirty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chữ a</a:t>
            </a:r>
          </a:p>
          <a:p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- Chào hỏi ng</a:t>
            </a:r>
            <a:r>
              <a:rPr lang="vi-VN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ười</a:t>
            </a:r>
            <a:r>
              <a:rPr lang="en-US" sz="3600" b="1" dirty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b="1" dirty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b="1" dirty="0" smtClean="0">
                <a:solidFill>
                  <a:srgbClr val="3333FF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3600" b="1" dirty="0">
              <a:solidFill>
                <a:srgbClr val="3333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68771307-7343-4126-BCF6-33F7D57A6F60}"/>
              </a:ext>
            </a:extLst>
          </p:cNvPr>
          <p:cNvSpPr txBox="1">
            <a:spLocks/>
          </p:cNvSpPr>
          <p:nvPr/>
        </p:nvSpPr>
        <p:spPr>
          <a:xfrm>
            <a:off x="3697434" y="2427623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79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426" y="3569109"/>
            <a:ext cx="2091897" cy="1961706"/>
          </a:xfrm>
          <a:prstGeom prst="rect">
            <a:avLst/>
          </a:prstGeom>
        </p:spPr>
      </p:pic>
      <p:sp>
        <p:nvSpPr>
          <p:cNvPr id="10" name="文本框 120">
            <a:extLst>
              <a:ext uri="{FF2B5EF4-FFF2-40B4-BE49-F238E27FC236}">
                <a16:creationId xmlns:a16="http://schemas.microsoft.com/office/drawing/2014/main" id="{9D407F79-20DC-4F22-B851-3E1F3AD58DB7}"/>
              </a:ext>
            </a:extLst>
          </p:cNvPr>
          <p:cNvSpPr txBox="1"/>
          <p:nvPr/>
        </p:nvSpPr>
        <p:spPr>
          <a:xfrm>
            <a:off x="2813985" y="2303404"/>
            <a:ext cx="5351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6600FF"/>
                </a:solidFill>
                <a:cs typeface="+mn-ea"/>
                <a:sym typeface="+mn-lt"/>
              </a:rPr>
              <a:t> XIN CHÀO VÀ HẸN GẶP </a:t>
            </a:r>
            <a:r>
              <a:rPr lang="en-US" altLang="zh-CN" sz="4400" b="1" dirty="0" smtClean="0">
                <a:solidFill>
                  <a:srgbClr val="6600FF"/>
                </a:solidFill>
                <a:cs typeface="+mn-ea"/>
                <a:sym typeface="+mn-lt"/>
              </a:rPr>
              <a:t>LẠI CÁC CON!</a:t>
            </a:r>
            <a:endParaRPr lang="en-US" altLang="zh-CN" sz="4400" b="1" dirty="0">
              <a:solidFill>
                <a:srgbClr val="6600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1102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9BD48-B5BA-4729-8E02-3A08DDC9E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077" y="1019310"/>
            <a:ext cx="6384905" cy="5102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BFE658-E19C-418B-A589-9B16572E4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306" y="2024835"/>
            <a:ext cx="1204841" cy="2395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32D211-02E5-48B7-A307-D624F7C99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804" y="2024835"/>
            <a:ext cx="1302258" cy="234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201CF-D9D5-4825-98E2-900CB8251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077" y="3664618"/>
            <a:ext cx="6384905" cy="22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B7D14-C7C8-4203-9B98-0E574530BBA0}"/>
              </a:ext>
            </a:extLst>
          </p:cNvPr>
          <p:cNvGrpSpPr/>
          <p:nvPr/>
        </p:nvGrpSpPr>
        <p:grpSpPr>
          <a:xfrm>
            <a:off x="2610550" y="1056602"/>
            <a:ext cx="5928139" cy="4347177"/>
            <a:chOff x="2267648" y="203384"/>
            <a:chExt cx="5927316" cy="4736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3B1EF3-8643-4C82-AED8-3166D6CE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C702E1-41B2-49AA-B700-58A5D26A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68F8D9-10F5-4083-94A0-5474AD86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B1483-9DD9-495F-A4ED-A543A722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04B07-0191-4565-BD55-22B44CF2DD42}"/>
              </a:ext>
            </a:extLst>
          </p:cNvPr>
          <p:cNvSpPr txBox="1"/>
          <p:nvPr/>
        </p:nvSpPr>
        <p:spPr>
          <a:xfrm>
            <a:off x="3124522" y="540416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DD621F-0103-440F-B6D4-850E9EFE9B46}"/>
              </a:ext>
            </a:extLst>
          </p:cNvPr>
          <p:cNvSpPr txBox="1"/>
          <p:nvPr/>
        </p:nvSpPr>
        <p:spPr>
          <a:xfrm>
            <a:off x="3499492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211DFF-410C-4C32-A3BE-C17C094786B5}"/>
              </a:ext>
            </a:extLst>
          </p:cNvPr>
          <p:cNvSpPr txBox="1"/>
          <p:nvPr/>
        </p:nvSpPr>
        <p:spPr>
          <a:xfrm>
            <a:off x="4596937" y="5402135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09367-B3A6-4CDF-B73E-EEA7674453FC}"/>
              </a:ext>
            </a:extLst>
          </p:cNvPr>
          <p:cNvSpPr txBox="1"/>
          <p:nvPr/>
        </p:nvSpPr>
        <p:spPr>
          <a:xfrm>
            <a:off x="5383027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A01BF-534A-48C7-9BB9-E036F05EE55A}"/>
              </a:ext>
            </a:extLst>
          </p:cNvPr>
          <p:cNvSpPr txBox="1"/>
          <p:nvPr/>
        </p:nvSpPr>
        <p:spPr>
          <a:xfrm>
            <a:off x="6059735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CF006-5E90-45BD-957F-16118D7BB141}"/>
              </a:ext>
            </a:extLst>
          </p:cNvPr>
          <p:cNvSpPr txBox="1"/>
          <p:nvPr/>
        </p:nvSpPr>
        <p:spPr>
          <a:xfrm>
            <a:off x="6764041" y="540454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2792809-F2E7-40AB-85C9-E27E6B241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7A9E899-F9FB-45FE-8ED1-800051257E9E}"/>
              </a:ext>
            </a:extLst>
          </p:cNvPr>
          <p:cNvGrpSpPr/>
          <p:nvPr/>
        </p:nvGrpSpPr>
        <p:grpSpPr>
          <a:xfrm>
            <a:off x="3198975" y="1734034"/>
            <a:ext cx="5157233" cy="3696096"/>
            <a:chOff x="2420257" y="1050890"/>
            <a:chExt cx="4303486" cy="2953320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6E6E9D6C-86E2-4482-B418-3203813CEBAF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39BB32-821B-4C19-9A6F-337F25455478}"/>
                </a:ext>
              </a:extLst>
            </p:cNvPr>
            <p:cNvSpPr txBox="1"/>
            <p:nvPr/>
          </p:nvSpPr>
          <p:spPr>
            <a:xfrm>
              <a:off x="3737380" y="1050890"/>
              <a:ext cx="1182914" cy="272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600" dirty="0">
                  <a:solidFill>
                    <a:srgbClr val="E52D56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85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737737" y="850070"/>
            <a:ext cx="5054999" cy="5827820"/>
            <a:chOff x="963774" y="136809"/>
            <a:chExt cx="4224092" cy="48698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6463696" y="809287"/>
            <a:ext cx="5128552" cy="5868603"/>
            <a:chOff x="4198231" y="136420"/>
            <a:chExt cx="4256453" cy="48706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E3C8B9E-116D-429D-8B1F-2D28509AC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973" y="217511"/>
            <a:ext cx="2262346" cy="71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3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502304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3171</TotalTime>
  <Words>54</Words>
  <Application>Microsoft Office PowerPoint</Application>
  <PresentationFormat>Widescreen</PresentationFormat>
  <Paragraphs>17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Arial-Rounded</vt:lpstr>
      <vt:lpstr>Arial-SGK-TV</vt:lpstr>
      <vt:lpstr>Calibri</vt:lpstr>
      <vt:lpstr>HP001 4 hàng</vt:lpstr>
      <vt:lpstr>r0c0i Linotte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312</cp:revision>
  <dcterms:created xsi:type="dcterms:W3CDTF">2021-06-02T01:34:28Z</dcterms:created>
  <dcterms:modified xsi:type="dcterms:W3CDTF">2024-10-05T01:48:46Z</dcterms:modified>
  <cp:category>9Slide.vn</cp:category>
</cp:coreProperties>
</file>