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82" r:id="rId9"/>
    <p:sldId id="283" r:id="rId10"/>
    <p:sldId id="262" r:id="rId11"/>
    <p:sldId id="263" r:id="rId12"/>
    <p:sldId id="284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aytone One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97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626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302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045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6991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454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892882" y="2822967"/>
            <a:ext cx="10713207" cy="263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/>
                <a:sym typeface="Paytone One"/>
              </a:rPr>
              <a:t>Bài</a:t>
            </a:r>
            <a:r>
              <a:rPr lang="vi-VN" sz="7200" dirty="0">
                <a:latin typeface="Paytone One"/>
                <a:sym typeface="Paytone One"/>
              </a:rPr>
              <a:t> 1: Em </a:t>
            </a:r>
            <a:r>
              <a:rPr lang="vi-VN" sz="7200" dirty="0" err="1">
                <a:latin typeface="Paytone One"/>
                <a:sym typeface="Paytone One"/>
              </a:rPr>
              <a:t>có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thể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làm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gì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với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máy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tính</a:t>
            </a:r>
            <a:endParaRPr sz="7200" dirty="0"/>
          </a:p>
        </p:txBody>
      </p:sp>
      <p:grpSp>
        <p:nvGrpSpPr>
          <p:cNvPr id="94" name="Google Shape;94;p13"/>
          <p:cNvGrpSpPr/>
          <p:nvPr/>
        </p:nvGrpSpPr>
        <p:grpSpPr>
          <a:xfrm>
            <a:off x="6179840" y="1184862"/>
            <a:ext cx="5928319" cy="727550"/>
            <a:chOff x="0" y="0"/>
            <a:chExt cx="7904426" cy="970066"/>
          </a:xfrm>
        </p:grpSpPr>
        <p:sp>
          <p:nvSpPr>
            <p:cNvPr id="95" name="Google Shape;95;p13"/>
            <p:cNvSpPr/>
            <p:nvPr/>
          </p:nvSpPr>
          <p:spPr>
            <a:xfrm>
              <a:off x="0" y="0"/>
              <a:ext cx="7904426" cy="970066"/>
            </a:xfrm>
            <a:custGeom>
              <a:avLst/>
              <a:gdLst/>
              <a:ahLst/>
              <a:cxnLst/>
              <a:rect l="l" t="t" r="r" b="b"/>
              <a:pathLst>
                <a:path w="1561368" h="191618" extrusionOk="0">
                  <a:moveTo>
                    <a:pt x="66602" y="0"/>
                  </a:moveTo>
                  <a:lnTo>
                    <a:pt x="1494766" y="0"/>
                  </a:lnTo>
                  <a:cubicBezTo>
                    <a:pt x="1512430" y="0"/>
                    <a:pt x="1529371" y="7017"/>
                    <a:pt x="1541861" y="19507"/>
                  </a:cubicBezTo>
                  <a:cubicBezTo>
                    <a:pt x="1554351" y="31998"/>
                    <a:pt x="1561368" y="48938"/>
                    <a:pt x="1561368" y="66602"/>
                  </a:cubicBezTo>
                  <a:lnTo>
                    <a:pt x="1561368" y="125016"/>
                  </a:lnTo>
                  <a:cubicBezTo>
                    <a:pt x="1561368" y="142680"/>
                    <a:pt x="1554351" y="159621"/>
                    <a:pt x="1541861" y="172111"/>
                  </a:cubicBezTo>
                  <a:cubicBezTo>
                    <a:pt x="1529371" y="184601"/>
                    <a:pt x="1512430" y="191618"/>
                    <a:pt x="1494766" y="191618"/>
                  </a:cubicBezTo>
                  <a:lnTo>
                    <a:pt x="66602" y="191618"/>
                  </a:lnTo>
                  <a:cubicBezTo>
                    <a:pt x="48938" y="191618"/>
                    <a:pt x="31998" y="184601"/>
                    <a:pt x="19507" y="172111"/>
                  </a:cubicBezTo>
                  <a:cubicBezTo>
                    <a:pt x="7017" y="159621"/>
                    <a:pt x="0" y="142680"/>
                    <a:pt x="0" y="125016"/>
                  </a:cubicBezTo>
                  <a:lnTo>
                    <a:pt x="0" y="66602"/>
                  </a:lnTo>
                  <a:cubicBezTo>
                    <a:pt x="0" y="48938"/>
                    <a:pt x="7017" y="31998"/>
                    <a:pt x="19507" y="19507"/>
                  </a:cubicBezTo>
                  <a:cubicBezTo>
                    <a:pt x="31998" y="7017"/>
                    <a:pt x="48938" y="0"/>
                    <a:pt x="66602" y="0"/>
                  </a:cubicBezTo>
                  <a:close/>
                </a:path>
              </a:pathLst>
            </a:custGeom>
            <a:solidFill>
              <a:srgbClr val="F5B9BE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579076" y="163259"/>
              <a:ext cx="6746401" cy="775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099" dirty="0">
                  <a:latin typeface="Paytone One"/>
                  <a:sym typeface="Paytone One"/>
                </a:rPr>
                <a:t>CHỦ ĐỀ 1. MÁY TÍNH VÀ EM</a:t>
              </a:r>
              <a:endParaRPr dirty="0"/>
            </a:p>
          </p:txBody>
        </p:sp>
      </p:grp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79" y="83657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9"/>
          <p:cNvGrpSpPr/>
          <p:nvPr/>
        </p:nvGrpSpPr>
        <p:grpSpPr>
          <a:xfrm>
            <a:off x="602817" y="1871092"/>
            <a:ext cx="8428949" cy="7825358"/>
            <a:chOff x="0" y="-28575"/>
            <a:chExt cx="1407703" cy="1887473"/>
          </a:xfrm>
        </p:grpSpPr>
        <p:sp>
          <p:nvSpPr>
            <p:cNvPr id="232" name="Google Shape;232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3" name="Google Shape;233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9624443" y="2027580"/>
            <a:ext cx="7901280" cy="7668870"/>
            <a:chOff x="-50177" y="-28575"/>
            <a:chExt cx="1457880" cy="1887473"/>
          </a:xfrm>
        </p:grpSpPr>
        <p:sp>
          <p:nvSpPr>
            <p:cNvPr id="235" name="Google Shape;235;p19"/>
            <p:cNvSpPr/>
            <p:nvPr/>
          </p:nvSpPr>
          <p:spPr>
            <a:xfrm>
              <a:off x="-50177" y="0"/>
              <a:ext cx="1457880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6" name="Google Shape;236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666829" y="1871094"/>
            <a:ext cx="8227102" cy="7763730"/>
            <a:chOff x="0" y="-28575"/>
            <a:chExt cx="1374796" cy="1852814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36478"/>
              <a:ext cx="1374796" cy="1787761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2" name="Google Shape;242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9792962" y="2027580"/>
            <a:ext cx="7594925" cy="7607243"/>
            <a:chOff x="0" y="-28575"/>
            <a:chExt cx="1374796" cy="1852814"/>
          </a:xfrm>
        </p:grpSpPr>
        <p:sp>
          <p:nvSpPr>
            <p:cNvPr id="244" name="Google Shape;244;p19"/>
            <p:cNvSpPr/>
            <p:nvPr/>
          </p:nvSpPr>
          <p:spPr>
            <a:xfrm>
              <a:off x="0" y="29642"/>
              <a:ext cx="1374796" cy="1794597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5" name="Google Shape;245;p19"/>
            <p:cNvSpPr txBox="1"/>
            <p:nvPr/>
          </p:nvSpPr>
          <p:spPr>
            <a:xfrm>
              <a:off x="0" y="-28575"/>
              <a:ext cx="1374796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9"/>
          <p:cNvGrpSpPr/>
          <p:nvPr/>
        </p:nvGrpSpPr>
        <p:grpSpPr>
          <a:xfrm>
            <a:off x="9306763" y="1856632"/>
            <a:ext cx="7854648" cy="7675419"/>
            <a:chOff x="0" y="-232363"/>
            <a:chExt cx="7126496" cy="9643033"/>
          </a:xfrm>
        </p:grpSpPr>
        <p:grpSp>
          <p:nvGrpSpPr>
            <p:cNvPr id="257" name="Google Shape;257;p19"/>
            <p:cNvGrpSpPr/>
            <p:nvPr/>
          </p:nvGrpSpPr>
          <p:grpSpPr>
            <a:xfrm>
              <a:off x="0" y="-232363"/>
              <a:ext cx="7126496" cy="9643033"/>
              <a:chOff x="0" y="-45899"/>
              <a:chExt cx="1407703" cy="1904797"/>
            </a:xfrm>
          </p:grpSpPr>
          <p:sp>
            <p:nvSpPr>
              <p:cNvPr id="258" name="Google Shape;258;p19"/>
              <p:cNvSpPr/>
              <p:nvPr/>
            </p:nvSpPr>
            <p:spPr>
              <a:xfrm>
                <a:off x="0" y="-45899"/>
                <a:ext cx="1407703" cy="1904797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" name="Google Shape;25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9"/>
            <p:cNvGrpSpPr/>
            <p:nvPr/>
          </p:nvGrpSpPr>
          <p:grpSpPr>
            <a:xfrm>
              <a:off x="85349" y="-133631"/>
              <a:ext cx="6954010" cy="9462131"/>
              <a:chOff x="0" y="-44824"/>
              <a:chExt cx="1373631" cy="1869063"/>
            </a:xfrm>
          </p:grpSpPr>
          <p:sp>
            <p:nvSpPr>
              <p:cNvPr id="261" name="Google Shape;261;p19"/>
              <p:cNvSpPr/>
              <p:nvPr/>
            </p:nvSpPr>
            <p:spPr>
              <a:xfrm>
                <a:off x="0" y="-44824"/>
                <a:ext cx="1373631" cy="1869063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Google Shape;262;p19"/>
              <p:cNvSpPr txBox="1"/>
              <p:nvPr/>
            </p:nvSpPr>
            <p:spPr>
              <a:xfrm>
                <a:off x="0" y="-44824"/>
                <a:ext cx="812800" cy="869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" name="Google Shape;263;p19"/>
          <p:cNvGrpSpPr/>
          <p:nvPr/>
        </p:nvGrpSpPr>
        <p:grpSpPr>
          <a:xfrm>
            <a:off x="349147" y="1572942"/>
            <a:ext cx="8227102" cy="7818274"/>
            <a:chOff x="0" y="-192881"/>
            <a:chExt cx="7126496" cy="9603551"/>
          </a:xfrm>
        </p:grpSpPr>
        <p:grpSp>
          <p:nvGrpSpPr>
            <p:cNvPr id="264" name="Google Shape;264;p19"/>
            <p:cNvGrpSpPr/>
            <p:nvPr/>
          </p:nvGrpSpPr>
          <p:grpSpPr>
            <a:xfrm>
              <a:off x="0" y="-192881"/>
              <a:ext cx="7126496" cy="9603551"/>
              <a:chOff x="0" y="-38100"/>
              <a:chExt cx="1407703" cy="1896998"/>
            </a:xfrm>
          </p:grpSpPr>
          <p:sp>
            <p:nvSpPr>
              <p:cNvPr id="265" name="Google Shape;265;p19"/>
              <p:cNvSpPr/>
              <p:nvPr/>
            </p:nvSpPr>
            <p:spPr>
              <a:xfrm>
                <a:off x="0" y="0"/>
                <a:ext cx="1407703" cy="1858898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" name="Google Shape;266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19"/>
            <p:cNvGrpSpPr/>
            <p:nvPr/>
          </p:nvGrpSpPr>
          <p:grpSpPr>
            <a:xfrm>
              <a:off x="85349" y="-99590"/>
              <a:ext cx="6959907" cy="9428090"/>
              <a:chOff x="0" y="-38100"/>
              <a:chExt cx="1374796" cy="1862339"/>
            </a:xfrm>
          </p:grpSpPr>
          <p:sp>
            <p:nvSpPr>
              <p:cNvPr id="268" name="Google Shape;268;p19"/>
              <p:cNvSpPr/>
              <p:nvPr/>
            </p:nvSpPr>
            <p:spPr>
              <a:xfrm>
                <a:off x="0" y="0"/>
                <a:ext cx="1374796" cy="1824239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269" name="Google Shape;26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82" name="Google Shape;28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3245" y="2142586"/>
            <a:ext cx="585166" cy="79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21100" y="2341728"/>
            <a:ext cx="585166" cy="7907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411778" y="224937"/>
            <a:ext cx="17403514" cy="118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600" b="1" dirty="0">
                <a:latin typeface="Paytone One"/>
                <a:sym typeface="Paytone One"/>
              </a:rPr>
              <a:t>2. </a:t>
            </a:r>
            <a:r>
              <a:rPr lang="vi-VN" sz="5600" b="1" dirty="0" err="1">
                <a:latin typeface="Paytone One"/>
                <a:sym typeface="Paytone One"/>
              </a:rPr>
              <a:t>Thực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hành</a:t>
            </a:r>
            <a:r>
              <a:rPr lang="vi-VN" sz="5600" b="1" dirty="0">
                <a:latin typeface="Paytone One"/>
                <a:sym typeface="Paytone One"/>
              </a:rPr>
              <a:t> chơi </a:t>
            </a:r>
            <a:r>
              <a:rPr lang="vi-VN" sz="5600" b="1" dirty="0" err="1">
                <a:latin typeface="Paytone One"/>
                <a:sym typeface="Paytone One"/>
              </a:rPr>
              <a:t>trò</a:t>
            </a:r>
            <a:r>
              <a:rPr lang="vi-VN" sz="5600" b="1" dirty="0">
                <a:latin typeface="Paytone One"/>
                <a:sym typeface="Paytone One"/>
              </a:rPr>
              <a:t> chơi Mê Cung trên </a:t>
            </a:r>
            <a:r>
              <a:rPr lang="vi-VN" sz="5600" b="1" dirty="0" err="1">
                <a:latin typeface="Paytone One"/>
                <a:sym typeface="Paytone One"/>
              </a:rPr>
              <a:t>máy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tính</a:t>
            </a:r>
            <a:endParaRPr lang="vi-VN" sz="5600" dirty="0"/>
          </a:p>
        </p:txBody>
      </p:sp>
      <p:sp>
        <p:nvSpPr>
          <p:cNvPr id="288" name="Google Shape;288;p19"/>
          <p:cNvSpPr txBox="1"/>
          <p:nvPr/>
        </p:nvSpPr>
        <p:spPr>
          <a:xfrm>
            <a:off x="692824" y="2372566"/>
            <a:ext cx="2299448" cy="59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err="1"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28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2800" dirty="0" err="1"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r>
              <a:rPr lang="vi-VN" sz="2800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endParaRPr sz="28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A21C240-3BF8-4CF0-AD36-92573DC972E7}"/>
              </a:ext>
            </a:extLst>
          </p:cNvPr>
          <p:cNvSpPr txBox="1"/>
          <p:nvPr/>
        </p:nvSpPr>
        <p:spPr>
          <a:xfrm>
            <a:off x="903755" y="3188829"/>
            <a:ext cx="7184656" cy="12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" marR="3810" indent="-2540" algn="just">
              <a:lnSpc>
                <a:spcPct val="104000"/>
              </a:lnSpc>
              <a:spcBef>
                <a:spcPts val="0"/>
              </a:spcBef>
              <a:spcAft>
                <a:spcPts val="215"/>
              </a:spcAft>
            </a:pPr>
            <a:r>
              <a:rPr lang="vi-VN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vi-VN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</a:t>
            </a:r>
            <a:r>
              <a:rPr lang="vi-VN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Scratch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MeCung</a:t>
            </a:r>
            <a:r>
              <a:rPr lang="vi-VN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Giao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diện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chơi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trên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tương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DDD6B-2733-496A-A655-B85B3E010448}"/>
              </a:ext>
            </a:extLst>
          </p:cNvPr>
          <p:cNvSpPr txBox="1"/>
          <p:nvPr/>
        </p:nvSpPr>
        <p:spPr>
          <a:xfrm>
            <a:off x="3063121" y="8558126"/>
            <a:ext cx="279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Mê Cung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87655AC-96DC-4338-AE70-220D7CF29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232" y="4644430"/>
            <a:ext cx="4908309" cy="3704581"/>
          </a:xfrm>
          <a:prstGeom prst="rect">
            <a:avLst/>
          </a:prstGeom>
        </p:spPr>
      </p:pic>
      <p:sp>
        <p:nvSpPr>
          <p:cNvPr id="38" name="Google Shape;288;p19">
            <a:extLst>
              <a:ext uri="{FF2B5EF4-FFF2-40B4-BE49-F238E27FC236}">
                <a16:creationId xmlns:a16="http://schemas.microsoft.com/office/drawing/2014/main" id="{A2E9E596-1A05-402C-B38B-5A2D1444730C}"/>
              </a:ext>
            </a:extLst>
          </p:cNvPr>
          <p:cNvSpPr txBox="1"/>
          <p:nvPr/>
        </p:nvSpPr>
        <p:spPr>
          <a:xfrm>
            <a:off x="9907987" y="2505192"/>
            <a:ext cx="2299448" cy="59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err="1"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28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2800" dirty="0" err="1"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r>
              <a:rPr lang="vi-VN" sz="2800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endParaRPr sz="28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3CA737-9B1C-4B0B-808F-11B33F9D8F54}"/>
              </a:ext>
            </a:extLst>
          </p:cNvPr>
          <p:cNvSpPr txBox="1"/>
          <p:nvPr/>
        </p:nvSpPr>
        <p:spPr>
          <a:xfrm>
            <a:off x="9656415" y="3326388"/>
            <a:ext cx="7184656" cy="12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" marR="3810" indent="-2540" algn="just">
              <a:lnSpc>
                <a:spcPct val="104000"/>
              </a:lnSpc>
              <a:spcBef>
                <a:spcPts val="0"/>
              </a:spcBef>
              <a:spcAft>
                <a:spcPts val="215"/>
              </a:spcAft>
            </a:pPr>
            <a:r>
              <a:rPr lang="vi-VN" sz="280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92D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</a:t>
            </a:r>
            <a:r>
              <a:rPr lang="vi-VN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Nháy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nút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chơi.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phim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mũi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tên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khiển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chuyển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vi-VN" sz="24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vi-VN" sz="24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3D2C31E-A716-43B6-AE44-6F75FDABA4A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4242550" y="3377653"/>
            <a:ext cx="362250" cy="3886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19F3088-45EC-4545-BF2C-0DBB39DD2AD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1807446" y="4802320"/>
            <a:ext cx="2943595" cy="365300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0BCC422-3569-4C5C-B740-B55D40BB5083}"/>
              </a:ext>
            </a:extLst>
          </p:cNvPr>
          <p:cNvSpPr txBox="1"/>
          <p:nvPr/>
        </p:nvSpPr>
        <p:spPr>
          <a:xfrm>
            <a:off x="10275068" y="8613021"/>
            <a:ext cx="600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2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66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3026801" y="2442333"/>
            <a:ext cx="12234398" cy="6815967"/>
            <a:chOff x="0" y="-28575"/>
            <a:chExt cx="3222228" cy="1795152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solidFill>
              <a:srgbClr val="B0A5DB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37315">
            <a:off x="14716766" y="7209173"/>
            <a:ext cx="3274866" cy="232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5">
            <a:alphaModFix/>
          </a:blip>
          <a:srcRect l="34325" t="27033" r="54253" b="25976"/>
          <a:stretch/>
        </p:blipFill>
        <p:spPr>
          <a:xfrm>
            <a:off x="1892738" y="1738868"/>
            <a:ext cx="1682102" cy="389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/>
          <p:cNvPicPr preferRelativeResize="0"/>
          <p:nvPr/>
        </p:nvPicPr>
        <p:blipFill rotWithShape="1">
          <a:blip r:embed="rId5">
            <a:alphaModFix/>
          </a:blip>
          <a:srcRect l="54851" t="32517" r="25265" b="32186"/>
          <a:stretch/>
        </p:blipFill>
        <p:spPr>
          <a:xfrm>
            <a:off x="632425" y="7238050"/>
            <a:ext cx="2928374" cy="292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38E56A-E907-4045-B1FD-CAA1EB0DD30F}"/>
              </a:ext>
            </a:extLst>
          </p:cNvPr>
          <p:cNvSpPr txBox="1"/>
          <p:nvPr/>
        </p:nvSpPr>
        <p:spPr>
          <a:xfrm>
            <a:off x="3995442" y="4451166"/>
            <a:ext cx="10048423" cy="296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230" marR="0" indent="-6350" algn="just">
              <a:lnSpc>
                <a:spcPct val="107000"/>
              </a:lnSpc>
              <a:spcBef>
                <a:spcPts val="0"/>
              </a:spcBef>
              <a:spcAft>
                <a:spcPts val="575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ý:</a:t>
            </a:r>
            <a:r>
              <a:rPr lang="en-US" sz="2400" i="1" dirty="0">
                <a:solidFill>
                  <a:srgbClr val="F7931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3810" lvl="0" indent="-342900" algn="just" fontAlgn="base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300"/>
              <a:buFont typeface="Arial" panose="020B0604020202020204" pitchFamily="34" charset="0"/>
              <a:buChar char="–"/>
            </a:pP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ngón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trỏ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ngón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ngón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út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mũi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2).</a:t>
            </a:r>
            <a:endParaRPr lang="vi-VN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3810" lvl="0" algn="just" fontAlgn="base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300"/>
            </a:pPr>
            <a:endParaRPr lang="en-US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3810" lvl="0" indent="-342900" algn="just" fontAlgn="base">
              <a:lnSpc>
                <a:spcPct val="104000"/>
              </a:lnSpc>
              <a:spcBef>
                <a:spcPts val="0"/>
              </a:spcBef>
              <a:spcAft>
                <a:spcPts val="925"/>
              </a:spcAft>
              <a:buClr>
                <a:srgbClr val="000000"/>
              </a:buClr>
              <a:buSzPts val="1300"/>
              <a:buFont typeface="Arial" panose="020B0604020202020204" pitchFamily="34" charset="0"/>
              <a:buChar char="–"/>
            </a:pP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giây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lúc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F7931D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u="none" strike="noStrike" dirty="0">
                <a:solidFill>
                  <a:srgbClr val="F7931D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3026801" y="2442333"/>
            <a:ext cx="12234398" cy="6815967"/>
            <a:chOff x="0" y="-28575"/>
            <a:chExt cx="3222228" cy="1795152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solidFill>
              <a:srgbClr val="B0A5DB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37315">
            <a:off x="14716766" y="7209173"/>
            <a:ext cx="3274866" cy="232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5">
            <a:alphaModFix/>
          </a:blip>
          <a:srcRect l="34325" t="27033" r="54253" b="25976"/>
          <a:stretch/>
        </p:blipFill>
        <p:spPr>
          <a:xfrm>
            <a:off x="1892738" y="1738868"/>
            <a:ext cx="1682102" cy="389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/>
          <p:cNvPicPr preferRelativeResize="0"/>
          <p:nvPr/>
        </p:nvPicPr>
        <p:blipFill rotWithShape="1">
          <a:blip r:embed="rId5">
            <a:alphaModFix/>
          </a:blip>
          <a:srcRect l="54851" t="32517" r="25265" b="32186"/>
          <a:stretch/>
        </p:blipFill>
        <p:spPr>
          <a:xfrm>
            <a:off x="632425" y="7238050"/>
            <a:ext cx="2928374" cy="292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38E56A-E907-4045-B1FD-CAA1EB0DD30F}"/>
              </a:ext>
            </a:extLst>
          </p:cNvPr>
          <p:cNvSpPr txBox="1"/>
          <p:nvPr/>
        </p:nvSpPr>
        <p:spPr>
          <a:xfrm>
            <a:off x="5197355" y="4517718"/>
            <a:ext cx="741446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791DA4-C051-4B14-97E7-719C9187814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572918" y="3123417"/>
            <a:ext cx="1522413" cy="11239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77DB78-B80E-4CC8-A6B3-BB164B0E6200}"/>
              </a:ext>
            </a:extLst>
          </p:cNvPr>
          <p:cNvSpPr txBox="1"/>
          <p:nvPr/>
        </p:nvSpPr>
        <p:spPr>
          <a:xfrm>
            <a:off x="5197355" y="3525655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1B0027C-44A4-41C8-93D4-64380DEC466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693885" y="6031498"/>
            <a:ext cx="1235303" cy="10228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E3E5FFB-AD70-4D05-AC2D-AF5C036FAB8F}"/>
              </a:ext>
            </a:extLst>
          </p:cNvPr>
          <p:cNvSpPr txBox="1"/>
          <p:nvPr/>
        </p:nvSpPr>
        <p:spPr>
          <a:xfrm>
            <a:off x="5300753" y="6145101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502FB0-B6F8-41C5-AC87-BDB22F64D7A3}"/>
              </a:ext>
            </a:extLst>
          </p:cNvPr>
          <p:cNvSpPr txBox="1"/>
          <p:nvPr/>
        </p:nvSpPr>
        <p:spPr>
          <a:xfrm>
            <a:off x="5197355" y="7192493"/>
            <a:ext cx="874724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,...).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5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A59880-F65D-4192-9B98-7AB9124A0FB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id="{1233CF79-DDAD-4A66-8936-8D1E0A04FADB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3" name="Google Shape;124;p14">
            <a:extLst>
              <a:ext uri="{FF2B5EF4-FFF2-40B4-BE49-F238E27FC236}">
                <a16:creationId xmlns:a16="http://schemas.microsoft.com/office/drawing/2014/main" id="{E430B463-B734-4F39-BC05-4BA48F520A30}"/>
              </a:ext>
            </a:extLst>
          </p:cNvPr>
          <p:cNvSpPr txBox="1"/>
          <p:nvPr/>
        </p:nvSpPr>
        <p:spPr>
          <a:xfrm>
            <a:off x="1452562" y="5716631"/>
            <a:ext cx="15687675" cy="270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sinh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lớp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5, An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đã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sử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chuột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phím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đúng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tắt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một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an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toàn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 An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cũng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biết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truy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cập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Internet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kiếm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thông tin. An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còn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thể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tạo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ra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những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sản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phẩm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số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như văn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bản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hay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bài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trình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chiếu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quản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lí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chúng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dưới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dạng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tệp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trong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</a:p>
          <a:p>
            <a:pPr marL="0" marR="0" lvl="0" indent="0" algn="just" rtl="0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marR="0" lvl="0" indent="0" algn="just" rtl="0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An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biết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còn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giúp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nhiều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hơn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nữa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trong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hoạt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động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như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tập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giải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trí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trao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đổi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thông tin,... Em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hãy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cùng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hiểu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với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An xem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còn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thể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giúp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chúng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ta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được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những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gì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nữa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nhé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5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37" name="Google Shape;137;p15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38" name="Google Shape;138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5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141" name="Google Shape;141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0606" y="84892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5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144" name="Google Shape;144;p15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45" name="Google Shape;145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6" name="Google Shape;146;p15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00489" y="1076325"/>
            <a:ext cx="8558969" cy="35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00489" y="788435"/>
            <a:ext cx="8558969" cy="357920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 txBox="1"/>
          <p:nvPr/>
        </p:nvSpPr>
        <p:spPr>
          <a:xfrm>
            <a:off x="530826" y="1504091"/>
            <a:ext cx="7313012" cy="236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599" b="1" dirty="0">
                <a:latin typeface="Paytone One"/>
                <a:sym typeface="Paytone One"/>
              </a:rPr>
              <a:t>1. Em </a:t>
            </a:r>
            <a:r>
              <a:rPr lang="vi-VN" sz="5599" b="1" dirty="0" err="1">
                <a:latin typeface="Paytone One"/>
                <a:sym typeface="Paytone One"/>
              </a:rPr>
              <a:t>có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thể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làm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gì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với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máy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tính</a:t>
            </a:r>
            <a:r>
              <a:rPr lang="vi-VN" sz="5599" b="1" dirty="0">
                <a:latin typeface="Paytone One"/>
                <a:sym typeface="Paytone One"/>
              </a:rPr>
              <a:t> ?</a:t>
            </a:r>
            <a:endParaRPr dirty="0"/>
          </a:p>
        </p:txBody>
      </p:sp>
      <p:pic>
        <p:nvPicPr>
          <p:cNvPr id="151" name="Google Shape;151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31540" y="6939826"/>
            <a:ext cx="5640650" cy="39074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F9A2957-68A4-434F-80B2-4524FF8E6DC0}"/>
              </a:ext>
            </a:extLst>
          </p:cNvPr>
          <p:cNvGrpSpPr/>
          <p:nvPr/>
        </p:nvGrpSpPr>
        <p:grpSpPr>
          <a:xfrm>
            <a:off x="801938" y="5077732"/>
            <a:ext cx="7909891" cy="1623107"/>
            <a:chOff x="0" y="0"/>
            <a:chExt cx="5567299" cy="1073108"/>
          </a:xfrm>
        </p:grpSpPr>
        <p:sp>
          <p:nvSpPr>
            <p:cNvPr id="21" name="Shape 651">
              <a:extLst>
                <a:ext uri="{FF2B5EF4-FFF2-40B4-BE49-F238E27FC236}">
                  <a16:creationId xmlns:a16="http://schemas.microsoft.com/office/drawing/2014/main" id="{6B8920BA-7420-4F98-95E9-A9AD47CED613}"/>
                </a:ext>
              </a:extLst>
            </p:cNvPr>
            <p:cNvSpPr/>
            <p:nvPr/>
          </p:nvSpPr>
          <p:spPr>
            <a:xfrm>
              <a:off x="0" y="28406"/>
              <a:ext cx="5567299" cy="1044702"/>
            </a:xfrm>
            <a:custGeom>
              <a:avLst/>
              <a:gdLst/>
              <a:ahLst/>
              <a:cxnLst/>
              <a:rect l="0" t="0" r="0" b="0"/>
              <a:pathLst>
                <a:path w="5567299" h="1044702">
                  <a:moveTo>
                    <a:pt x="144005" y="0"/>
                  </a:moveTo>
                  <a:cubicBezTo>
                    <a:pt x="144005" y="0"/>
                    <a:pt x="0" y="0"/>
                    <a:pt x="0" y="144005"/>
                  </a:cubicBezTo>
                  <a:lnTo>
                    <a:pt x="0" y="900697"/>
                  </a:lnTo>
                  <a:cubicBezTo>
                    <a:pt x="0" y="900697"/>
                    <a:pt x="0" y="1044702"/>
                    <a:pt x="144005" y="1044702"/>
                  </a:cubicBezTo>
                  <a:lnTo>
                    <a:pt x="5423306" y="1044702"/>
                  </a:lnTo>
                  <a:cubicBezTo>
                    <a:pt x="5423306" y="1044702"/>
                    <a:pt x="5567299" y="1044702"/>
                    <a:pt x="5567299" y="900697"/>
                  </a:cubicBezTo>
                  <a:lnTo>
                    <a:pt x="5567299" y="144005"/>
                  </a:lnTo>
                  <a:cubicBezTo>
                    <a:pt x="5567299" y="144005"/>
                    <a:pt x="5567299" y="0"/>
                    <a:pt x="5423306" y="0"/>
                  </a:cubicBezTo>
                  <a:lnTo>
                    <a:pt x="144005" y="0"/>
                  </a:lnTo>
                  <a:close/>
                </a:path>
              </a:pathLst>
            </a:custGeom>
            <a:ln w="25400" cap="flat">
              <a:miter lim="100000"/>
            </a:ln>
          </p:spPr>
          <p:style>
            <a:lnRef idx="1">
              <a:srgbClr val="BBBDC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652">
              <a:extLst>
                <a:ext uri="{FF2B5EF4-FFF2-40B4-BE49-F238E27FC236}">
                  <a16:creationId xmlns:a16="http://schemas.microsoft.com/office/drawing/2014/main" id="{C01A3BDB-D6FA-4EFF-9FAF-785CC9BDD408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654">
              <a:extLst>
                <a:ext uri="{FF2B5EF4-FFF2-40B4-BE49-F238E27FC236}">
                  <a16:creationId xmlns:a16="http://schemas.microsoft.com/office/drawing/2014/main" id="{316321F6-BFF7-4DE8-8601-751DEDC2906A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655">
              <a:extLst>
                <a:ext uri="{FF2B5EF4-FFF2-40B4-BE49-F238E27FC236}">
                  <a16:creationId xmlns:a16="http://schemas.microsoft.com/office/drawing/2014/main" id="{1F121461-2F14-4DE0-BADA-CD48346164E9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657">
              <a:extLst>
                <a:ext uri="{FF2B5EF4-FFF2-40B4-BE49-F238E27FC236}">
                  <a16:creationId xmlns:a16="http://schemas.microsoft.com/office/drawing/2014/main" id="{3CC5D58A-ECC3-4A86-866E-3BE6405E5420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56E4759-1789-44D0-AE56-6558CA1C9962}"/>
              </a:ext>
            </a:extLst>
          </p:cNvPr>
          <p:cNvSpPr txBox="1"/>
          <p:nvPr/>
        </p:nvSpPr>
        <p:spPr>
          <a:xfrm>
            <a:off x="874916" y="5237001"/>
            <a:ext cx="22074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1A5197-71ED-4B71-A9E6-666E586E28F2}"/>
              </a:ext>
            </a:extLst>
          </p:cNvPr>
          <p:cNvSpPr txBox="1"/>
          <p:nvPr/>
        </p:nvSpPr>
        <p:spPr>
          <a:xfrm>
            <a:off x="2859610" y="5228392"/>
            <a:ext cx="56757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FB09A7-5FE4-4467-A236-FB90DB86F80D}"/>
              </a:ext>
            </a:extLst>
          </p:cNvPr>
          <p:cNvSpPr txBox="1"/>
          <p:nvPr/>
        </p:nvSpPr>
        <p:spPr>
          <a:xfrm>
            <a:off x="530826" y="7246085"/>
            <a:ext cx="7909891" cy="96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785" marR="3810" indent="-2540" algn="just">
              <a:lnSpc>
                <a:spcPct val="104000"/>
              </a:lnSpc>
              <a:spcBef>
                <a:spcPts val="0"/>
              </a:spcBef>
              <a:spcAft>
                <a:spcPts val="1965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8" name="Google Shape;158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438240" y="327080"/>
            <a:ext cx="10925242" cy="9524406"/>
            <a:chOff x="0" y="-28575"/>
            <a:chExt cx="2877411" cy="2508469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2877411" cy="2479894"/>
            </a:xfrm>
            <a:custGeom>
              <a:avLst/>
              <a:gdLst/>
              <a:ahLst/>
              <a:cxnLst/>
              <a:rect l="l" t="t" r="r" b="b"/>
              <a:pathLst>
                <a:path w="2877411" h="2479894" extrusionOk="0">
                  <a:moveTo>
                    <a:pt x="0" y="0"/>
                  </a:moveTo>
                  <a:lnTo>
                    <a:pt x="2877411" y="0"/>
                  </a:lnTo>
                  <a:lnTo>
                    <a:pt x="28774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161" name="Google Shape;161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6"/>
          <p:cNvGrpSpPr/>
          <p:nvPr/>
        </p:nvGrpSpPr>
        <p:grpSpPr>
          <a:xfrm>
            <a:off x="9144000" y="327080"/>
            <a:ext cx="8708466" cy="9524406"/>
            <a:chOff x="0" y="-28575"/>
            <a:chExt cx="1718739" cy="2508469"/>
          </a:xfrm>
        </p:grpSpPr>
        <p:sp>
          <p:nvSpPr>
            <p:cNvPr id="163" name="Google Shape;163;p16"/>
            <p:cNvSpPr/>
            <p:nvPr/>
          </p:nvSpPr>
          <p:spPr>
            <a:xfrm>
              <a:off x="0" y="0"/>
              <a:ext cx="1718739" cy="2479894"/>
            </a:xfrm>
            <a:custGeom>
              <a:avLst/>
              <a:gdLst/>
              <a:ahLst/>
              <a:cxnLst/>
              <a:rect l="l" t="t" r="r" b="b"/>
              <a:pathLst>
                <a:path w="1718739" h="2479894" extrusionOk="0">
                  <a:moveTo>
                    <a:pt x="0" y="0"/>
                  </a:moveTo>
                  <a:lnTo>
                    <a:pt x="1718739" y="0"/>
                  </a:lnTo>
                  <a:lnTo>
                    <a:pt x="1718739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164" name="Google Shape;164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" name="Google Shape;16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56862" y="5963218"/>
            <a:ext cx="2628405" cy="3409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6"/>
          <p:cNvPicPr preferRelativeResize="0"/>
          <p:nvPr/>
        </p:nvPicPr>
        <p:blipFill rotWithShape="1">
          <a:blip r:embed="rId4">
            <a:alphaModFix/>
          </a:blip>
          <a:srcRect l="2186" t="4237" r="38072" b="4228"/>
          <a:stretch/>
        </p:blipFill>
        <p:spPr>
          <a:xfrm>
            <a:off x="394615" y="440253"/>
            <a:ext cx="8749385" cy="9415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16"/>
          <p:cNvGrpSpPr/>
          <p:nvPr/>
        </p:nvGrpSpPr>
        <p:grpSpPr>
          <a:xfrm>
            <a:off x="1903830" y="1050102"/>
            <a:ext cx="5709364" cy="7161225"/>
            <a:chOff x="-188510" y="0"/>
            <a:chExt cx="1858517" cy="1866847"/>
          </a:xfrm>
        </p:grpSpPr>
        <p:sp>
          <p:nvSpPr>
            <p:cNvPr id="168" name="Google Shape;168;p16"/>
            <p:cNvSpPr/>
            <p:nvPr/>
          </p:nvSpPr>
          <p:spPr>
            <a:xfrm>
              <a:off x="-188510" y="0"/>
              <a:ext cx="1858517" cy="1866847"/>
            </a:xfrm>
            <a:custGeom>
              <a:avLst/>
              <a:gdLst/>
              <a:ahLst/>
              <a:cxnLst/>
              <a:rect l="l" t="t" r="r" b="b"/>
              <a:pathLst>
                <a:path w="1858517" h="1866847" extrusionOk="0">
                  <a:moveTo>
                    <a:pt x="929259" y="0"/>
                  </a:moveTo>
                  <a:cubicBezTo>
                    <a:pt x="1443145" y="2298"/>
                    <a:pt x="1858517" y="419532"/>
                    <a:pt x="1858517" y="933423"/>
                  </a:cubicBezTo>
                  <a:cubicBezTo>
                    <a:pt x="1858517" y="1447315"/>
                    <a:pt x="1443145" y="1864549"/>
                    <a:pt x="929259" y="1866847"/>
                  </a:cubicBezTo>
                  <a:cubicBezTo>
                    <a:pt x="415373" y="1864549"/>
                    <a:pt x="0" y="1447315"/>
                    <a:pt x="0" y="933423"/>
                  </a:cubicBezTo>
                  <a:cubicBezTo>
                    <a:pt x="0" y="419532"/>
                    <a:pt x="415373" y="2298"/>
                    <a:pt x="929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1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0" name="Google Shape;170;p16"/>
          <p:cNvPicPr preferRelativeResize="0"/>
          <p:nvPr/>
        </p:nvPicPr>
        <p:blipFill rotWithShape="1">
          <a:blip r:embed="rId5">
            <a:alphaModFix/>
          </a:blip>
          <a:srcRect l="40135" t="37664" r="32978" b="2073"/>
          <a:stretch/>
        </p:blipFill>
        <p:spPr>
          <a:xfrm>
            <a:off x="1994912" y="1137570"/>
            <a:ext cx="5527200" cy="69690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171" name="Google Shape;171;p16"/>
          <p:cNvCxnSpPr/>
          <p:nvPr/>
        </p:nvCxnSpPr>
        <p:spPr>
          <a:xfrm rot="10800000">
            <a:off x="9175946" y="373952"/>
            <a:ext cx="0" cy="9539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2" name="Google Shape;17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876" y="6411684"/>
            <a:ext cx="3786188" cy="3679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7A73AD-B270-491C-B8E3-651D8A2088B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524868" y="1050102"/>
            <a:ext cx="840612" cy="7929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F877C3-8623-4C66-BF89-CCC732CA058F}"/>
              </a:ext>
            </a:extLst>
          </p:cNvPr>
          <p:cNvSpPr txBox="1"/>
          <p:nvPr/>
        </p:nvSpPr>
        <p:spPr>
          <a:xfrm>
            <a:off x="10829925" y="1137570"/>
            <a:ext cx="6326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634493-9D5E-4BC3-AF80-65260E250A7D}"/>
              </a:ext>
            </a:extLst>
          </p:cNvPr>
          <p:cNvSpPr txBox="1"/>
          <p:nvPr/>
        </p:nvSpPr>
        <p:spPr>
          <a:xfrm>
            <a:off x="10836455" y="2552602"/>
            <a:ext cx="6326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1C9EE6-6FE0-44B6-A493-06E202FF9C0E}"/>
              </a:ext>
            </a:extLst>
          </p:cNvPr>
          <p:cNvSpPr txBox="1"/>
          <p:nvPr/>
        </p:nvSpPr>
        <p:spPr>
          <a:xfrm>
            <a:off x="10747633" y="3935073"/>
            <a:ext cx="64090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năng riêng,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nâng cao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công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gian.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7"/>
          <p:cNvGrpSpPr/>
          <p:nvPr/>
        </p:nvGrpSpPr>
        <p:grpSpPr>
          <a:xfrm>
            <a:off x="5427354" y="516014"/>
            <a:ext cx="12337493" cy="9647599"/>
            <a:chOff x="0" y="-144661"/>
            <a:chExt cx="16449990" cy="12863465"/>
          </a:xfrm>
        </p:grpSpPr>
        <p:grpSp>
          <p:nvGrpSpPr>
            <p:cNvPr id="181" name="Google Shape;181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2" name="Google Shape;182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" name="Google Shape;183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7"/>
            <p:cNvGrpSpPr/>
            <p:nvPr/>
          </p:nvGrpSpPr>
          <p:grpSpPr>
            <a:xfrm>
              <a:off x="70769" y="-62491"/>
              <a:ext cx="16293873" cy="12699125"/>
              <a:chOff x="0" y="-28575"/>
              <a:chExt cx="3218543" cy="2508469"/>
            </a:xfrm>
          </p:grpSpPr>
          <p:sp>
            <p:nvSpPr>
              <p:cNvPr id="185" name="Google Shape;185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186" name="Google Shape;186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" name="Google Shape;187;p17"/>
          <p:cNvGrpSpPr/>
          <p:nvPr/>
        </p:nvGrpSpPr>
        <p:grpSpPr>
          <a:xfrm>
            <a:off x="5184812" y="265452"/>
            <a:ext cx="12337493" cy="9647599"/>
            <a:chOff x="0" y="-144661"/>
            <a:chExt cx="16449990" cy="12863465"/>
          </a:xfrm>
        </p:grpSpPr>
        <p:grpSp>
          <p:nvGrpSpPr>
            <p:cNvPr id="188" name="Google Shape;188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" name="Google Shape;190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7"/>
            <p:cNvGrpSpPr/>
            <p:nvPr/>
          </p:nvGrpSpPr>
          <p:grpSpPr>
            <a:xfrm>
              <a:off x="70769" y="-110711"/>
              <a:ext cx="16293873" cy="12747345"/>
              <a:chOff x="0" y="-38100"/>
              <a:chExt cx="3218543" cy="2517994"/>
            </a:xfrm>
          </p:grpSpPr>
          <p:sp>
            <p:nvSpPr>
              <p:cNvPr id="192" name="Google Shape;192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193" name="Google Shape;193;p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8" name="Google Shape;19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32332" y="6364468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84053" y="1028700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781665" y="5440330"/>
            <a:ext cx="3488723" cy="447272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7"/>
          <p:cNvSpPr txBox="1"/>
          <p:nvPr/>
        </p:nvSpPr>
        <p:spPr>
          <a:xfrm>
            <a:off x="5884695" y="2258007"/>
            <a:ext cx="10465249" cy="88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Kids Games Learning Science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mẻ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video</a:t>
            </a: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202;p17">
            <a:extLst>
              <a:ext uri="{FF2B5EF4-FFF2-40B4-BE49-F238E27FC236}">
                <a16:creationId xmlns:a16="http://schemas.microsoft.com/office/drawing/2014/main" id="{8A53634C-D02F-42A6-82A0-8BC47BCEEB87}"/>
              </a:ext>
            </a:extLst>
          </p:cNvPr>
          <p:cNvSpPr txBox="1"/>
          <p:nvPr/>
        </p:nvSpPr>
        <p:spPr>
          <a:xfrm>
            <a:off x="5884695" y="4188098"/>
            <a:ext cx="10465249" cy="176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45" marR="3810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video,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202;p17">
            <a:extLst>
              <a:ext uri="{FF2B5EF4-FFF2-40B4-BE49-F238E27FC236}">
                <a16:creationId xmlns:a16="http://schemas.microsoft.com/office/drawing/2014/main" id="{5B044250-E8DB-4171-979B-216464F5DE8D}"/>
              </a:ext>
            </a:extLst>
          </p:cNvPr>
          <p:cNvSpPr txBox="1"/>
          <p:nvPr/>
        </p:nvSpPr>
        <p:spPr>
          <a:xfrm>
            <a:off x="5969695" y="6371108"/>
            <a:ext cx="8820095" cy="176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" marR="180975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qua Internet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Google Shape;333;p21">
            <a:extLst>
              <a:ext uri="{FF2B5EF4-FFF2-40B4-BE49-F238E27FC236}">
                <a16:creationId xmlns:a16="http://schemas.microsoft.com/office/drawing/2014/main" id="{3177D463-B415-4ACA-B9C3-57CBEC04D9B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3440" t="21235" r="39615" b="40693"/>
          <a:stretch/>
        </p:blipFill>
        <p:spPr>
          <a:xfrm rot="1622294">
            <a:off x="15383561" y="-97041"/>
            <a:ext cx="2937228" cy="2251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7"/>
          <p:cNvGrpSpPr/>
          <p:nvPr/>
        </p:nvGrpSpPr>
        <p:grpSpPr>
          <a:xfrm>
            <a:off x="5427354" y="516014"/>
            <a:ext cx="12337493" cy="9647599"/>
            <a:chOff x="0" y="-144661"/>
            <a:chExt cx="16449990" cy="12863465"/>
          </a:xfrm>
        </p:grpSpPr>
        <p:grpSp>
          <p:nvGrpSpPr>
            <p:cNvPr id="181" name="Google Shape;181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2" name="Google Shape;182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" name="Google Shape;183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7"/>
            <p:cNvGrpSpPr/>
            <p:nvPr/>
          </p:nvGrpSpPr>
          <p:grpSpPr>
            <a:xfrm>
              <a:off x="70769" y="-62491"/>
              <a:ext cx="16293873" cy="12699125"/>
              <a:chOff x="0" y="-28575"/>
              <a:chExt cx="3218543" cy="2508469"/>
            </a:xfrm>
          </p:grpSpPr>
          <p:sp>
            <p:nvSpPr>
              <p:cNvPr id="185" name="Google Shape;185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186" name="Google Shape;186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" name="Google Shape;187;p17"/>
          <p:cNvGrpSpPr/>
          <p:nvPr/>
        </p:nvGrpSpPr>
        <p:grpSpPr>
          <a:xfrm>
            <a:off x="5184812" y="265452"/>
            <a:ext cx="12337493" cy="9647599"/>
            <a:chOff x="0" y="-144661"/>
            <a:chExt cx="16449990" cy="12863465"/>
          </a:xfrm>
        </p:grpSpPr>
        <p:grpSp>
          <p:nvGrpSpPr>
            <p:cNvPr id="188" name="Google Shape;188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" name="Google Shape;190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7"/>
            <p:cNvGrpSpPr/>
            <p:nvPr/>
          </p:nvGrpSpPr>
          <p:grpSpPr>
            <a:xfrm>
              <a:off x="70769" y="-110711"/>
              <a:ext cx="16293873" cy="12747345"/>
              <a:chOff x="0" y="-38100"/>
              <a:chExt cx="3218543" cy="2517994"/>
            </a:xfrm>
          </p:grpSpPr>
          <p:sp>
            <p:nvSpPr>
              <p:cNvPr id="192" name="Google Shape;192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193" name="Google Shape;193;p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8" name="Google Shape;19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32332" y="6364468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84053" y="1028700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781665" y="5440330"/>
            <a:ext cx="3488723" cy="447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333;p21">
            <a:extLst>
              <a:ext uri="{FF2B5EF4-FFF2-40B4-BE49-F238E27FC236}">
                <a16:creationId xmlns:a16="http://schemas.microsoft.com/office/drawing/2014/main" id="{04B335F7-E1C6-4D04-9BA5-7FA99BFAA4A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3440" t="21235" r="39615" b="40693"/>
          <a:stretch/>
        </p:blipFill>
        <p:spPr>
          <a:xfrm rot="1622294">
            <a:off x="15383561" y="-97041"/>
            <a:ext cx="2937228" cy="225148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02;p17">
            <a:extLst>
              <a:ext uri="{FF2B5EF4-FFF2-40B4-BE49-F238E27FC236}">
                <a16:creationId xmlns:a16="http://schemas.microsoft.com/office/drawing/2014/main" id="{9266897C-EF96-453F-8A38-23745DCADE56}"/>
              </a:ext>
            </a:extLst>
          </p:cNvPr>
          <p:cNvSpPr txBox="1"/>
          <p:nvPr/>
        </p:nvSpPr>
        <p:spPr>
          <a:xfrm>
            <a:off x="5944297" y="3267677"/>
            <a:ext cx="10465249" cy="1383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45" marR="3810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Zoom, Google Meet,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</a:t>
            </a:r>
          </a:p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202;p17">
            <a:extLst>
              <a:ext uri="{FF2B5EF4-FFF2-40B4-BE49-F238E27FC236}">
                <a16:creationId xmlns:a16="http://schemas.microsoft.com/office/drawing/2014/main" id="{A85690F8-A5C1-4ED9-9130-40BE8F2444E6}"/>
              </a:ext>
            </a:extLst>
          </p:cNvPr>
          <p:cNvSpPr txBox="1"/>
          <p:nvPr/>
        </p:nvSpPr>
        <p:spPr>
          <a:xfrm>
            <a:off x="6167085" y="5533969"/>
            <a:ext cx="8968484" cy="240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" marR="180975" indent="-2540" algn="just">
              <a:lnSpc>
                <a:spcPct val="104000"/>
              </a:lnSpc>
              <a:spcAft>
                <a:spcPts val="2850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/>
              <a:t>c</a:t>
            </a:r>
            <a:r>
              <a:rPr lang="vi-VN" sz="2400" dirty="0" err="1">
                <a:latin typeface="+mj-lt"/>
              </a:rPr>
              <a:t>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mềm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thoại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sản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phẩm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số</a:t>
            </a:r>
            <a:r>
              <a:rPr lang="vi-VN" sz="2400" dirty="0">
                <a:latin typeface="+mj-lt"/>
              </a:rPr>
              <a:t> theo ý </a:t>
            </a:r>
            <a:r>
              <a:rPr lang="vi-VN" sz="2400" dirty="0" err="1">
                <a:latin typeface="+mj-lt"/>
              </a:rPr>
              <a:t>tưởng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mình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chẳng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hạn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viết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truyện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thiết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album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ảnh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hoặc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trò</a:t>
            </a:r>
            <a:r>
              <a:rPr lang="vi-VN" sz="2400" dirty="0">
                <a:latin typeface="+mj-lt"/>
              </a:rPr>
              <a:t> chơi </a:t>
            </a:r>
            <a:r>
              <a:rPr lang="vi-VN" sz="2400" dirty="0" err="1">
                <a:latin typeface="+mj-lt"/>
              </a:rPr>
              <a:t>bằng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Scratch</a:t>
            </a:r>
            <a:r>
              <a:rPr lang="vi-VN" sz="2400" dirty="0">
                <a:latin typeface="+mj-lt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8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08" name="Google Shape;208;p18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9" name="Google Shape;20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8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211" name="Google Shape;211;p18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212" name="Google Shape;212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3" name="Google Shape;2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8"/>
          <p:cNvGrpSpPr/>
          <p:nvPr/>
        </p:nvGrpSpPr>
        <p:grpSpPr>
          <a:xfrm>
            <a:off x="2702471" y="2329135"/>
            <a:ext cx="12657684" cy="5969085"/>
            <a:chOff x="0" y="-28575"/>
            <a:chExt cx="5388147" cy="2540931"/>
          </a:xfrm>
        </p:grpSpPr>
        <p:sp>
          <p:nvSpPr>
            <p:cNvPr id="215" name="Google Shape;215;p18"/>
            <p:cNvSpPr/>
            <p:nvPr/>
          </p:nvSpPr>
          <p:spPr>
            <a:xfrm>
              <a:off x="0" y="0"/>
              <a:ext cx="5388147" cy="2512356"/>
            </a:xfrm>
            <a:custGeom>
              <a:avLst/>
              <a:gdLst/>
              <a:ahLst/>
              <a:cxnLst/>
              <a:rect l="l" t="t" r="r" b="b"/>
              <a:pathLst>
                <a:path w="5388147" h="2512356" extrusionOk="0">
                  <a:moveTo>
                    <a:pt x="0" y="0"/>
                  </a:moveTo>
                  <a:lnTo>
                    <a:pt x="5388147" y="0"/>
                  </a:lnTo>
                  <a:lnTo>
                    <a:pt x="5388147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6" name="Google Shape;216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2784839" y="2404553"/>
            <a:ext cx="12492947" cy="5818249"/>
            <a:chOff x="0" y="-28575"/>
            <a:chExt cx="5318022" cy="2476723"/>
          </a:xfrm>
        </p:grpSpPr>
        <p:sp>
          <p:nvSpPr>
            <p:cNvPr id="218" name="Google Shape;218;p18"/>
            <p:cNvSpPr/>
            <p:nvPr/>
          </p:nvSpPr>
          <p:spPr>
            <a:xfrm>
              <a:off x="0" y="0"/>
              <a:ext cx="5318022" cy="2448148"/>
            </a:xfrm>
            <a:custGeom>
              <a:avLst/>
              <a:gdLst/>
              <a:ahLst/>
              <a:cxnLst/>
              <a:rect l="l" t="t" r="r" b="b"/>
              <a:pathLst>
                <a:path w="5318022" h="2448148" extrusionOk="0">
                  <a:moveTo>
                    <a:pt x="0" y="0"/>
                  </a:moveTo>
                  <a:lnTo>
                    <a:pt x="5318022" y="0"/>
                  </a:lnTo>
                  <a:lnTo>
                    <a:pt x="5318022" y="2448148"/>
                  </a:lnTo>
                  <a:lnTo>
                    <a:pt x="0" y="2448148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219" name="Google Shape;21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42127">
            <a:off x="449026" y="6339341"/>
            <a:ext cx="4164812" cy="295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4171" y="1310673"/>
            <a:ext cx="5072644" cy="239797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8"/>
          <p:cNvSpPr txBox="1"/>
          <p:nvPr/>
        </p:nvSpPr>
        <p:spPr>
          <a:xfrm>
            <a:off x="4279180" y="3708650"/>
            <a:ext cx="10698326" cy="118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• 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Máy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tính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có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thể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giúp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em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học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tập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giải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trí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tìm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kiếm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trao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đổi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thông tin,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hợp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tác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với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bạn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bè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và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tạo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ra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sản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phẩm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số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theo ý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tưởng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của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mình</a:t>
            </a:r>
            <a:endParaRPr lang="en-US" sz="2800" i="1" dirty="0">
              <a:solidFill>
                <a:srgbClr val="FFFF00"/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25" name="Google Shape;225;p18"/>
          <p:cNvPicPr preferRelativeResize="0"/>
          <p:nvPr/>
        </p:nvPicPr>
        <p:blipFill rotWithShape="1">
          <a:blip r:embed="rId6">
            <a:alphaModFix/>
          </a:blip>
          <a:srcRect l="31917" t="32569" r="31914" b="32573"/>
          <a:stretch/>
        </p:blipFill>
        <p:spPr>
          <a:xfrm>
            <a:off x="13592163" y="6902931"/>
            <a:ext cx="3709502" cy="201097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224;p18">
            <a:extLst>
              <a:ext uri="{FF2B5EF4-FFF2-40B4-BE49-F238E27FC236}">
                <a16:creationId xmlns:a16="http://schemas.microsoft.com/office/drawing/2014/main" id="{2C211B8F-6018-4C15-905A-97764505AECF}"/>
              </a:ext>
            </a:extLst>
          </p:cNvPr>
          <p:cNvSpPr txBox="1"/>
          <p:nvPr/>
        </p:nvSpPr>
        <p:spPr>
          <a:xfrm>
            <a:off x="4407767" y="5751485"/>
            <a:ext cx="10698326" cy="59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• 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Sử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dụng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máy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tính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thành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thạo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em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sẽ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làm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được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nhiều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việc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hơn</a:t>
            </a:r>
            <a:endParaRPr lang="en-US" sz="2800" i="1" dirty="0">
              <a:solidFill>
                <a:srgbClr val="FFFF00"/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D829F0-3148-4AEF-B47C-DF5858736C5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954257" y="3481590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8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08" name="Google Shape;208;p18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9" name="Google Shape;20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8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211" name="Google Shape;211;p18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212" name="Google Shape;212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3" name="Google Shape;2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8"/>
          <p:cNvGrpSpPr/>
          <p:nvPr/>
        </p:nvGrpSpPr>
        <p:grpSpPr>
          <a:xfrm>
            <a:off x="2702471" y="2329135"/>
            <a:ext cx="12657684" cy="5969085"/>
            <a:chOff x="0" y="-28575"/>
            <a:chExt cx="5388147" cy="2540931"/>
          </a:xfrm>
        </p:grpSpPr>
        <p:sp>
          <p:nvSpPr>
            <p:cNvPr id="215" name="Google Shape;215;p18"/>
            <p:cNvSpPr/>
            <p:nvPr/>
          </p:nvSpPr>
          <p:spPr>
            <a:xfrm>
              <a:off x="0" y="0"/>
              <a:ext cx="5388147" cy="2512356"/>
            </a:xfrm>
            <a:custGeom>
              <a:avLst/>
              <a:gdLst/>
              <a:ahLst/>
              <a:cxnLst/>
              <a:rect l="l" t="t" r="r" b="b"/>
              <a:pathLst>
                <a:path w="5388147" h="2512356" extrusionOk="0">
                  <a:moveTo>
                    <a:pt x="0" y="0"/>
                  </a:moveTo>
                  <a:lnTo>
                    <a:pt x="5388147" y="0"/>
                  </a:lnTo>
                  <a:lnTo>
                    <a:pt x="5388147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6" name="Google Shape;216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2784839" y="2404553"/>
            <a:ext cx="12492947" cy="5818249"/>
            <a:chOff x="0" y="-28575"/>
            <a:chExt cx="5318022" cy="2476723"/>
          </a:xfrm>
        </p:grpSpPr>
        <p:sp>
          <p:nvSpPr>
            <p:cNvPr id="218" name="Google Shape;218;p18"/>
            <p:cNvSpPr/>
            <p:nvPr/>
          </p:nvSpPr>
          <p:spPr>
            <a:xfrm>
              <a:off x="0" y="0"/>
              <a:ext cx="5318022" cy="2448148"/>
            </a:xfrm>
            <a:custGeom>
              <a:avLst/>
              <a:gdLst/>
              <a:ahLst/>
              <a:cxnLst/>
              <a:rect l="l" t="t" r="r" b="b"/>
              <a:pathLst>
                <a:path w="5318022" h="2448148" extrusionOk="0">
                  <a:moveTo>
                    <a:pt x="0" y="0"/>
                  </a:moveTo>
                  <a:lnTo>
                    <a:pt x="5318022" y="0"/>
                  </a:lnTo>
                  <a:lnTo>
                    <a:pt x="5318022" y="2448148"/>
                  </a:lnTo>
                  <a:lnTo>
                    <a:pt x="0" y="2448148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219" name="Google Shape;21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42127">
            <a:off x="449026" y="6339341"/>
            <a:ext cx="4164812" cy="295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4171" y="1310673"/>
            <a:ext cx="5072644" cy="2397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8"/>
          <p:cNvPicPr preferRelativeResize="0"/>
          <p:nvPr/>
        </p:nvPicPr>
        <p:blipFill rotWithShape="1">
          <a:blip r:embed="rId6">
            <a:alphaModFix/>
          </a:blip>
          <a:srcRect l="31917" t="32569" r="31914" b="32573"/>
          <a:stretch/>
        </p:blipFill>
        <p:spPr>
          <a:xfrm>
            <a:off x="13592163" y="6902931"/>
            <a:ext cx="3709502" cy="201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A0DA32A-2A3E-4D4B-A6C6-BFA4BDCC91F3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686148" y="4141149"/>
            <a:ext cx="957736" cy="10709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B16249-3DDC-42B6-8F7A-731F70264CF4}"/>
              </a:ext>
            </a:extLst>
          </p:cNvPr>
          <p:cNvSpPr txBox="1"/>
          <p:nvPr/>
        </p:nvSpPr>
        <p:spPr>
          <a:xfrm>
            <a:off x="5500687" y="4305670"/>
            <a:ext cx="85149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0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79" y="83657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9"/>
          <p:cNvGrpSpPr/>
          <p:nvPr/>
        </p:nvGrpSpPr>
        <p:grpSpPr>
          <a:xfrm>
            <a:off x="602818" y="1871092"/>
            <a:ext cx="5344872" cy="7825358"/>
            <a:chOff x="0" y="-28575"/>
            <a:chExt cx="1407703" cy="1887473"/>
          </a:xfrm>
        </p:grpSpPr>
        <p:sp>
          <p:nvSpPr>
            <p:cNvPr id="232" name="Google Shape;232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3" name="Google Shape;233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6634028" y="2027580"/>
            <a:ext cx="10891696" cy="7668870"/>
            <a:chOff x="0" y="-28575"/>
            <a:chExt cx="1407703" cy="1887473"/>
          </a:xfrm>
        </p:grpSpPr>
        <p:sp>
          <p:nvSpPr>
            <p:cNvPr id="235" name="Google Shape;235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6" name="Google Shape;236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666829" y="1871094"/>
            <a:ext cx="5219930" cy="7763730"/>
            <a:chOff x="0" y="-28575"/>
            <a:chExt cx="1374796" cy="1852814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36478"/>
              <a:ext cx="1374796" cy="1787761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2" name="Google Shape;242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6698040" y="2027580"/>
            <a:ext cx="10689848" cy="7607243"/>
            <a:chOff x="0" y="-28575"/>
            <a:chExt cx="1374796" cy="1852814"/>
          </a:xfrm>
        </p:grpSpPr>
        <p:sp>
          <p:nvSpPr>
            <p:cNvPr id="244" name="Google Shape;244;p19"/>
            <p:cNvSpPr/>
            <p:nvPr/>
          </p:nvSpPr>
          <p:spPr>
            <a:xfrm>
              <a:off x="0" y="29642"/>
              <a:ext cx="1374796" cy="1794597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5" name="Google Shape;245;p19"/>
            <p:cNvSpPr txBox="1"/>
            <p:nvPr/>
          </p:nvSpPr>
          <p:spPr>
            <a:xfrm>
              <a:off x="0" y="-28575"/>
              <a:ext cx="1374796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9"/>
          <p:cNvGrpSpPr/>
          <p:nvPr/>
        </p:nvGrpSpPr>
        <p:grpSpPr>
          <a:xfrm>
            <a:off x="6471563" y="1856632"/>
            <a:ext cx="10689847" cy="7675419"/>
            <a:chOff x="0" y="-232363"/>
            <a:chExt cx="7126496" cy="9643033"/>
          </a:xfrm>
        </p:grpSpPr>
        <p:grpSp>
          <p:nvGrpSpPr>
            <p:cNvPr id="257" name="Google Shape;257;p19"/>
            <p:cNvGrpSpPr/>
            <p:nvPr/>
          </p:nvGrpSpPr>
          <p:grpSpPr>
            <a:xfrm>
              <a:off x="0" y="-232363"/>
              <a:ext cx="7126496" cy="9643033"/>
              <a:chOff x="0" y="-45899"/>
              <a:chExt cx="1407703" cy="1904797"/>
            </a:xfrm>
          </p:grpSpPr>
          <p:sp>
            <p:nvSpPr>
              <p:cNvPr id="258" name="Google Shape;258;p19"/>
              <p:cNvSpPr/>
              <p:nvPr/>
            </p:nvSpPr>
            <p:spPr>
              <a:xfrm>
                <a:off x="0" y="-45899"/>
                <a:ext cx="1407703" cy="1904797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" name="Google Shape;25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9"/>
            <p:cNvGrpSpPr/>
            <p:nvPr/>
          </p:nvGrpSpPr>
          <p:grpSpPr>
            <a:xfrm>
              <a:off x="85349" y="-133631"/>
              <a:ext cx="6954010" cy="9462131"/>
              <a:chOff x="0" y="-44824"/>
              <a:chExt cx="1373631" cy="1869063"/>
            </a:xfrm>
          </p:grpSpPr>
          <p:sp>
            <p:nvSpPr>
              <p:cNvPr id="261" name="Google Shape;261;p19"/>
              <p:cNvSpPr/>
              <p:nvPr/>
            </p:nvSpPr>
            <p:spPr>
              <a:xfrm>
                <a:off x="0" y="-44824"/>
                <a:ext cx="1373631" cy="1869063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2" name="Google Shape;262;p19"/>
              <p:cNvSpPr txBox="1"/>
              <p:nvPr/>
            </p:nvSpPr>
            <p:spPr>
              <a:xfrm>
                <a:off x="0" y="-44824"/>
                <a:ext cx="812800" cy="869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" name="Google Shape;263;p19"/>
          <p:cNvGrpSpPr/>
          <p:nvPr/>
        </p:nvGrpSpPr>
        <p:grpSpPr>
          <a:xfrm>
            <a:off x="349147" y="1572942"/>
            <a:ext cx="5344872" cy="7818274"/>
            <a:chOff x="0" y="-192881"/>
            <a:chExt cx="7126496" cy="9603551"/>
          </a:xfrm>
        </p:grpSpPr>
        <p:grpSp>
          <p:nvGrpSpPr>
            <p:cNvPr id="264" name="Google Shape;264;p19"/>
            <p:cNvGrpSpPr/>
            <p:nvPr/>
          </p:nvGrpSpPr>
          <p:grpSpPr>
            <a:xfrm>
              <a:off x="0" y="-192881"/>
              <a:ext cx="7126496" cy="9603551"/>
              <a:chOff x="0" y="-38100"/>
              <a:chExt cx="1407703" cy="1896998"/>
            </a:xfrm>
          </p:grpSpPr>
          <p:sp>
            <p:nvSpPr>
              <p:cNvPr id="265" name="Google Shape;265;p19"/>
              <p:cNvSpPr/>
              <p:nvPr/>
            </p:nvSpPr>
            <p:spPr>
              <a:xfrm>
                <a:off x="0" y="0"/>
                <a:ext cx="1407703" cy="1858898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" name="Google Shape;266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19"/>
            <p:cNvGrpSpPr/>
            <p:nvPr/>
          </p:nvGrpSpPr>
          <p:grpSpPr>
            <a:xfrm>
              <a:off x="85349" y="-99590"/>
              <a:ext cx="6959907" cy="9428090"/>
              <a:chOff x="0" y="-38100"/>
              <a:chExt cx="1374796" cy="1862339"/>
            </a:xfrm>
          </p:grpSpPr>
          <p:sp>
            <p:nvSpPr>
              <p:cNvPr id="268" name="Google Shape;268;p19"/>
              <p:cNvSpPr/>
              <p:nvPr/>
            </p:nvSpPr>
            <p:spPr>
              <a:xfrm>
                <a:off x="0" y="0"/>
                <a:ext cx="1374796" cy="1824239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269" name="Google Shape;26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82" name="Google Shape;28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7389" y="8211974"/>
            <a:ext cx="585166" cy="79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21100" y="2341728"/>
            <a:ext cx="585166" cy="7907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411778" y="224937"/>
            <a:ext cx="17403514" cy="118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600" b="1" dirty="0">
                <a:latin typeface="Paytone One"/>
                <a:sym typeface="Paytone One"/>
              </a:rPr>
              <a:t>2. </a:t>
            </a:r>
            <a:r>
              <a:rPr lang="vi-VN" sz="5600" b="1" dirty="0" err="1">
                <a:latin typeface="Paytone One"/>
                <a:sym typeface="Paytone One"/>
              </a:rPr>
              <a:t>Thực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hành</a:t>
            </a:r>
            <a:r>
              <a:rPr lang="vi-VN" sz="5600" b="1" dirty="0">
                <a:latin typeface="Paytone One"/>
                <a:sym typeface="Paytone One"/>
              </a:rPr>
              <a:t> chơi </a:t>
            </a:r>
            <a:r>
              <a:rPr lang="vi-VN" sz="5600" b="1" dirty="0" err="1">
                <a:latin typeface="Paytone One"/>
                <a:sym typeface="Paytone One"/>
              </a:rPr>
              <a:t>trò</a:t>
            </a:r>
            <a:r>
              <a:rPr lang="vi-VN" sz="5600" b="1" dirty="0">
                <a:latin typeface="Paytone One"/>
                <a:sym typeface="Paytone One"/>
              </a:rPr>
              <a:t> chơi Mê Cung trên </a:t>
            </a:r>
            <a:r>
              <a:rPr lang="vi-VN" sz="5600" b="1" dirty="0" err="1">
                <a:latin typeface="Paytone One"/>
                <a:sym typeface="Paytone One"/>
              </a:rPr>
              <a:t>máy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tính</a:t>
            </a:r>
            <a:endParaRPr lang="vi-VN" sz="5600" dirty="0"/>
          </a:p>
        </p:txBody>
      </p:sp>
      <p:sp>
        <p:nvSpPr>
          <p:cNvPr id="288" name="Google Shape;288;p19"/>
          <p:cNvSpPr txBox="1"/>
          <p:nvPr/>
        </p:nvSpPr>
        <p:spPr>
          <a:xfrm>
            <a:off x="533001" y="2385014"/>
            <a:ext cx="2299448" cy="59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i="0" u="none" strike="noStrike" cap="none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Nhiệm</a:t>
            </a:r>
            <a:r>
              <a:rPr lang="vi-VN" sz="2800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2800" i="0" u="none" strike="noStrike" cap="none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vụ</a:t>
            </a:r>
            <a:r>
              <a:rPr lang="vi-VN" sz="2800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: </a:t>
            </a:r>
            <a:endParaRPr sz="2800" dirty="0"/>
          </a:p>
        </p:txBody>
      </p:sp>
      <p:sp>
        <p:nvSpPr>
          <p:cNvPr id="291" name="Google Shape;291;p19"/>
          <p:cNvSpPr txBox="1"/>
          <p:nvPr/>
        </p:nvSpPr>
        <p:spPr>
          <a:xfrm>
            <a:off x="762276" y="3858264"/>
            <a:ext cx="4584125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A21C240-3BF8-4CF0-AD36-92573DC972E7}"/>
              </a:ext>
            </a:extLst>
          </p:cNvPr>
          <p:cNvSpPr txBox="1"/>
          <p:nvPr/>
        </p:nvSpPr>
        <p:spPr>
          <a:xfrm>
            <a:off x="2716753" y="2540870"/>
            <a:ext cx="2617334" cy="392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" marR="3810" indent="-2540" algn="just">
              <a:lnSpc>
                <a:spcPct val="104000"/>
              </a:lnSpc>
              <a:spcBef>
                <a:spcPts val="0"/>
              </a:spcBef>
              <a:spcAft>
                <a:spcPts val="215"/>
              </a:spcAft>
            </a:pP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Thoát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khỏi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Mê Cung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915446-553C-4F55-A175-619AD8CCA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541" y="2515598"/>
            <a:ext cx="8083787" cy="6101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7DDD6B-2733-496A-A655-B85B3E010448}"/>
              </a:ext>
            </a:extLst>
          </p:cNvPr>
          <p:cNvSpPr txBox="1"/>
          <p:nvPr/>
        </p:nvSpPr>
        <p:spPr>
          <a:xfrm>
            <a:off x="10868903" y="8706032"/>
            <a:ext cx="1643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291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858</Words>
  <Application>Microsoft Office PowerPoint</Application>
  <PresentationFormat>Custom</PresentationFormat>
  <Paragraphs>43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Paytone One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Ha Quang</cp:lastModifiedBy>
  <cp:revision>20</cp:revision>
  <dcterms:modified xsi:type="dcterms:W3CDTF">2023-12-21T07:20:32Z</dcterms:modified>
</cp:coreProperties>
</file>