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34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318" r:id="rId11"/>
    <p:sldId id="335" r:id="rId12"/>
    <p:sldId id="336" r:id="rId13"/>
    <p:sldId id="353" r:id="rId14"/>
    <p:sldId id="354" r:id="rId15"/>
    <p:sldId id="355" r:id="rId16"/>
    <p:sldId id="346" r:id="rId17"/>
    <p:sldId id="347" r:id="rId18"/>
    <p:sldId id="337" r:id="rId19"/>
    <p:sldId id="338" r:id="rId20"/>
    <p:sldId id="339" r:id="rId21"/>
    <p:sldId id="340" r:id="rId22"/>
    <p:sldId id="351" r:id="rId23"/>
    <p:sldId id="352" r:id="rId24"/>
    <p:sldId id="342" r:id="rId25"/>
    <p:sldId id="343" r:id="rId26"/>
    <p:sldId id="344" r:id="rId27"/>
  </p:sldIdLst>
  <p:sldSz cx="12161838" cy="6858000"/>
  <p:notesSz cx="6858000" cy="9144000"/>
  <p:embeddedFontLst>
    <p:embeddedFont>
      <p:font typeface="Questrial" charset="0"/>
      <p:regular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Arial-SGK-TV" pitchFamily="2" charset="0"/>
      <p:regular r:id="rId34"/>
      <p:bold r:id="rId35"/>
      <p: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000000"/>
          </p15:clr>
        </p15:guide>
        <p15:guide id="2" pos="3831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1" roundtripDataSignature="AMtx7mhiKLMmTjEZqC5rIeWS/aYwdZg5y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B0E84B5-B730-4858-9A93-87DFD2C9F989}">
  <a:tblStyle styleId="{DB0E84B5-B730-4858-9A93-87DFD2C9F989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-84" y="-10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51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79482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1" name="Google Shape;1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9" name="Google Shape;12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" name="Google Shape;13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1" name="Google Shape;14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5"/>
          <p:cNvSpPr txBox="1"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5"/>
          <p:cNvSpPr txBox="1">
            <a:spLocks noGrp="1"/>
          </p:cNvSpPr>
          <p:nvPr>
            <p:ph type="dt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5"/>
          <p:cNvSpPr txBox="1">
            <a:spLocks noGrp="1"/>
          </p:cNvSpPr>
          <p:nvPr>
            <p:ph type="ft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5"/>
          <p:cNvSpPr txBox="1">
            <a:spLocks noGrp="1"/>
          </p:cNvSpPr>
          <p:nvPr>
            <p:ph type="sldNum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4"/>
          <p:cNvSpPr txBox="1"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4"/>
          <p:cNvSpPr txBox="1">
            <a:spLocks noGrp="1"/>
          </p:cNvSpPr>
          <p:nvPr>
            <p:ph type="body" idx="1"/>
          </p:nvPr>
        </p:nvSpPr>
        <p:spPr>
          <a:xfrm rot="5400000">
            <a:off x="3817939" y="-1609644"/>
            <a:ext cx="4525963" cy="10945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4"/>
          <p:cNvSpPr txBox="1">
            <a:spLocks noGrp="1"/>
          </p:cNvSpPr>
          <p:nvPr>
            <p:ph type="dt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4"/>
          <p:cNvSpPr txBox="1">
            <a:spLocks noGrp="1"/>
          </p:cNvSpPr>
          <p:nvPr>
            <p:ph type="ft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4"/>
          <p:cNvSpPr txBox="1">
            <a:spLocks noGrp="1"/>
          </p:cNvSpPr>
          <p:nvPr>
            <p:ph type="sldNum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5"/>
          <p:cNvSpPr txBox="1">
            <a:spLocks noGrp="1"/>
          </p:cNvSpPr>
          <p:nvPr>
            <p:ph type="title"/>
          </p:nvPr>
        </p:nvSpPr>
        <p:spPr>
          <a:xfrm rot="5400000">
            <a:off x="10622229" y="1381404"/>
            <a:ext cx="5851525" cy="3637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5"/>
          <p:cNvSpPr txBox="1">
            <a:spLocks noGrp="1"/>
          </p:cNvSpPr>
          <p:nvPr>
            <p:ph type="body" idx="1"/>
          </p:nvPr>
        </p:nvSpPr>
        <p:spPr>
          <a:xfrm rot="5400000">
            <a:off x="3241725" y="-2158409"/>
            <a:ext cx="5851525" cy="10717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5"/>
          <p:cNvSpPr txBox="1">
            <a:spLocks noGrp="1"/>
          </p:cNvSpPr>
          <p:nvPr>
            <p:ph type="dt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5"/>
          <p:cNvSpPr txBox="1">
            <a:spLocks noGrp="1"/>
          </p:cNvSpPr>
          <p:nvPr>
            <p:ph type="ft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5"/>
          <p:cNvSpPr txBox="1">
            <a:spLocks noGrp="1"/>
          </p:cNvSpPr>
          <p:nvPr>
            <p:ph type="sldNum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8459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6"/>
          <p:cNvSpPr txBox="1"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6"/>
          <p:cNvSpPr txBox="1"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46"/>
          <p:cNvSpPr txBox="1">
            <a:spLocks noGrp="1"/>
          </p:cNvSpPr>
          <p:nvPr>
            <p:ph type="dt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6"/>
          <p:cNvSpPr txBox="1">
            <a:spLocks noGrp="1"/>
          </p:cNvSpPr>
          <p:nvPr>
            <p:ph type="ft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6"/>
          <p:cNvSpPr txBox="1">
            <a:spLocks noGrp="1"/>
          </p:cNvSpPr>
          <p:nvPr>
            <p:ph type="sldNum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7"/>
          <p:cNvSpPr txBox="1">
            <a:spLocks noGrp="1"/>
          </p:cNvSpPr>
          <p:nvPr>
            <p:ph type="dt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7"/>
          <p:cNvSpPr txBox="1">
            <a:spLocks noGrp="1"/>
          </p:cNvSpPr>
          <p:nvPr>
            <p:ph type="ft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7"/>
          <p:cNvSpPr txBox="1">
            <a:spLocks noGrp="1"/>
          </p:cNvSpPr>
          <p:nvPr>
            <p:ph type="sldNum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8"/>
          <p:cNvSpPr txBox="1"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8"/>
          <p:cNvSpPr txBox="1"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48"/>
          <p:cNvSpPr txBox="1">
            <a:spLocks noGrp="1"/>
          </p:cNvSpPr>
          <p:nvPr>
            <p:ph type="dt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8"/>
          <p:cNvSpPr txBox="1">
            <a:spLocks noGrp="1"/>
          </p:cNvSpPr>
          <p:nvPr>
            <p:ph type="ft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8"/>
          <p:cNvSpPr txBox="1">
            <a:spLocks noGrp="1"/>
          </p:cNvSpPr>
          <p:nvPr>
            <p:ph type="sldNum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9"/>
          <p:cNvSpPr txBox="1"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9"/>
          <p:cNvSpPr txBox="1"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49"/>
          <p:cNvSpPr txBox="1">
            <a:spLocks noGrp="1"/>
          </p:cNvSpPr>
          <p:nvPr>
            <p:ph type="dt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9"/>
          <p:cNvSpPr txBox="1">
            <a:spLocks noGrp="1"/>
          </p:cNvSpPr>
          <p:nvPr>
            <p:ph type="ft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9"/>
          <p:cNvSpPr txBox="1">
            <a:spLocks noGrp="1"/>
          </p:cNvSpPr>
          <p:nvPr>
            <p:ph type="sldNum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0"/>
          <p:cNvSpPr txBox="1"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0"/>
          <p:cNvSpPr txBox="1">
            <a:spLocks noGrp="1"/>
          </p:cNvSpPr>
          <p:nvPr>
            <p:ph type="body" idx="1"/>
          </p:nvPr>
        </p:nvSpPr>
        <p:spPr>
          <a:xfrm>
            <a:off x="808678" y="1600201"/>
            <a:ext cx="7176751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5" name="Google Shape;45;p50"/>
          <p:cNvSpPr txBox="1">
            <a:spLocks noGrp="1"/>
          </p:cNvSpPr>
          <p:nvPr>
            <p:ph type="body" idx="2"/>
          </p:nvPr>
        </p:nvSpPr>
        <p:spPr>
          <a:xfrm>
            <a:off x="8188126" y="1600201"/>
            <a:ext cx="7178863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6" name="Google Shape;46;p50"/>
          <p:cNvSpPr txBox="1">
            <a:spLocks noGrp="1"/>
          </p:cNvSpPr>
          <p:nvPr>
            <p:ph type="dt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0"/>
          <p:cNvSpPr txBox="1">
            <a:spLocks noGrp="1"/>
          </p:cNvSpPr>
          <p:nvPr>
            <p:ph type="ft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0"/>
          <p:cNvSpPr txBox="1">
            <a:spLocks noGrp="1"/>
          </p:cNvSpPr>
          <p:nvPr>
            <p:ph type="sldNum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1"/>
          <p:cNvSpPr txBox="1"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1"/>
          <p:cNvSpPr txBox="1"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51"/>
          <p:cNvSpPr txBox="1">
            <a:spLocks noGrp="1"/>
          </p:cNvSpPr>
          <p:nvPr>
            <p:ph type="body" idx="2"/>
          </p:nvPr>
        </p:nvSpPr>
        <p:spPr>
          <a:xfrm>
            <a:off x="608092" y="2174875"/>
            <a:ext cx="5373591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3" name="Google Shape;53;p51"/>
          <p:cNvSpPr txBox="1">
            <a:spLocks noGrp="1"/>
          </p:cNvSpPr>
          <p:nvPr>
            <p:ph type="body" idx="3"/>
          </p:nvPr>
        </p:nvSpPr>
        <p:spPr>
          <a:xfrm>
            <a:off x="6178046" y="1535113"/>
            <a:ext cx="5375701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51"/>
          <p:cNvSpPr txBox="1">
            <a:spLocks noGrp="1"/>
          </p:cNvSpPr>
          <p:nvPr>
            <p:ph type="body" idx="4"/>
          </p:nvPr>
        </p:nvSpPr>
        <p:spPr>
          <a:xfrm>
            <a:off x="6178046" y="2174875"/>
            <a:ext cx="5375701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5" name="Google Shape;55;p51"/>
          <p:cNvSpPr txBox="1">
            <a:spLocks noGrp="1"/>
          </p:cNvSpPr>
          <p:nvPr>
            <p:ph type="dt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1"/>
          <p:cNvSpPr txBox="1">
            <a:spLocks noGrp="1"/>
          </p:cNvSpPr>
          <p:nvPr>
            <p:ph type="ft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1"/>
          <p:cNvSpPr txBox="1">
            <a:spLocks noGrp="1"/>
          </p:cNvSpPr>
          <p:nvPr>
            <p:ph type="sldNum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2"/>
          <p:cNvSpPr txBox="1"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2"/>
          <p:cNvSpPr txBox="1">
            <a:spLocks noGrp="1"/>
          </p:cNvSpPr>
          <p:nvPr>
            <p:ph type="body" idx="1"/>
          </p:nvPr>
        </p:nvSpPr>
        <p:spPr>
          <a:xfrm>
            <a:off x="4754941" y="273051"/>
            <a:ext cx="6798805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52"/>
          <p:cNvSpPr txBox="1">
            <a:spLocks noGrp="1"/>
          </p:cNvSpPr>
          <p:nvPr>
            <p:ph type="body" idx="2"/>
          </p:nvPr>
        </p:nvSpPr>
        <p:spPr>
          <a:xfrm>
            <a:off x="608093" y="1435101"/>
            <a:ext cx="4001161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52"/>
          <p:cNvSpPr txBox="1">
            <a:spLocks noGrp="1"/>
          </p:cNvSpPr>
          <p:nvPr>
            <p:ph type="dt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2"/>
          <p:cNvSpPr txBox="1">
            <a:spLocks noGrp="1"/>
          </p:cNvSpPr>
          <p:nvPr>
            <p:ph type="ft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2"/>
          <p:cNvSpPr txBox="1">
            <a:spLocks noGrp="1"/>
          </p:cNvSpPr>
          <p:nvPr>
            <p:ph type="sldNum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3"/>
          <p:cNvSpPr txBox="1"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3"/>
          <p:cNvSpPr>
            <a:spLocks noGrp="1"/>
          </p:cNvSpPr>
          <p:nvPr>
            <p:ph type="pic" idx="2"/>
          </p:nvPr>
        </p:nvSpPr>
        <p:spPr>
          <a:xfrm>
            <a:off x="2383805" y="612775"/>
            <a:ext cx="7297103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53"/>
          <p:cNvSpPr txBox="1">
            <a:spLocks noGrp="1"/>
          </p:cNvSpPr>
          <p:nvPr>
            <p:ph type="body" idx="1"/>
          </p:nvPr>
        </p:nvSpPr>
        <p:spPr>
          <a:xfrm>
            <a:off x="2383805" y="5367338"/>
            <a:ext cx="7297103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53"/>
          <p:cNvSpPr txBox="1">
            <a:spLocks noGrp="1"/>
          </p:cNvSpPr>
          <p:nvPr>
            <p:ph type="dt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3"/>
          <p:cNvSpPr txBox="1">
            <a:spLocks noGrp="1"/>
          </p:cNvSpPr>
          <p:nvPr>
            <p:ph type="ft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3"/>
          <p:cNvSpPr txBox="1">
            <a:spLocks noGrp="1"/>
          </p:cNvSpPr>
          <p:nvPr>
            <p:ph type="sldNum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4"/>
          <p:cNvSpPr txBox="1"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44"/>
          <p:cNvSpPr txBox="1"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4"/>
          <p:cNvSpPr txBox="1">
            <a:spLocks noGrp="1"/>
          </p:cNvSpPr>
          <p:nvPr>
            <p:ph type="dt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4"/>
          <p:cNvSpPr txBox="1">
            <a:spLocks noGrp="1"/>
          </p:cNvSpPr>
          <p:nvPr>
            <p:ph type="ft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4"/>
          <p:cNvSpPr txBox="1">
            <a:spLocks noGrp="1"/>
          </p:cNvSpPr>
          <p:nvPr>
            <p:ph type="sldNum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8.xml"/><Relationship Id="rId3" Type="http://schemas.openxmlformats.org/officeDocument/2006/relationships/slide" Target="slide6.xml"/><Relationship Id="rId7" Type="http://schemas.openxmlformats.org/officeDocument/2006/relationships/slide" Target="slide4.xm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slide" Target="slide9.xml"/><Relationship Id="rId5" Type="http://schemas.openxmlformats.org/officeDocument/2006/relationships/slide" Target="slide5.xml"/><Relationship Id="rId15" Type="http://schemas.openxmlformats.org/officeDocument/2006/relationships/slide" Target="slide10.xml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slide" Target="slide7.xml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gif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/>
          <p:nvPr/>
        </p:nvSpPr>
        <p:spPr>
          <a:xfrm>
            <a:off x="0" y="124288"/>
            <a:ext cx="12161838" cy="3022600"/>
          </a:xfrm>
          <a:prstGeom prst="rect">
            <a:avLst/>
          </a:prstGeom>
          <a:solidFill>
            <a:srgbClr val="0086EA"/>
          </a:solidFill>
          <a:ln>
            <a:noFill/>
          </a:ln>
        </p:spPr>
        <p:txBody>
          <a:bodyPr spcFirstLastPara="1" wrap="square" lIns="91275" tIns="45625" rIns="91275" bIns="45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600"/>
              <a:buFont typeface="Calibri"/>
              <a:buNone/>
            </a:pPr>
            <a:endParaRPr sz="10600" b="1" i="0" u="none" strike="noStrike" cap="none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90" name="Google Shape;90;p1" descr="Bộ SGK Lớp 6 - Kết nối tri thức với cuộc sống - Công ty Cổ phần Đầu tư và  Phát triển Giáo dục Phương Nam"/>
          <p:cNvPicPr preferRelativeResize="0"/>
          <p:nvPr/>
        </p:nvPicPr>
        <p:blipFill rotWithShape="1">
          <a:blip r:embed="rId3">
            <a:alphaModFix/>
          </a:blip>
          <a:srcRect t="8333"/>
          <a:stretch/>
        </p:blipFill>
        <p:spPr>
          <a:xfrm>
            <a:off x="329384" y="462491"/>
            <a:ext cx="2039642" cy="1874308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600"/>
              <a:buFont typeface="Questrial"/>
              <a:buNone/>
            </a:pPr>
            <a:r>
              <a:rPr lang="en-US" sz="10600" b="1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TOÁN </a:t>
            </a:r>
            <a:r>
              <a:rPr lang="en-US" sz="10600" b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0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04303" y="5042342"/>
            <a:ext cx="3430416" cy="164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" name="Google Shape;94;p1"/>
          <p:cNvCxnSpPr/>
          <p:nvPr/>
        </p:nvCxnSpPr>
        <p:spPr>
          <a:xfrm rot="10800000">
            <a:off x="0" y="6807200"/>
            <a:ext cx="12161838" cy="16933"/>
          </a:xfrm>
          <a:prstGeom prst="straightConnector1">
            <a:avLst/>
          </a:prstGeom>
          <a:noFill/>
          <a:ln w="88900" cap="flat" cmpd="sng">
            <a:solidFill>
              <a:srgbClr val="0086E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61;p10"/>
          <p:cNvSpPr txBox="1"/>
          <p:nvPr/>
        </p:nvSpPr>
        <p:spPr>
          <a:xfrm>
            <a:off x="2763534" y="2993091"/>
            <a:ext cx="1968285" cy="692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25" tIns="60850" rIns="121725" bIns="608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1" i="0" u="none" strike="noStrike" cap="none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Bài 12</a:t>
            </a:r>
            <a:endParaRPr sz="14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69;p10"/>
          <p:cNvSpPr txBox="1"/>
          <p:nvPr/>
        </p:nvSpPr>
        <p:spPr>
          <a:xfrm>
            <a:off x="3977217" y="3541254"/>
            <a:ext cx="7009978" cy="1501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5" tIns="45625" rIns="91275" bIns="45625" anchor="ctr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800"/>
              <a:buFont typeface="Arial Rounded"/>
              <a:buNone/>
            </a:pPr>
            <a:r>
              <a:rPr lang="en-US" sz="4000" b="1" i="0" u="none" strike="noStrike" cap="none">
                <a:solidFill>
                  <a:srgbClr val="C000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 </a:t>
            </a:r>
            <a:r>
              <a:rPr lang="en-US" sz="4000" b="1" i="0" u="none" strike="noStrike" cap="none" smtClean="0">
                <a:solidFill>
                  <a:srgbClr val="C000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Bảng cộng, bảng trừ trong phạm vi 10(Khám phá)</a:t>
            </a:r>
            <a:endParaRPr sz="4000" b="1" i="0" u="none" strike="noStrike" cap="none">
              <a:solidFill>
                <a:srgbClr val="C00000"/>
              </a:solidFill>
              <a:latin typeface="Arial-SGK-TV" pitchFamily="2" charset="0"/>
              <a:ea typeface="Arial Rounded"/>
              <a:cs typeface="Arial-SGK-TV" pitchFamily="2" charset="0"/>
              <a:sym typeface="Arial Rounded"/>
            </a:endParaRPr>
          </a:p>
        </p:txBody>
      </p:sp>
      <p:sp>
        <p:nvSpPr>
          <p:cNvPr id="16" name="Google Shape;162;p10"/>
          <p:cNvSpPr txBox="1"/>
          <p:nvPr/>
        </p:nvSpPr>
        <p:spPr>
          <a:xfrm>
            <a:off x="5832556" y="4811071"/>
            <a:ext cx="2574595" cy="738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25" tIns="60850" rIns="121725" bIns="608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lang="en-US" sz="4000" b="1" i="0" u="none" strike="noStrike" cap="none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Tiết 2</a:t>
            </a:r>
            <a:endParaRPr sz="40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1256" y="209550"/>
            <a:ext cx="8741321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520230" y="0"/>
            <a:ext cx="9121379" cy="6858000"/>
          </a:xfrm>
          <a:prstGeom prst="rect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WordArt 9"/>
          <p:cNvSpPr>
            <a:spLocks noChangeArrowheads="1" noChangeShapeType="1" noTextEdit="1"/>
          </p:cNvSpPr>
          <p:nvPr/>
        </p:nvSpPr>
        <p:spPr bwMode="auto">
          <a:xfrm>
            <a:off x="4408666" y="2864859"/>
            <a:ext cx="5548839" cy="112828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MỪNG CÁC CON!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0066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5524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7733"/>
            <a:ext cx="12161838" cy="692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5126553" y="2699808"/>
            <a:ext cx="5016758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00"/>
                </a:solidFill>
                <a:latin typeface="Arial-SGK-TV" pitchFamily="2" charset="0"/>
                <a:cs typeface="Arial-SGK-TV" pitchFamily="2" charset="0"/>
              </a:rPr>
              <a:t>KHÁM PHÁ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3366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9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5F47169-038B-4569-9B65-D9A150B68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737" y="516909"/>
            <a:ext cx="517322" cy="54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E468461-8814-4581-A188-80608BBC6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5768" y="544898"/>
            <a:ext cx="508402" cy="54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950B156-688D-45FE-BE34-BD3C91247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845" y="531646"/>
            <a:ext cx="508402" cy="5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E290F55-3E6B-49EB-B447-25CDFC6B2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434" y="525730"/>
            <a:ext cx="508402" cy="54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DE58CCC-222B-4BB7-BE04-5B5922599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808" y="519126"/>
            <a:ext cx="508402" cy="54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77CA817-58C9-42E4-ADBB-8A4F11C4A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698" y="516909"/>
            <a:ext cx="508402" cy="54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1526A9D-47F4-48C3-BCEB-8C219CFB8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304" y="516909"/>
            <a:ext cx="508402" cy="540000"/>
          </a:xfrm>
          <a:prstGeom prst="rect">
            <a:avLst/>
          </a:prstGeom>
        </p:spPr>
      </p:pic>
      <p:sp>
        <p:nvSpPr>
          <p:cNvPr id="9" name="Rounded Rectangle 97">
            <a:extLst>
              <a:ext uri="{FF2B5EF4-FFF2-40B4-BE49-F238E27FC236}">
                <a16:creationId xmlns="" xmlns:a16="http://schemas.microsoft.com/office/drawing/2014/main" id="{9CC6E0DF-9022-4C4C-B054-ED1A68C96305}"/>
              </a:ext>
            </a:extLst>
          </p:cNvPr>
          <p:cNvSpPr/>
          <p:nvPr/>
        </p:nvSpPr>
        <p:spPr>
          <a:xfrm>
            <a:off x="973275" y="441787"/>
            <a:ext cx="920215" cy="707886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8">
            <a:extLst>
              <a:ext uri="{FF2B5EF4-FFF2-40B4-BE49-F238E27FC236}">
                <a16:creationId xmlns="" xmlns:a16="http://schemas.microsoft.com/office/drawing/2014/main" id="{C446DECB-F22C-44E7-AE49-5E256332A7EB}"/>
              </a:ext>
            </a:extLst>
          </p:cNvPr>
          <p:cNvSpPr/>
          <p:nvPr/>
        </p:nvSpPr>
        <p:spPr>
          <a:xfrm>
            <a:off x="2070951" y="460955"/>
            <a:ext cx="5490192" cy="707886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9">
            <a:extLst>
              <a:ext uri="{FF2B5EF4-FFF2-40B4-BE49-F238E27FC236}">
                <a16:creationId xmlns="" xmlns:a16="http://schemas.microsoft.com/office/drawing/2014/main" id="{421654F4-4EDF-4978-96B2-9B83F9CDB32F}"/>
              </a:ext>
            </a:extLst>
          </p:cNvPr>
          <p:cNvSpPr/>
          <p:nvPr/>
        </p:nvSpPr>
        <p:spPr>
          <a:xfrm>
            <a:off x="7894631" y="460956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2" name="Rounded Rectangle 100">
            <a:extLst>
              <a:ext uri="{FF2B5EF4-FFF2-40B4-BE49-F238E27FC236}">
                <a16:creationId xmlns="" xmlns:a16="http://schemas.microsoft.com/office/drawing/2014/main" id="{1D4689BE-F6FA-40B8-AE00-789956834C08}"/>
              </a:ext>
            </a:extLst>
          </p:cNvPr>
          <p:cNvSpPr/>
          <p:nvPr/>
        </p:nvSpPr>
        <p:spPr>
          <a:xfrm>
            <a:off x="7894630" y="460956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8</a:t>
            </a:r>
          </a:p>
        </p:txBody>
      </p:sp>
      <p:sp>
        <p:nvSpPr>
          <p:cNvPr id="13" name="Rounded Rectangle 101">
            <a:extLst>
              <a:ext uri="{FF2B5EF4-FFF2-40B4-BE49-F238E27FC236}">
                <a16:creationId xmlns="" xmlns:a16="http://schemas.microsoft.com/office/drawing/2014/main" id="{032B38D5-AD47-420C-9D0A-8AFDD54C1689}"/>
              </a:ext>
            </a:extLst>
          </p:cNvPr>
          <p:cNvSpPr/>
          <p:nvPr/>
        </p:nvSpPr>
        <p:spPr>
          <a:xfrm>
            <a:off x="9229037" y="460956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4" name="Rounded Rectangle 102">
            <a:extLst>
              <a:ext uri="{FF2B5EF4-FFF2-40B4-BE49-F238E27FC236}">
                <a16:creationId xmlns="" xmlns:a16="http://schemas.microsoft.com/office/drawing/2014/main" id="{ED5F2816-3AEE-4143-BD88-664C99520613}"/>
              </a:ext>
            </a:extLst>
          </p:cNvPr>
          <p:cNvSpPr/>
          <p:nvPr/>
        </p:nvSpPr>
        <p:spPr>
          <a:xfrm>
            <a:off x="9229036" y="460956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1</a:t>
            </a:r>
          </a:p>
        </p:txBody>
      </p:sp>
      <p:sp>
        <p:nvSpPr>
          <p:cNvPr id="15" name="Rounded Rectangle 103">
            <a:extLst>
              <a:ext uri="{FF2B5EF4-FFF2-40B4-BE49-F238E27FC236}">
                <a16:creationId xmlns="" xmlns:a16="http://schemas.microsoft.com/office/drawing/2014/main" id="{D2ECB476-317D-43D2-846A-E00E054FC005}"/>
              </a:ext>
            </a:extLst>
          </p:cNvPr>
          <p:cNvSpPr/>
          <p:nvPr/>
        </p:nvSpPr>
        <p:spPr>
          <a:xfrm>
            <a:off x="10447744" y="460956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6" name="Rounded Rectangle 104">
            <a:extLst>
              <a:ext uri="{FF2B5EF4-FFF2-40B4-BE49-F238E27FC236}">
                <a16:creationId xmlns="" xmlns:a16="http://schemas.microsoft.com/office/drawing/2014/main" id="{54A1246A-43C5-418F-9D18-7E66F8C853EB}"/>
              </a:ext>
            </a:extLst>
          </p:cNvPr>
          <p:cNvSpPr/>
          <p:nvPr/>
        </p:nvSpPr>
        <p:spPr>
          <a:xfrm>
            <a:off x="10447743" y="460956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95D8945-6D78-435F-A229-7125F97C9DD2}"/>
              </a:ext>
            </a:extLst>
          </p:cNvPr>
          <p:cNvSpPr txBox="1"/>
          <p:nvPr/>
        </p:nvSpPr>
        <p:spPr>
          <a:xfrm>
            <a:off x="8669693" y="398711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-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31CE903-3840-4247-B584-7A65DB324308}"/>
              </a:ext>
            </a:extLst>
          </p:cNvPr>
          <p:cNvSpPr txBox="1"/>
          <p:nvPr/>
        </p:nvSpPr>
        <p:spPr>
          <a:xfrm>
            <a:off x="9889797" y="398711"/>
            <a:ext cx="481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=</a:t>
            </a:r>
          </a:p>
        </p:txBody>
      </p:sp>
      <p:sp>
        <p:nvSpPr>
          <p:cNvPr id="19" name="Rounded Rectangle 107">
            <a:extLst>
              <a:ext uri="{FF2B5EF4-FFF2-40B4-BE49-F238E27FC236}">
                <a16:creationId xmlns="" xmlns:a16="http://schemas.microsoft.com/office/drawing/2014/main" id="{98B69595-5D0F-49BE-A6E4-2A05A6284FAD}"/>
              </a:ext>
            </a:extLst>
          </p:cNvPr>
          <p:cNvSpPr/>
          <p:nvPr/>
        </p:nvSpPr>
        <p:spPr>
          <a:xfrm>
            <a:off x="990755" y="442327"/>
            <a:ext cx="6555601" cy="707886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601FD8A-FAD7-44A7-9790-613FBDFDF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380" y="516909"/>
            <a:ext cx="508402" cy="54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04D940A1-0847-4536-B99F-EFCAF6519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175" y="1417472"/>
            <a:ext cx="535443" cy="54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DBD54A20-5E46-455D-A03E-728965D83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764" y="1436640"/>
            <a:ext cx="526211" cy="54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FAB8FB4B-315F-4D99-B8D6-52DD563BC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359" y="1410081"/>
            <a:ext cx="526211" cy="540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8DB52D5C-2F8D-4BB8-82F9-F97C4A6BC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9185" y="1417472"/>
            <a:ext cx="526211" cy="54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C06F8136-12E2-4AED-AB92-D5D37A972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023" y="1417472"/>
            <a:ext cx="526211" cy="54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758CB1EB-6DF4-47A8-90BF-EACE42EB5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703" y="1417472"/>
            <a:ext cx="526211" cy="540000"/>
          </a:xfrm>
          <a:prstGeom prst="rect">
            <a:avLst/>
          </a:prstGeom>
        </p:spPr>
      </p:pic>
      <p:sp>
        <p:nvSpPr>
          <p:cNvPr id="27" name="Rounded Rectangle 97">
            <a:extLst>
              <a:ext uri="{FF2B5EF4-FFF2-40B4-BE49-F238E27FC236}">
                <a16:creationId xmlns="" xmlns:a16="http://schemas.microsoft.com/office/drawing/2014/main" id="{872126AC-67D0-4CA1-BCFE-A51FD06C48AF}"/>
              </a:ext>
            </a:extLst>
          </p:cNvPr>
          <p:cNvSpPr/>
          <p:nvPr/>
        </p:nvSpPr>
        <p:spPr>
          <a:xfrm>
            <a:off x="824976" y="1312154"/>
            <a:ext cx="1631925" cy="735857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98">
            <a:extLst>
              <a:ext uri="{FF2B5EF4-FFF2-40B4-BE49-F238E27FC236}">
                <a16:creationId xmlns="" xmlns:a16="http://schemas.microsoft.com/office/drawing/2014/main" id="{0F1846D2-DB20-4C1E-98F7-710D57750375}"/>
              </a:ext>
            </a:extLst>
          </p:cNvPr>
          <p:cNvSpPr/>
          <p:nvPr/>
        </p:nvSpPr>
        <p:spPr>
          <a:xfrm>
            <a:off x="2595252" y="1312154"/>
            <a:ext cx="5018769" cy="735857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99">
            <a:extLst>
              <a:ext uri="{FF2B5EF4-FFF2-40B4-BE49-F238E27FC236}">
                <a16:creationId xmlns="" xmlns:a16="http://schemas.microsoft.com/office/drawing/2014/main" id="{0ED5A608-7D12-4C35-A2BC-1604AA978BFD}"/>
              </a:ext>
            </a:extLst>
          </p:cNvPr>
          <p:cNvSpPr/>
          <p:nvPr/>
        </p:nvSpPr>
        <p:spPr>
          <a:xfrm>
            <a:off x="7947508" y="1304440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30" name="Rounded Rectangle 100">
            <a:extLst>
              <a:ext uri="{FF2B5EF4-FFF2-40B4-BE49-F238E27FC236}">
                <a16:creationId xmlns="" xmlns:a16="http://schemas.microsoft.com/office/drawing/2014/main" id="{C78AA7C9-EBFE-4D4B-9D64-9CD4AF05A3A0}"/>
              </a:ext>
            </a:extLst>
          </p:cNvPr>
          <p:cNvSpPr/>
          <p:nvPr/>
        </p:nvSpPr>
        <p:spPr>
          <a:xfrm>
            <a:off x="7947507" y="1304440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8</a:t>
            </a:r>
          </a:p>
        </p:txBody>
      </p:sp>
      <p:sp>
        <p:nvSpPr>
          <p:cNvPr id="31" name="Rounded Rectangle 101">
            <a:extLst>
              <a:ext uri="{FF2B5EF4-FFF2-40B4-BE49-F238E27FC236}">
                <a16:creationId xmlns="" xmlns:a16="http://schemas.microsoft.com/office/drawing/2014/main" id="{926C8239-4741-40A4-9C61-E03B678A308C}"/>
              </a:ext>
            </a:extLst>
          </p:cNvPr>
          <p:cNvSpPr/>
          <p:nvPr/>
        </p:nvSpPr>
        <p:spPr>
          <a:xfrm>
            <a:off x="9281914" y="1304440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32" name="Rounded Rectangle 102">
            <a:extLst>
              <a:ext uri="{FF2B5EF4-FFF2-40B4-BE49-F238E27FC236}">
                <a16:creationId xmlns="" xmlns:a16="http://schemas.microsoft.com/office/drawing/2014/main" id="{33791B38-40B6-4A77-9ABB-9DCB98C579C8}"/>
              </a:ext>
            </a:extLst>
          </p:cNvPr>
          <p:cNvSpPr/>
          <p:nvPr/>
        </p:nvSpPr>
        <p:spPr>
          <a:xfrm>
            <a:off x="9281913" y="1304440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2</a:t>
            </a:r>
          </a:p>
        </p:txBody>
      </p:sp>
      <p:sp>
        <p:nvSpPr>
          <p:cNvPr id="33" name="Rounded Rectangle 103">
            <a:extLst>
              <a:ext uri="{FF2B5EF4-FFF2-40B4-BE49-F238E27FC236}">
                <a16:creationId xmlns="" xmlns:a16="http://schemas.microsoft.com/office/drawing/2014/main" id="{BE50BE05-6ABC-4834-8C43-D74D671D8E5A}"/>
              </a:ext>
            </a:extLst>
          </p:cNvPr>
          <p:cNvSpPr/>
          <p:nvPr/>
        </p:nvSpPr>
        <p:spPr>
          <a:xfrm>
            <a:off x="10500621" y="1304440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34" name="Rounded Rectangle 104">
            <a:extLst>
              <a:ext uri="{FF2B5EF4-FFF2-40B4-BE49-F238E27FC236}">
                <a16:creationId xmlns="" xmlns:a16="http://schemas.microsoft.com/office/drawing/2014/main" id="{22BDC412-11D4-4E85-BAE6-F5894F8A8D4B}"/>
              </a:ext>
            </a:extLst>
          </p:cNvPr>
          <p:cNvSpPr/>
          <p:nvPr/>
        </p:nvSpPr>
        <p:spPr>
          <a:xfrm>
            <a:off x="10500620" y="1304440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11E3C137-905F-479E-BBC3-F76D9D85024E}"/>
              </a:ext>
            </a:extLst>
          </p:cNvPr>
          <p:cNvSpPr txBox="1"/>
          <p:nvPr/>
        </p:nvSpPr>
        <p:spPr>
          <a:xfrm>
            <a:off x="8722570" y="1242195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-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7D3BD653-C563-4823-96BD-F1BB1FF18BDF}"/>
              </a:ext>
            </a:extLst>
          </p:cNvPr>
          <p:cNvSpPr txBox="1"/>
          <p:nvPr/>
        </p:nvSpPr>
        <p:spPr>
          <a:xfrm>
            <a:off x="9942673" y="1242195"/>
            <a:ext cx="481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=</a:t>
            </a:r>
          </a:p>
        </p:txBody>
      </p:sp>
      <p:sp>
        <p:nvSpPr>
          <p:cNvPr id="37" name="Rounded Rectangle 107">
            <a:extLst>
              <a:ext uri="{FF2B5EF4-FFF2-40B4-BE49-F238E27FC236}">
                <a16:creationId xmlns="" xmlns:a16="http://schemas.microsoft.com/office/drawing/2014/main" id="{9D08E6FC-F842-4BE6-A0F4-E64BE47A3778}"/>
              </a:ext>
            </a:extLst>
          </p:cNvPr>
          <p:cNvSpPr/>
          <p:nvPr/>
        </p:nvSpPr>
        <p:spPr>
          <a:xfrm>
            <a:off x="838545" y="1312154"/>
            <a:ext cx="6775475" cy="735857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97CA2E30-CE2C-42F5-BA37-12A64907C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191" y="1436640"/>
            <a:ext cx="526211" cy="540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CBB569C1-8459-4E87-ACC2-94AC699FF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319" y="1436640"/>
            <a:ext cx="535443" cy="540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1D723560-11FD-4C6C-BD18-DBE63A2C9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814" y="2254182"/>
            <a:ext cx="535444" cy="540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BB835A74-D492-4EBD-B76E-674C46BC4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3618" y="2295988"/>
            <a:ext cx="526212" cy="540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48A7AC45-9F86-48E9-B64A-599663D34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511" y="2268503"/>
            <a:ext cx="526212" cy="540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DFAECC5C-383E-46EA-8235-BAB83EC2C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9235" y="2295988"/>
            <a:ext cx="526212" cy="540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408CE948-1C70-4C9D-BE37-FACC62235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382" y="2268503"/>
            <a:ext cx="526212" cy="540000"/>
          </a:xfrm>
          <a:prstGeom prst="rect">
            <a:avLst/>
          </a:prstGeom>
        </p:spPr>
      </p:pic>
      <p:sp>
        <p:nvSpPr>
          <p:cNvPr id="45" name="Rounded Rectangle 97">
            <a:extLst>
              <a:ext uri="{FF2B5EF4-FFF2-40B4-BE49-F238E27FC236}">
                <a16:creationId xmlns="" xmlns:a16="http://schemas.microsoft.com/office/drawing/2014/main" id="{46D826FF-1B40-4F51-A51B-BEDB9B35E53D}"/>
              </a:ext>
            </a:extLst>
          </p:cNvPr>
          <p:cNvSpPr/>
          <p:nvPr/>
        </p:nvSpPr>
        <p:spPr>
          <a:xfrm>
            <a:off x="838546" y="2183281"/>
            <a:ext cx="2147128" cy="675740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98">
            <a:extLst>
              <a:ext uri="{FF2B5EF4-FFF2-40B4-BE49-F238E27FC236}">
                <a16:creationId xmlns="" xmlns:a16="http://schemas.microsoft.com/office/drawing/2014/main" id="{D96F29C5-BAC4-4B8F-B638-A38C6B9CBDB7}"/>
              </a:ext>
            </a:extLst>
          </p:cNvPr>
          <p:cNvSpPr/>
          <p:nvPr/>
        </p:nvSpPr>
        <p:spPr>
          <a:xfrm>
            <a:off x="3182344" y="2171501"/>
            <a:ext cx="4431676" cy="675740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99">
            <a:extLst>
              <a:ext uri="{FF2B5EF4-FFF2-40B4-BE49-F238E27FC236}">
                <a16:creationId xmlns="" xmlns:a16="http://schemas.microsoft.com/office/drawing/2014/main" id="{12DF787E-CF37-46E0-ABC4-3D3954897846}"/>
              </a:ext>
            </a:extLst>
          </p:cNvPr>
          <p:cNvSpPr/>
          <p:nvPr/>
        </p:nvSpPr>
        <p:spPr>
          <a:xfrm>
            <a:off x="7934743" y="2164705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48" name="Rounded Rectangle 100">
            <a:extLst>
              <a:ext uri="{FF2B5EF4-FFF2-40B4-BE49-F238E27FC236}">
                <a16:creationId xmlns="" xmlns:a16="http://schemas.microsoft.com/office/drawing/2014/main" id="{C8511E1E-AB8F-4787-848F-CC990D1799BC}"/>
              </a:ext>
            </a:extLst>
          </p:cNvPr>
          <p:cNvSpPr/>
          <p:nvPr/>
        </p:nvSpPr>
        <p:spPr>
          <a:xfrm>
            <a:off x="7934742" y="2164705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8</a:t>
            </a:r>
          </a:p>
        </p:txBody>
      </p:sp>
      <p:sp>
        <p:nvSpPr>
          <p:cNvPr id="49" name="Rounded Rectangle 101">
            <a:extLst>
              <a:ext uri="{FF2B5EF4-FFF2-40B4-BE49-F238E27FC236}">
                <a16:creationId xmlns="" xmlns:a16="http://schemas.microsoft.com/office/drawing/2014/main" id="{F3D8DF0B-B59C-416F-9964-3EB34C2A19DB}"/>
              </a:ext>
            </a:extLst>
          </p:cNvPr>
          <p:cNvSpPr/>
          <p:nvPr/>
        </p:nvSpPr>
        <p:spPr>
          <a:xfrm>
            <a:off x="9269148" y="2164705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50" name="Rounded Rectangle 102">
            <a:extLst>
              <a:ext uri="{FF2B5EF4-FFF2-40B4-BE49-F238E27FC236}">
                <a16:creationId xmlns="" xmlns:a16="http://schemas.microsoft.com/office/drawing/2014/main" id="{56651A9F-7B6B-48C7-BA12-444E3B5E1DA8}"/>
              </a:ext>
            </a:extLst>
          </p:cNvPr>
          <p:cNvSpPr/>
          <p:nvPr/>
        </p:nvSpPr>
        <p:spPr>
          <a:xfrm>
            <a:off x="9269147" y="2164705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3</a:t>
            </a:r>
          </a:p>
        </p:txBody>
      </p:sp>
      <p:sp>
        <p:nvSpPr>
          <p:cNvPr id="51" name="Rounded Rectangle 103">
            <a:extLst>
              <a:ext uri="{FF2B5EF4-FFF2-40B4-BE49-F238E27FC236}">
                <a16:creationId xmlns="" xmlns:a16="http://schemas.microsoft.com/office/drawing/2014/main" id="{46285760-6032-4D65-B76A-E60B958F0EE5}"/>
              </a:ext>
            </a:extLst>
          </p:cNvPr>
          <p:cNvSpPr/>
          <p:nvPr/>
        </p:nvSpPr>
        <p:spPr>
          <a:xfrm>
            <a:off x="10487856" y="2164705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52" name="Rounded Rectangle 104">
            <a:extLst>
              <a:ext uri="{FF2B5EF4-FFF2-40B4-BE49-F238E27FC236}">
                <a16:creationId xmlns="" xmlns:a16="http://schemas.microsoft.com/office/drawing/2014/main" id="{59138509-5773-4786-A77D-5EAE8A788BFF}"/>
              </a:ext>
            </a:extLst>
          </p:cNvPr>
          <p:cNvSpPr/>
          <p:nvPr/>
        </p:nvSpPr>
        <p:spPr>
          <a:xfrm>
            <a:off x="10487855" y="2164705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CD05BB08-C5E1-4E94-8579-7333FC3FAB1B}"/>
              </a:ext>
            </a:extLst>
          </p:cNvPr>
          <p:cNvSpPr txBox="1"/>
          <p:nvPr/>
        </p:nvSpPr>
        <p:spPr>
          <a:xfrm>
            <a:off x="8709804" y="2102460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-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6DE87E36-F936-4863-B2E6-18EE2ADEDA59}"/>
              </a:ext>
            </a:extLst>
          </p:cNvPr>
          <p:cNvSpPr txBox="1"/>
          <p:nvPr/>
        </p:nvSpPr>
        <p:spPr>
          <a:xfrm>
            <a:off x="9929908" y="2102460"/>
            <a:ext cx="481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=</a:t>
            </a:r>
          </a:p>
        </p:txBody>
      </p:sp>
      <p:sp>
        <p:nvSpPr>
          <p:cNvPr id="55" name="Rounded Rectangle 107">
            <a:extLst>
              <a:ext uri="{FF2B5EF4-FFF2-40B4-BE49-F238E27FC236}">
                <a16:creationId xmlns="" xmlns:a16="http://schemas.microsoft.com/office/drawing/2014/main" id="{5EF93E40-39CC-4667-9965-E38F7C43AAFD}"/>
              </a:ext>
            </a:extLst>
          </p:cNvPr>
          <p:cNvSpPr/>
          <p:nvPr/>
        </p:nvSpPr>
        <p:spPr>
          <a:xfrm>
            <a:off x="838545" y="2183281"/>
            <a:ext cx="6775475" cy="675740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1ED95228-6C84-4BF3-8728-DF7FC898C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474" y="2319020"/>
            <a:ext cx="526212" cy="540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0654A65E-32F9-482D-902C-417A24620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192" y="2271278"/>
            <a:ext cx="535444" cy="540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A236630C-529D-43FE-8F85-EF6519342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530" y="2253378"/>
            <a:ext cx="535444" cy="540000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="" xmlns:a16="http://schemas.microsoft.com/office/drawing/2014/main" id="{1960AA0C-18B7-41DD-8816-59F80CB3F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206" y="3154932"/>
            <a:ext cx="535444" cy="540000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="" xmlns:a16="http://schemas.microsoft.com/office/drawing/2014/main" id="{5B07347C-5087-41F7-96B1-5DAEA8D29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986" y="3114563"/>
            <a:ext cx="526212" cy="540000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="" xmlns:a16="http://schemas.microsoft.com/office/drawing/2014/main" id="{25FEAFFB-B2C6-4576-B41E-68BF7E3B9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062" y="3059910"/>
            <a:ext cx="526212" cy="54000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="" xmlns:a16="http://schemas.microsoft.com/office/drawing/2014/main" id="{57A6372F-EBDB-44C4-9894-E2284C166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850" y="3100079"/>
            <a:ext cx="526212" cy="540000"/>
          </a:xfrm>
          <a:prstGeom prst="rect">
            <a:avLst/>
          </a:prstGeom>
        </p:spPr>
      </p:pic>
      <p:sp>
        <p:nvSpPr>
          <p:cNvPr id="101" name="Rounded Rectangle 97">
            <a:extLst>
              <a:ext uri="{FF2B5EF4-FFF2-40B4-BE49-F238E27FC236}">
                <a16:creationId xmlns="" xmlns:a16="http://schemas.microsoft.com/office/drawing/2014/main" id="{E85BA5D1-15D6-4053-9BB5-016B6D701722}"/>
              </a:ext>
            </a:extLst>
          </p:cNvPr>
          <p:cNvSpPr/>
          <p:nvPr/>
        </p:nvSpPr>
        <p:spPr>
          <a:xfrm>
            <a:off x="817255" y="2994761"/>
            <a:ext cx="3132111" cy="780614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ounded Rectangle 98">
            <a:extLst>
              <a:ext uri="{FF2B5EF4-FFF2-40B4-BE49-F238E27FC236}">
                <a16:creationId xmlns="" xmlns:a16="http://schemas.microsoft.com/office/drawing/2014/main" id="{B9B86590-C90B-4E7A-8A03-1D4A8A05D6AD}"/>
              </a:ext>
            </a:extLst>
          </p:cNvPr>
          <p:cNvSpPr/>
          <p:nvPr/>
        </p:nvSpPr>
        <p:spPr>
          <a:xfrm>
            <a:off x="4109678" y="3008189"/>
            <a:ext cx="3597658" cy="779607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ounded Rectangle 99">
            <a:extLst>
              <a:ext uri="{FF2B5EF4-FFF2-40B4-BE49-F238E27FC236}">
                <a16:creationId xmlns="" xmlns:a16="http://schemas.microsoft.com/office/drawing/2014/main" id="{24B45050-4C08-4879-8004-147A1F250D67}"/>
              </a:ext>
            </a:extLst>
          </p:cNvPr>
          <p:cNvSpPr/>
          <p:nvPr/>
        </p:nvSpPr>
        <p:spPr>
          <a:xfrm>
            <a:off x="7947508" y="3100080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04" name="Rounded Rectangle 100">
            <a:extLst>
              <a:ext uri="{FF2B5EF4-FFF2-40B4-BE49-F238E27FC236}">
                <a16:creationId xmlns="" xmlns:a16="http://schemas.microsoft.com/office/drawing/2014/main" id="{A3E3110C-91DC-4E64-A293-351A2558EF5B}"/>
              </a:ext>
            </a:extLst>
          </p:cNvPr>
          <p:cNvSpPr/>
          <p:nvPr/>
        </p:nvSpPr>
        <p:spPr>
          <a:xfrm>
            <a:off x="7947507" y="3100080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8</a:t>
            </a:r>
          </a:p>
        </p:txBody>
      </p:sp>
      <p:sp>
        <p:nvSpPr>
          <p:cNvPr id="105" name="Rounded Rectangle 101">
            <a:extLst>
              <a:ext uri="{FF2B5EF4-FFF2-40B4-BE49-F238E27FC236}">
                <a16:creationId xmlns="" xmlns:a16="http://schemas.microsoft.com/office/drawing/2014/main" id="{7D847131-7AB4-4034-BE34-FFBB524185FA}"/>
              </a:ext>
            </a:extLst>
          </p:cNvPr>
          <p:cNvSpPr/>
          <p:nvPr/>
        </p:nvSpPr>
        <p:spPr>
          <a:xfrm>
            <a:off x="9281914" y="3100080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06" name="Rounded Rectangle 102">
            <a:extLst>
              <a:ext uri="{FF2B5EF4-FFF2-40B4-BE49-F238E27FC236}">
                <a16:creationId xmlns="" xmlns:a16="http://schemas.microsoft.com/office/drawing/2014/main" id="{14190EDB-BDF7-4771-805C-47E06C5B1403}"/>
              </a:ext>
            </a:extLst>
          </p:cNvPr>
          <p:cNvSpPr/>
          <p:nvPr/>
        </p:nvSpPr>
        <p:spPr>
          <a:xfrm>
            <a:off x="9281913" y="3100080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4</a:t>
            </a:r>
          </a:p>
        </p:txBody>
      </p:sp>
      <p:sp>
        <p:nvSpPr>
          <p:cNvPr id="107" name="Rounded Rectangle 103">
            <a:extLst>
              <a:ext uri="{FF2B5EF4-FFF2-40B4-BE49-F238E27FC236}">
                <a16:creationId xmlns="" xmlns:a16="http://schemas.microsoft.com/office/drawing/2014/main" id="{BB55A698-3BE8-47AD-84B7-FE9A6D64AC91}"/>
              </a:ext>
            </a:extLst>
          </p:cNvPr>
          <p:cNvSpPr/>
          <p:nvPr/>
        </p:nvSpPr>
        <p:spPr>
          <a:xfrm>
            <a:off x="10500621" y="3100080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08" name="Rounded Rectangle 104">
            <a:extLst>
              <a:ext uri="{FF2B5EF4-FFF2-40B4-BE49-F238E27FC236}">
                <a16:creationId xmlns="" xmlns:a16="http://schemas.microsoft.com/office/drawing/2014/main" id="{37B3A06F-6757-4ACB-9B4E-3201078CF386}"/>
              </a:ext>
            </a:extLst>
          </p:cNvPr>
          <p:cNvSpPr/>
          <p:nvPr/>
        </p:nvSpPr>
        <p:spPr>
          <a:xfrm>
            <a:off x="10500620" y="3100080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4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="" xmlns:a16="http://schemas.microsoft.com/office/drawing/2014/main" id="{4E98135B-111E-4788-B9C6-615572413874}"/>
              </a:ext>
            </a:extLst>
          </p:cNvPr>
          <p:cNvSpPr txBox="1"/>
          <p:nvPr/>
        </p:nvSpPr>
        <p:spPr>
          <a:xfrm>
            <a:off x="8722570" y="3037835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-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="" xmlns:a16="http://schemas.microsoft.com/office/drawing/2014/main" id="{B7C4950F-57CF-4872-AF40-F6DCF8E3A61D}"/>
              </a:ext>
            </a:extLst>
          </p:cNvPr>
          <p:cNvSpPr txBox="1"/>
          <p:nvPr/>
        </p:nvSpPr>
        <p:spPr>
          <a:xfrm>
            <a:off x="9942673" y="3037835"/>
            <a:ext cx="481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=</a:t>
            </a:r>
          </a:p>
        </p:txBody>
      </p:sp>
      <p:sp>
        <p:nvSpPr>
          <p:cNvPr id="111" name="Rounded Rectangle 107">
            <a:extLst>
              <a:ext uri="{FF2B5EF4-FFF2-40B4-BE49-F238E27FC236}">
                <a16:creationId xmlns="" xmlns:a16="http://schemas.microsoft.com/office/drawing/2014/main" id="{F81C93AB-BD26-4FB6-B145-CAEDE15A3ADE}"/>
              </a:ext>
            </a:extLst>
          </p:cNvPr>
          <p:cNvSpPr/>
          <p:nvPr/>
        </p:nvSpPr>
        <p:spPr>
          <a:xfrm>
            <a:off x="817560" y="2994760"/>
            <a:ext cx="6889776" cy="779606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" name="Picture 111">
            <a:extLst>
              <a:ext uri="{FF2B5EF4-FFF2-40B4-BE49-F238E27FC236}">
                <a16:creationId xmlns="" xmlns:a16="http://schemas.microsoft.com/office/drawing/2014/main" id="{164B1F1A-0915-4CD2-B221-CB9919BCC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4054" y="3129176"/>
            <a:ext cx="526212" cy="540000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="" xmlns:a16="http://schemas.microsoft.com/office/drawing/2014/main" id="{86CB35D1-618B-4F84-8E60-593C1DF30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961" y="3154462"/>
            <a:ext cx="535444" cy="54000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="" xmlns:a16="http://schemas.microsoft.com/office/drawing/2014/main" id="{2C6884FB-C13C-47C7-8908-250C08E3A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460" y="3129048"/>
            <a:ext cx="535444" cy="540000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="" xmlns:a16="http://schemas.microsoft.com/office/drawing/2014/main" id="{4AF805FE-5223-43BC-88BB-79104ADA8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898" y="3129048"/>
            <a:ext cx="535444" cy="540000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="" xmlns:a16="http://schemas.microsoft.com/office/drawing/2014/main" id="{08CA07B4-0F37-4D3E-AE05-E18EAD60B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756" y="4074577"/>
            <a:ext cx="535444" cy="540000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="" xmlns:a16="http://schemas.microsoft.com/office/drawing/2014/main" id="{40AE6B40-C9EC-4F08-99DE-917698A2C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964" y="4059563"/>
            <a:ext cx="526212" cy="540000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="" xmlns:a16="http://schemas.microsoft.com/office/drawing/2014/main" id="{A249586E-D9F0-4BDF-A590-DAC6BD46D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167" y="4023111"/>
            <a:ext cx="526212" cy="540000"/>
          </a:xfrm>
          <a:prstGeom prst="rect">
            <a:avLst/>
          </a:prstGeom>
        </p:spPr>
      </p:pic>
      <p:sp>
        <p:nvSpPr>
          <p:cNvPr id="119" name="Rounded Rectangle 97">
            <a:extLst>
              <a:ext uri="{FF2B5EF4-FFF2-40B4-BE49-F238E27FC236}">
                <a16:creationId xmlns="" xmlns:a16="http://schemas.microsoft.com/office/drawing/2014/main" id="{4C4BFBA1-637C-43BF-9F33-CD4433249700}"/>
              </a:ext>
            </a:extLst>
          </p:cNvPr>
          <p:cNvSpPr/>
          <p:nvPr/>
        </p:nvSpPr>
        <p:spPr>
          <a:xfrm>
            <a:off x="773845" y="3915093"/>
            <a:ext cx="3861667" cy="779606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ounded Rectangle 98">
            <a:extLst>
              <a:ext uri="{FF2B5EF4-FFF2-40B4-BE49-F238E27FC236}">
                <a16:creationId xmlns="" xmlns:a16="http://schemas.microsoft.com/office/drawing/2014/main" id="{975CF714-F046-456F-96BA-2AD5E775AA19}"/>
              </a:ext>
            </a:extLst>
          </p:cNvPr>
          <p:cNvSpPr/>
          <p:nvPr/>
        </p:nvSpPr>
        <p:spPr>
          <a:xfrm>
            <a:off x="4706120" y="3915093"/>
            <a:ext cx="2974777" cy="759989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ounded Rectangle 99">
            <a:extLst>
              <a:ext uri="{FF2B5EF4-FFF2-40B4-BE49-F238E27FC236}">
                <a16:creationId xmlns="" xmlns:a16="http://schemas.microsoft.com/office/drawing/2014/main" id="{45525186-9929-44AD-94DD-80DC1069BC1F}"/>
              </a:ext>
            </a:extLst>
          </p:cNvPr>
          <p:cNvSpPr/>
          <p:nvPr/>
        </p:nvSpPr>
        <p:spPr>
          <a:xfrm>
            <a:off x="7947508" y="3953922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22" name="Rounded Rectangle 100">
            <a:extLst>
              <a:ext uri="{FF2B5EF4-FFF2-40B4-BE49-F238E27FC236}">
                <a16:creationId xmlns="" xmlns:a16="http://schemas.microsoft.com/office/drawing/2014/main" id="{A2532EDB-336D-4232-8D7B-9BB403E4E3DA}"/>
              </a:ext>
            </a:extLst>
          </p:cNvPr>
          <p:cNvSpPr/>
          <p:nvPr/>
        </p:nvSpPr>
        <p:spPr>
          <a:xfrm>
            <a:off x="7947507" y="3953922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8</a:t>
            </a:r>
          </a:p>
        </p:txBody>
      </p:sp>
      <p:sp>
        <p:nvSpPr>
          <p:cNvPr id="123" name="Rounded Rectangle 101">
            <a:extLst>
              <a:ext uri="{FF2B5EF4-FFF2-40B4-BE49-F238E27FC236}">
                <a16:creationId xmlns="" xmlns:a16="http://schemas.microsoft.com/office/drawing/2014/main" id="{233A98D2-EA24-4E52-9DBD-D2BF1BA23B46}"/>
              </a:ext>
            </a:extLst>
          </p:cNvPr>
          <p:cNvSpPr/>
          <p:nvPr/>
        </p:nvSpPr>
        <p:spPr>
          <a:xfrm>
            <a:off x="9281914" y="3953922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24" name="Rounded Rectangle 102">
            <a:extLst>
              <a:ext uri="{FF2B5EF4-FFF2-40B4-BE49-F238E27FC236}">
                <a16:creationId xmlns="" xmlns:a16="http://schemas.microsoft.com/office/drawing/2014/main" id="{36BB18DA-339F-4C75-B801-070E4AE9A504}"/>
              </a:ext>
            </a:extLst>
          </p:cNvPr>
          <p:cNvSpPr/>
          <p:nvPr/>
        </p:nvSpPr>
        <p:spPr>
          <a:xfrm>
            <a:off x="9281913" y="3953922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5</a:t>
            </a:r>
          </a:p>
        </p:txBody>
      </p:sp>
      <p:sp>
        <p:nvSpPr>
          <p:cNvPr id="125" name="Rounded Rectangle 103">
            <a:extLst>
              <a:ext uri="{FF2B5EF4-FFF2-40B4-BE49-F238E27FC236}">
                <a16:creationId xmlns="" xmlns:a16="http://schemas.microsoft.com/office/drawing/2014/main" id="{5BAED884-B205-4DCC-9543-01B45EC40E8B}"/>
              </a:ext>
            </a:extLst>
          </p:cNvPr>
          <p:cNvSpPr/>
          <p:nvPr/>
        </p:nvSpPr>
        <p:spPr>
          <a:xfrm>
            <a:off x="10500621" y="3953922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26" name="Rounded Rectangle 104">
            <a:extLst>
              <a:ext uri="{FF2B5EF4-FFF2-40B4-BE49-F238E27FC236}">
                <a16:creationId xmlns="" xmlns:a16="http://schemas.microsoft.com/office/drawing/2014/main" id="{DD007E01-95EE-49D6-B006-2C4AB43C00D8}"/>
              </a:ext>
            </a:extLst>
          </p:cNvPr>
          <p:cNvSpPr/>
          <p:nvPr/>
        </p:nvSpPr>
        <p:spPr>
          <a:xfrm>
            <a:off x="10500620" y="3953922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3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="" xmlns:a16="http://schemas.microsoft.com/office/drawing/2014/main" id="{32CD993A-917A-447B-8E8A-2B4413388227}"/>
              </a:ext>
            </a:extLst>
          </p:cNvPr>
          <p:cNvSpPr txBox="1"/>
          <p:nvPr/>
        </p:nvSpPr>
        <p:spPr>
          <a:xfrm>
            <a:off x="8722570" y="3891677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-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="" xmlns:a16="http://schemas.microsoft.com/office/drawing/2014/main" id="{4557F943-ABF0-41B1-AF53-60FB3E7D6C6C}"/>
              </a:ext>
            </a:extLst>
          </p:cNvPr>
          <p:cNvSpPr txBox="1"/>
          <p:nvPr/>
        </p:nvSpPr>
        <p:spPr>
          <a:xfrm>
            <a:off x="9942673" y="3891677"/>
            <a:ext cx="481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=</a:t>
            </a:r>
          </a:p>
        </p:txBody>
      </p:sp>
      <p:sp>
        <p:nvSpPr>
          <p:cNvPr id="129" name="Rounded Rectangle 107">
            <a:extLst>
              <a:ext uri="{FF2B5EF4-FFF2-40B4-BE49-F238E27FC236}">
                <a16:creationId xmlns="" xmlns:a16="http://schemas.microsoft.com/office/drawing/2014/main" id="{3AA47664-7872-4085-93D8-E98228FBC899}"/>
              </a:ext>
            </a:extLst>
          </p:cNvPr>
          <p:cNvSpPr/>
          <p:nvPr/>
        </p:nvSpPr>
        <p:spPr>
          <a:xfrm>
            <a:off x="775190" y="3927512"/>
            <a:ext cx="6889776" cy="75998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0" name="Picture 129">
            <a:extLst>
              <a:ext uri="{FF2B5EF4-FFF2-40B4-BE49-F238E27FC236}">
                <a16:creationId xmlns="" xmlns:a16="http://schemas.microsoft.com/office/drawing/2014/main" id="{F7E8DF5B-0362-4336-B2BA-8E8D1CDD8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941" y="4070953"/>
            <a:ext cx="526212" cy="540000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="" xmlns:a16="http://schemas.microsoft.com/office/drawing/2014/main" id="{574E53B3-1B41-4638-8199-0580979A5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059" y="4078832"/>
            <a:ext cx="535444" cy="540000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="" xmlns:a16="http://schemas.microsoft.com/office/drawing/2014/main" id="{7F9F6CC4-A5FF-46F5-A3BB-5F5411D86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597" y="4074577"/>
            <a:ext cx="535444" cy="540000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="" xmlns:a16="http://schemas.microsoft.com/office/drawing/2014/main" id="{6936B010-1D27-40C7-BF81-79EE47254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738" y="4074577"/>
            <a:ext cx="535444" cy="540000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="" xmlns:a16="http://schemas.microsoft.com/office/drawing/2014/main" id="{52C6D717-01B6-4F43-BDFA-0889C808A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008" y="4074577"/>
            <a:ext cx="535444" cy="540000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="" xmlns:a16="http://schemas.microsoft.com/office/drawing/2014/main" id="{97FDF766-D3E2-4E8F-A484-E140A3316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756" y="4971928"/>
            <a:ext cx="535444" cy="540000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="" xmlns:a16="http://schemas.microsoft.com/office/drawing/2014/main" id="{4F0D2D6A-1477-4954-9760-2FBB314CC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509" y="4971408"/>
            <a:ext cx="526212" cy="540000"/>
          </a:xfrm>
          <a:prstGeom prst="rect">
            <a:avLst/>
          </a:prstGeom>
        </p:spPr>
      </p:pic>
      <p:sp>
        <p:nvSpPr>
          <p:cNvPr id="137" name="Rounded Rectangle 97">
            <a:extLst>
              <a:ext uri="{FF2B5EF4-FFF2-40B4-BE49-F238E27FC236}">
                <a16:creationId xmlns="" xmlns:a16="http://schemas.microsoft.com/office/drawing/2014/main" id="{123D8CBF-C217-424F-8971-14E3BE54833E}"/>
              </a:ext>
            </a:extLst>
          </p:cNvPr>
          <p:cNvSpPr/>
          <p:nvPr/>
        </p:nvSpPr>
        <p:spPr>
          <a:xfrm>
            <a:off x="810529" y="4826896"/>
            <a:ext cx="4715719" cy="779373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ounded Rectangle 98">
            <a:extLst>
              <a:ext uri="{FF2B5EF4-FFF2-40B4-BE49-F238E27FC236}">
                <a16:creationId xmlns="" xmlns:a16="http://schemas.microsoft.com/office/drawing/2014/main" id="{916F3263-AE67-426A-8780-8B4B195B6CF5}"/>
              </a:ext>
            </a:extLst>
          </p:cNvPr>
          <p:cNvSpPr/>
          <p:nvPr/>
        </p:nvSpPr>
        <p:spPr>
          <a:xfrm>
            <a:off x="5660421" y="4831870"/>
            <a:ext cx="1950342" cy="774399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ounded Rectangle 99">
            <a:extLst>
              <a:ext uri="{FF2B5EF4-FFF2-40B4-BE49-F238E27FC236}">
                <a16:creationId xmlns="" xmlns:a16="http://schemas.microsoft.com/office/drawing/2014/main" id="{2ADBCE6C-44BD-43AA-871E-AFAFBF9BCFBB}"/>
              </a:ext>
            </a:extLst>
          </p:cNvPr>
          <p:cNvSpPr/>
          <p:nvPr/>
        </p:nvSpPr>
        <p:spPr>
          <a:xfrm>
            <a:off x="7934743" y="4913013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40" name="Rounded Rectangle 100">
            <a:extLst>
              <a:ext uri="{FF2B5EF4-FFF2-40B4-BE49-F238E27FC236}">
                <a16:creationId xmlns="" xmlns:a16="http://schemas.microsoft.com/office/drawing/2014/main" id="{4EAE93C4-CAE9-4B0D-817D-94AA33783225}"/>
              </a:ext>
            </a:extLst>
          </p:cNvPr>
          <p:cNvSpPr/>
          <p:nvPr/>
        </p:nvSpPr>
        <p:spPr>
          <a:xfrm>
            <a:off x="7934742" y="4913013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8</a:t>
            </a:r>
          </a:p>
        </p:txBody>
      </p:sp>
      <p:sp>
        <p:nvSpPr>
          <p:cNvPr id="141" name="Rounded Rectangle 101">
            <a:extLst>
              <a:ext uri="{FF2B5EF4-FFF2-40B4-BE49-F238E27FC236}">
                <a16:creationId xmlns="" xmlns:a16="http://schemas.microsoft.com/office/drawing/2014/main" id="{79ECE508-251A-4485-AC7A-28967AFE52B0}"/>
              </a:ext>
            </a:extLst>
          </p:cNvPr>
          <p:cNvSpPr/>
          <p:nvPr/>
        </p:nvSpPr>
        <p:spPr>
          <a:xfrm>
            <a:off x="9269148" y="4913013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42" name="Rounded Rectangle 102">
            <a:extLst>
              <a:ext uri="{FF2B5EF4-FFF2-40B4-BE49-F238E27FC236}">
                <a16:creationId xmlns="" xmlns:a16="http://schemas.microsoft.com/office/drawing/2014/main" id="{9722707A-CBDD-42A0-92CF-715926E5D8F7}"/>
              </a:ext>
            </a:extLst>
          </p:cNvPr>
          <p:cNvSpPr/>
          <p:nvPr/>
        </p:nvSpPr>
        <p:spPr>
          <a:xfrm>
            <a:off x="9269147" y="4913013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6</a:t>
            </a:r>
          </a:p>
        </p:txBody>
      </p:sp>
      <p:sp>
        <p:nvSpPr>
          <p:cNvPr id="143" name="Rounded Rectangle 103">
            <a:extLst>
              <a:ext uri="{FF2B5EF4-FFF2-40B4-BE49-F238E27FC236}">
                <a16:creationId xmlns="" xmlns:a16="http://schemas.microsoft.com/office/drawing/2014/main" id="{BBECFBB4-D046-453C-BE13-BF90FEC7FC2E}"/>
              </a:ext>
            </a:extLst>
          </p:cNvPr>
          <p:cNvSpPr/>
          <p:nvPr/>
        </p:nvSpPr>
        <p:spPr>
          <a:xfrm>
            <a:off x="10487856" y="4913013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44" name="Rounded Rectangle 104">
            <a:extLst>
              <a:ext uri="{FF2B5EF4-FFF2-40B4-BE49-F238E27FC236}">
                <a16:creationId xmlns="" xmlns:a16="http://schemas.microsoft.com/office/drawing/2014/main" id="{0B909DD1-19B6-45CB-A159-D1055C81D4E9}"/>
              </a:ext>
            </a:extLst>
          </p:cNvPr>
          <p:cNvSpPr/>
          <p:nvPr/>
        </p:nvSpPr>
        <p:spPr>
          <a:xfrm>
            <a:off x="10487855" y="4913013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2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="" xmlns:a16="http://schemas.microsoft.com/office/drawing/2014/main" id="{00396A45-29D7-430E-ACE3-A901AAF8FA7F}"/>
              </a:ext>
            </a:extLst>
          </p:cNvPr>
          <p:cNvSpPr txBox="1"/>
          <p:nvPr/>
        </p:nvSpPr>
        <p:spPr>
          <a:xfrm>
            <a:off x="8709804" y="4850768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-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="" xmlns:a16="http://schemas.microsoft.com/office/drawing/2014/main" id="{E2D002C5-ABC6-412C-A306-BC591781C12F}"/>
              </a:ext>
            </a:extLst>
          </p:cNvPr>
          <p:cNvSpPr txBox="1"/>
          <p:nvPr/>
        </p:nvSpPr>
        <p:spPr>
          <a:xfrm>
            <a:off x="9929908" y="4850768"/>
            <a:ext cx="481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=</a:t>
            </a:r>
          </a:p>
        </p:txBody>
      </p:sp>
      <p:sp>
        <p:nvSpPr>
          <p:cNvPr id="147" name="Rounded Rectangle 107">
            <a:extLst>
              <a:ext uri="{FF2B5EF4-FFF2-40B4-BE49-F238E27FC236}">
                <a16:creationId xmlns="" xmlns:a16="http://schemas.microsoft.com/office/drawing/2014/main" id="{EFBF4DC3-A29C-41C8-AA82-DD773C2A1ED4}"/>
              </a:ext>
            </a:extLst>
          </p:cNvPr>
          <p:cNvSpPr/>
          <p:nvPr/>
        </p:nvSpPr>
        <p:spPr>
          <a:xfrm>
            <a:off x="793850" y="4826662"/>
            <a:ext cx="6816914" cy="779606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8" name="Picture 147">
            <a:extLst>
              <a:ext uri="{FF2B5EF4-FFF2-40B4-BE49-F238E27FC236}">
                <a16:creationId xmlns="" xmlns:a16="http://schemas.microsoft.com/office/drawing/2014/main" id="{AE499514-B61F-49EB-9C29-3FC82E4A3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6157" y="4966738"/>
            <a:ext cx="526212" cy="540000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="" xmlns:a16="http://schemas.microsoft.com/office/drawing/2014/main" id="{C2EA9E41-873B-4254-ABF0-995E3E1CD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059" y="4976716"/>
            <a:ext cx="535444" cy="540000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="" xmlns:a16="http://schemas.microsoft.com/office/drawing/2014/main" id="{9B310648-95A7-415A-85DD-E70AFB5F2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208" y="5015658"/>
            <a:ext cx="535444" cy="540000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="" xmlns:a16="http://schemas.microsoft.com/office/drawing/2014/main" id="{BD6B563E-C7DF-4953-9FD0-9645C2BFB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668" y="4995078"/>
            <a:ext cx="535444" cy="540000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="" xmlns:a16="http://schemas.microsoft.com/office/drawing/2014/main" id="{1B95055F-0811-454F-9604-DB56DB516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817" y="4995078"/>
            <a:ext cx="535444" cy="540000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="" xmlns:a16="http://schemas.microsoft.com/office/drawing/2014/main" id="{D903F987-9CB3-489B-9CD8-6D8F38CB9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396" y="5018319"/>
            <a:ext cx="535444" cy="540000"/>
          </a:xfrm>
          <a:prstGeom prst="rect">
            <a:avLst/>
          </a:prstGeom>
        </p:spPr>
      </p:pic>
      <p:pic>
        <p:nvPicPr>
          <p:cNvPr id="154" name="Picture 153">
            <a:extLst>
              <a:ext uri="{FF2B5EF4-FFF2-40B4-BE49-F238E27FC236}">
                <a16:creationId xmlns="" xmlns:a16="http://schemas.microsoft.com/office/drawing/2014/main" id="{976CC6CC-5C15-4C9B-AAD4-0CFFC8EF1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03" y="5724187"/>
            <a:ext cx="535444" cy="540000"/>
          </a:xfrm>
          <a:prstGeom prst="rect">
            <a:avLst/>
          </a:prstGeom>
        </p:spPr>
      </p:pic>
      <p:sp>
        <p:nvSpPr>
          <p:cNvPr id="155" name="Rounded Rectangle 97">
            <a:extLst>
              <a:ext uri="{FF2B5EF4-FFF2-40B4-BE49-F238E27FC236}">
                <a16:creationId xmlns="" xmlns:a16="http://schemas.microsoft.com/office/drawing/2014/main" id="{DCEC0627-8D27-4E65-9BD2-7BF3A2DDCC59}"/>
              </a:ext>
            </a:extLst>
          </p:cNvPr>
          <p:cNvSpPr/>
          <p:nvPr/>
        </p:nvSpPr>
        <p:spPr>
          <a:xfrm>
            <a:off x="591465" y="5699781"/>
            <a:ext cx="5467537" cy="664669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ounded Rectangle 98">
            <a:extLst>
              <a:ext uri="{FF2B5EF4-FFF2-40B4-BE49-F238E27FC236}">
                <a16:creationId xmlns="" xmlns:a16="http://schemas.microsoft.com/office/drawing/2014/main" id="{F9E3BDD5-1E49-4C55-80C0-3C995D378D51}"/>
              </a:ext>
            </a:extLst>
          </p:cNvPr>
          <p:cNvSpPr/>
          <p:nvPr/>
        </p:nvSpPr>
        <p:spPr>
          <a:xfrm>
            <a:off x="6222304" y="5699781"/>
            <a:ext cx="1366663" cy="697264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ounded Rectangle 99">
            <a:extLst>
              <a:ext uri="{FF2B5EF4-FFF2-40B4-BE49-F238E27FC236}">
                <a16:creationId xmlns="" xmlns:a16="http://schemas.microsoft.com/office/drawing/2014/main" id="{BE5A9FA8-FE6F-49D9-9523-CBEB7BC75A9C}"/>
              </a:ext>
            </a:extLst>
          </p:cNvPr>
          <p:cNvSpPr/>
          <p:nvPr/>
        </p:nvSpPr>
        <p:spPr>
          <a:xfrm>
            <a:off x="7962678" y="5781051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58" name="Rounded Rectangle 100">
            <a:extLst>
              <a:ext uri="{FF2B5EF4-FFF2-40B4-BE49-F238E27FC236}">
                <a16:creationId xmlns="" xmlns:a16="http://schemas.microsoft.com/office/drawing/2014/main" id="{F4887C1A-DD44-4842-9A08-22A346071A07}"/>
              </a:ext>
            </a:extLst>
          </p:cNvPr>
          <p:cNvSpPr/>
          <p:nvPr/>
        </p:nvSpPr>
        <p:spPr>
          <a:xfrm>
            <a:off x="7962677" y="5781051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8</a:t>
            </a:r>
          </a:p>
        </p:txBody>
      </p:sp>
      <p:sp>
        <p:nvSpPr>
          <p:cNvPr id="159" name="Rounded Rectangle 101">
            <a:extLst>
              <a:ext uri="{FF2B5EF4-FFF2-40B4-BE49-F238E27FC236}">
                <a16:creationId xmlns="" xmlns:a16="http://schemas.microsoft.com/office/drawing/2014/main" id="{3B9978B0-F89F-42B0-A9CA-E6AFCEEF19A2}"/>
              </a:ext>
            </a:extLst>
          </p:cNvPr>
          <p:cNvSpPr/>
          <p:nvPr/>
        </p:nvSpPr>
        <p:spPr>
          <a:xfrm>
            <a:off x="9297084" y="5781051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60" name="Rounded Rectangle 102">
            <a:extLst>
              <a:ext uri="{FF2B5EF4-FFF2-40B4-BE49-F238E27FC236}">
                <a16:creationId xmlns="" xmlns:a16="http://schemas.microsoft.com/office/drawing/2014/main" id="{32B809B5-82BB-4014-98B1-13E16E58E4CA}"/>
              </a:ext>
            </a:extLst>
          </p:cNvPr>
          <p:cNvSpPr/>
          <p:nvPr/>
        </p:nvSpPr>
        <p:spPr>
          <a:xfrm>
            <a:off x="9297083" y="5781051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7</a:t>
            </a:r>
          </a:p>
        </p:txBody>
      </p:sp>
      <p:sp>
        <p:nvSpPr>
          <p:cNvPr id="161" name="Rounded Rectangle 103">
            <a:extLst>
              <a:ext uri="{FF2B5EF4-FFF2-40B4-BE49-F238E27FC236}">
                <a16:creationId xmlns="" xmlns:a16="http://schemas.microsoft.com/office/drawing/2014/main" id="{8525F247-8A50-44CD-9184-82F2AF3CD52D}"/>
              </a:ext>
            </a:extLst>
          </p:cNvPr>
          <p:cNvSpPr/>
          <p:nvPr/>
        </p:nvSpPr>
        <p:spPr>
          <a:xfrm>
            <a:off x="10515792" y="5781051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62" name="Rounded Rectangle 104">
            <a:extLst>
              <a:ext uri="{FF2B5EF4-FFF2-40B4-BE49-F238E27FC236}">
                <a16:creationId xmlns="" xmlns:a16="http://schemas.microsoft.com/office/drawing/2014/main" id="{DF2645D8-3D3A-44E4-8711-46000FE7561A}"/>
              </a:ext>
            </a:extLst>
          </p:cNvPr>
          <p:cNvSpPr/>
          <p:nvPr/>
        </p:nvSpPr>
        <p:spPr>
          <a:xfrm>
            <a:off x="10515791" y="5781051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1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="" xmlns:a16="http://schemas.microsoft.com/office/drawing/2014/main" id="{3DCB2AC4-377B-4C97-BBB7-C33D0178FCA6}"/>
              </a:ext>
            </a:extLst>
          </p:cNvPr>
          <p:cNvSpPr txBox="1"/>
          <p:nvPr/>
        </p:nvSpPr>
        <p:spPr>
          <a:xfrm>
            <a:off x="8737740" y="5718806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-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="" xmlns:a16="http://schemas.microsoft.com/office/drawing/2014/main" id="{5FA5B929-6704-42A8-927E-9B17CA795635}"/>
              </a:ext>
            </a:extLst>
          </p:cNvPr>
          <p:cNvSpPr txBox="1"/>
          <p:nvPr/>
        </p:nvSpPr>
        <p:spPr>
          <a:xfrm>
            <a:off x="9957844" y="5718806"/>
            <a:ext cx="481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=</a:t>
            </a:r>
          </a:p>
        </p:txBody>
      </p:sp>
      <p:sp>
        <p:nvSpPr>
          <p:cNvPr id="165" name="Rounded Rectangle 107">
            <a:extLst>
              <a:ext uri="{FF2B5EF4-FFF2-40B4-BE49-F238E27FC236}">
                <a16:creationId xmlns="" xmlns:a16="http://schemas.microsoft.com/office/drawing/2014/main" id="{D67E1377-956E-46F9-A250-543038DFE2BB}"/>
              </a:ext>
            </a:extLst>
          </p:cNvPr>
          <p:cNvSpPr/>
          <p:nvPr/>
        </p:nvSpPr>
        <p:spPr>
          <a:xfrm>
            <a:off x="591467" y="5699781"/>
            <a:ext cx="7019297" cy="697264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6" name="Picture 165">
            <a:extLst>
              <a:ext uri="{FF2B5EF4-FFF2-40B4-BE49-F238E27FC236}">
                <a16:creationId xmlns="" xmlns:a16="http://schemas.microsoft.com/office/drawing/2014/main" id="{6C1B057B-2129-4AEC-8131-DE192F81A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640" y="5789419"/>
            <a:ext cx="526212" cy="540000"/>
          </a:xfrm>
          <a:prstGeom prst="rect">
            <a:avLst/>
          </a:prstGeom>
        </p:spPr>
      </p:pic>
      <p:pic>
        <p:nvPicPr>
          <p:cNvPr id="167" name="Picture 166">
            <a:extLst>
              <a:ext uri="{FF2B5EF4-FFF2-40B4-BE49-F238E27FC236}">
                <a16:creationId xmlns="" xmlns:a16="http://schemas.microsoft.com/office/drawing/2014/main" id="{1C55F609-22F9-4932-A37F-0028BCFB6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580" y="5724187"/>
            <a:ext cx="535444" cy="540000"/>
          </a:xfrm>
          <a:prstGeom prst="rect">
            <a:avLst/>
          </a:prstGeom>
        </p:spPr>
      </p:pic>
      <p:pic>
        <p:nvPicPr>
          <p:cNvPr id="168" name="Picture 167">
            <a:extLst>
              <a:ext uri="{FF2B5EF4-FFF2-40B4-BE49-F238E27FC236}">
                <a16:creationId xmlns="" xmlns:a16="http://schemas.microsoft.com/office/drawing/2014/main" id="{F638E500-29E4-4E43-8EC9-205283877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932" y="5729146"/>
            <a:ext cx="535444" cy="540000"/>
          </a:xfrm>
          <a:prstGeom prst="rect">
            <a:avLst/>
          </a:prstGeom>
        </p:spPr>
      </p:pic>
      <p:pic>
        <p:nvPicPr>
          <p:cNvPr id="169" name="Picture 168">
            <a:extLst>
              <a:ext uri="{FF2B5EF4-FFF2-40B4-BE49-F238E27FC236}">
                <a16:creationId xmlns="" xmlns:a16="http://schemas.microsoft.com/office/drawing/2014/main" id="{6E3FABA9-0A25-46B5-B7A2-D2BEB703D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284" y="5724187"/>
            <a:ext cx="535444" cy="540000"/>
          </a:xfrm>
          <a:prstGeom prst="rect">
            <a:avLst/>
          </a:prstGeom>
        </p:spPr>
      </p:pic>
      <p:pic>
        <p:nvPicPr>
          <p:cNvPr id="170" name="Picture 169">
            <a:extLst>
              <a:ext uri="{FF2B5EF4-FFF2-40B4-BE49-F238E27FC236}">
                <a16:creationId xmlns="" xmlns:a16="http://schemas.microsoft.com/office/drawing/2014/main" id="{10292DC2-1D33-421A-A62B-5A4AF508A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074" y="5724187"/>
            <a:ext cx="535444" cy="540000"/>
          </a:xfrm>
          <a:prstGeom prst="rect">
            <a:avLst/>
          </a:prstGeom>
        </p:spPr>
      </p:pic>
      <p:pic>
        <p:nvPicPr>
          <p:cNvPr id="171" name="Picture 170">
            <a:extLst>
              <a:ext uri="{FF2B5EF4-FFF2-40B4-BE49-F238E27FC236}">
                <a16:creationId xmlns="" xmlns:a16="http://schemas.microsoft.com/office/drawing/2014/main" id="{985F5B2E-DDE8-4327-844D-741598FA5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035" y="5724187"/>
            <a:ext cx="535444" cy="540000"/>
          </a:xfrm>
          <a:prstGeom prst="rect">
            <a:avLst/>
          </a:prstGeom>
        </p:spPr>
      </p:pic>
      <p:pic>
        <p:nvPicPr>
          <p:cNvPr id="172" name="Picture 171">
            <a:extLst>
              <a:ext uri="{FF2B5EF4-FFF2-40B4-BE49-F238E27FC236}">
                <a16:creationId xmlns="" xmlns:a16="http://schemas.microsoft.com/office/drawing/2014/main" id="{E1544972-8AF7-4C9C-A030-1A2708F23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1035" y="5751319"/>
            <a:ext cx="53544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7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500"/>
                            </p:stCondLst>
                            <p:childTnLst>
                              <p:par>
                                <p:cTn id="3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500"/>
                            </p:stCondLst>
                            <p:childTnLst>
                              <p:par>
                                <p:cTn id="36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6" fill="hold">
                      <p:stCondLst>
                        <p:cond delay="0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500"/>
                            </p:stCondLst>
                            <p:childTnLst>
                              <p:par>
                                <p:cTn id="37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000"/>
                            </p:stCondLst>
                            <p:childTnLst>
                              <p:par>
                                <p:cTn id="3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5" fill="hold">
                      <p:stCondLst>
                        <p:cond delay="0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500"/>
                            </p:stCondLst>
                            <p:childTnLst>
                              <p:par>
                                <p:cTn id="39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9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7" fill="hold">
                      <p:stCondLst>
                        <p:cond delay="0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500"/>
                            </p:stCondLst>
                            <p:childTnLst>
                              <p:par>
                                <p:cTn id="40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0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9" fill="hold">
                      <p:stCondLst>
                        <p:cond delay="0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500"/>
                            </p:stCondLst>
                            <p:childTnLst>
                              <p:par>
                                <p:cTn id="41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1000"/>
                            </p:stCondLst>
                            <p:childTnLst>
                              <p:par>
                                <p:cTn id="4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500"/>
                            </p:stCondLst>
                            <p:childTnLst>
                              <p:par>
                                <p:cTn id="4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0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500"/>
                            </p:stCondLst>
                            <p:childTnLst>
                              <p:par>
                                <p:cTn id="44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5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2" fill="hold">
                      <p:stCondLst>
                        <p:cond delay="0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500"/>
                            </p:stCondLst>
                            <p:childTnLst>
                              <p:par>
                                <p:cTn id="4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000"/>
                            </p:stCondLst>
                            <p:childTnLst>
                              <p:par>
                                <p:cTn id="4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70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1" fill="hold">
                      <p:stCondLst>
                        <p:cond delay="0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500"/>
                            </p:stCondLst>
                            <p:childTnLst>
                              <p:par>
                                <p:cTn id="47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500"/>
                            </p:stCondLst>
                            <p:childTnLst>
                              <p:par>
                                <p:cTn id="49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3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49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5" fill="hold">
                      <p:stCondLst>
                        <p:cond delay="0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500"/>
                            </p:stCondLst>
                            <p:childTnLst>
                              <p:par>
                                <p:cTn id="50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000"/>
                            </p:stCondLst>
                            <p:childTnLst>
                              <p:par>
                                <p:cTn id="5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513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4" fill="hold">
                      <p:stCondLst>
                        <p:cond delay="0"/>
                      </p:stCondLst>
                      <p:childTnLst>
                        <p:par>
                          <p:cTn id="515" fill="hold">
                            <p:stCondLst>
                              <p:cond delay="0"/>
                            </p:stCondLst>
                            <p:childTnLst>
                              <p:par>
                                <p:cTn id="5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500"/>
                            </p:stCondLst>
                            <p:childTnLst>
                              <p:par>
                                <p:cTn id="5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4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525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6" fill="hold">
                      <p:stCondLst>
                        <p:cond delay="0"/>
                      </p:stCondLst>
                      <p:childTnLst>
                        <p:par>
                          <p:cTn id="527" fill="hold">
                            <p:stCondLst>
                              <p:cond delay="0"/>
                            </p:stCondLst>
                            <p:childTnLst>
                              <p:par>
                                <p:cTn id="5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500"/>
                            </p:stCondLst>
                            <p:childTnLst>
                              <p:par>
                                <p:cTn id="5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6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53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8" fill="hold">
                      <p:stCondLst>
                        <p:cond delay="0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500"/>
                            </p:stCondLst>
                            <p:childTnLst>
                              <p:par>
                                <p:cTn id="54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556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7" fill="hold">
                      <p:stCondLst>
                        <p:cond delay="0"/>
                      </p:stCondLst>
                      <p:childTnLst>
                        <p:par>
                          <p:cTn id="558" fill="hold">
                            <p:stCondLst>
                              <p:cond delay="0"/>
                            </p:stCondLst>
                            <p:childTnLst>
                              <p:par>
                                <p:cTn id="5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500"/>
                            </p:stCondLst>
                            <p:childTnLst>
                              <p:par>
                                <p:cTn id="56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68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9" fill="hold">
                      <p:stCondLst>
                        <p:cond delay="0"/>
                      </p:stCondLst>
                      <p:childTnLst>
                        <p:par>
                          <p:cTn id="570" fill="hold">
                            <p:stCondLst>
                              <p:cond delay="0"/>
                            </p:stCondLst>
                            <p:childTnLst>
                              <p:par>
                                <p:cTn id="5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3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4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>
                            <p:stCondLst>
                              <p:cond delay="500"/>
                            </p:stCondLst>
                            <p:childTnLst>
                              <p:par>
                                <p:cTn id="57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9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580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1" fill="hold">
                      <p:stCondLst>
                        <p:cond delay="0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5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>
                            <p:stCondLst>
                              <p:cond delay="500"/>
                            </p:stCondLst>
                            <p:childTnLst>
                              <p:par>
                                <p:cTn id="58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1000"/>
                            </p:stCondLst>
                            <p:childTnLst>
                              <p:par>
                                <p:cTn id="5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599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0" fill="hold">
                      <p:stCondLst>
                        <p:cond delay="0"/>
                      </p:stCondLst>
                      <p:childTnLst>
                        <p:par>
                          <p:cTn id="601" fill="hold">
                            <p:stCondLst>
                              <p:cond delay="0"/>
                            </p:stCondLst>
                            <p:childTnLst>
                              <p:par>
                                <p:cTn id="6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4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500"/>
                            </p:stCondLst>
                            <p:childTnLst>
                              <p:par>
                                <p:cTn id="60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0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611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2" fill="hold">
                      <p:stCondLst>
                        <p:cond delay="0"/>
                      </p:stCondLst>
                      <p:childTnLst>
                        <p:par>
                          <p:cTn id="613" fill="hold">
                            <p:stCondLst>
                              <p:cond delay="0"/>
                            </p:stCondLst>
                            <p:childTnLst>
                              <p:par>
                                <p:cTn id="6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8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500"/>
                            </p:stCondLst>
                            <p:childTnLst>
                              <p:par>
                                <p:cTn id="6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2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623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4" fill="hold">
                      <p:stCondLst>
                        <p:cond delay="0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500"/>
                            </p:stCondLst>
                            <p:childTnLst>
                              <p:par>
                                <p:cTn id="6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8" fill="hold">
                            <p:stCondLst>
                              <p:cond delay="1000"/>
                            </p:stCondLst>
                            <p:childTnLst>
                              <p:par>
                                <p:cTn id="6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2" grpId="0" animBg="1"/>
      <p:bldP spid="14" grpId="0" animBg="1"/>
      <p:bldP spid="16" grpId="0" animBg="1"/>
      <p:bldP spid="19" grpId="0" animBg="1"/>
      <p:bldP spid="19" grpId="1" animBg="1"/>
      <p:bldP spid="27" grpId="0" animBg="1"/>
      <p:bldP spid="27" grpId="1" animBg="1"/>
      <p:bldP spid="28" grpId="0" animBg="1"/>
      <p:bldP spid="30" grpId="0" animBg="1"/>
      <p:bldP spid="32" grpId="0" animBg="1"/>
      <p:bldP spid="34" grpId="0" animBg="1"/>
      <p:bldP spid="37" grpId="0" animBg="1"/>
      <p:bldP spid="37" grpId="1" animBg="1"/>
      <p:bldP spid="45" grpId="0" animBg="1"/>
      <p:bldP spid="45" grpId="1" animBg="1"/>
      <p:bldP spid="46" grpId="0" animBg="1"/>
      <p:bldP spid="48" grpId="0" animBg="1"/>
      <p:bldP spid="50" grpId="0" animBg="1"/>
      <p:bldP spid="52" grpId="0" animBg="1"/>
      <p:bldP spid="55" grpId="0" animBg="1"/>
      <p:bldP spid="55" grpId="1" animBg="1"/>
      <p:bldP spid="101" grpId="0" animBg="1"/>
      <p:bldP spid="101" grpId="1" animBg="1"/>
      <p:bldP spid="102" grpId="0" animBg="1"/>
      <p:bldP spid="104" grpId="0" animBg="1"/>
      <p:bldP spid="106" grpId="0" animBg="1"/>
      <p:bldP spid="108" grpId="0" animBg="1"/>
      <p:bldP spid="111" grpId="0" animBg="1"/>
      <p:bldP spid="111" grpId="1" animBg="1"/>
      <p:bldP spid="119" grpId="0" animBg="1"/>
      <p:bldP spid="119" grpId="1" animBg="1"/>
      <p:bldP spid="120" grpId="0" animBg="1"/>
      <p:bldP spid="122" grpId="0" animBg="1"/>
      <p:bldP spid="124" grpId="0" animBg="1"/>
      <p:bldP spid="126" grpId="0" animBg="1"/>
      <p:bldP spid="129" grpId="0" animBg="1"/>
      <p:bldP spid="129" grpId="1" animBg="1"/>
      <p:bldP spid="137" grpId="0" animBg="1"/>
      <p:bldP spid="137" grpId="1" animBg="1"/>
      <p:bldP spid="138" grpId="0" animBg="1"/>
      <p:bldP spid="140" grpId="0" animBg="1"/>
      <p:bldP spid="142" grpId="0" animBg="1"/>
      <p:bldP spid="144" grpId="0" animBg="1"/>
      <p:bldP spid="147" grpId="0" animBg="1"/>
      <p:bldP spid="147" grpId="1" animBg="1"/>
      <p:bldP spid="155" grpId="0" animBg="1"/>
      <p:bldP spid="155" grpId="1" animBg="1"/>
      <p:bldP spid="156" grpId="0" animBg="1"/>
      <p:bldP spid="158" grpId="0" animBg="1"/>
      <p:bldP spid="160" grpId="0" animBg="1"/>
      <p:bldP spid="162" grpId="0" animBg="1"/>
      <p:bldP spid="165" grpId="0" animBg="1"/>
      <p:bldP spid="16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99">
            <a:extLst>
              <a:ext uri="{FF2B5EF4-FFF2-40B4-BE49-F238E27FC236}">
                <a16:creationId xmlns="" xmlns:a16="http://schemas.microsoft.com/office/drawing/2014/main" id="{421654F4-4EDF-4978-96B2-9B83F9CDB32F}"/>
              </a:ext>
            </a:extLst>
          </p:cNvPr>
          <p:cNvSpPr/>
          <p:nvPr/>
        </p:nvSpPr>
        <p:spPr>
          <a:xfrm>
            <a:off x="3985991" y="460956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2" name="Rounded Rectangle 100">
            <a:extLst>
              <a:ext uri="{FF2B5EF4-FFF2-40B4-BE49-F238E27FC236}">
                <a16:creationId xmlns="" xmlns:a16="http://schemas.microsoft.com/office/drawing/2014/main" id="{1D4689BE-F6FA-40B8-AE00-789956834C08}"/>
              </a:ext>
            </a:extLst>
          </p:cNvPr>
          <p:cNvSpPr/>
          <p:nvPr/>
        </p:nvSpPr>
        <p:spPr>
          <a:xfrm>
            <a:off x="3985990" y="460956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8</a:t>
            </a:r>
          </a:p>
        </p:txBody>
      </p:sp>
      <p:sp>
        <p:nvSpPr>
          <p:cNvPr id="13" name="Rounded Rectangle 101">
            <a:extLst>
              <a:ext uri="{FF2B5EF4-FFF2-40B4-BE49-F238E27FC236}">
                <a16:creationId xmlns="" xmlns:a16="http://schemas.microsoft.com/office/drawing/2014/main" id="{032B38D5-AD47-420C-9D0A-8AFDD54C1689}"/>
              </a:ext>
            </a:extLst>
          </p:cNvPr>
          <p:cNvSpPr/>
          <p:nvPr/>
        </p:nvSpPr>
        <p:spPr>
          <a:xfrm>
            <a:off x="5320397" y="460956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4" name="Rounded Rectangle 102">
            <a:extLst>
              <a:ext uri="{FF2B5EF4-FFF2-40B4-BE49-F238E27FC236}">
                <a16:creationId xmlns="" xmlns:a16="http://schemas.microsoft.com/office/drawing/2014/main" id="{ED5F2816-3AEE-4143-BD88-664C99520613}"/>
              </a:ext>
            </a:extLst>
          </p:cNvPr>
          <p:cNvSpPr/>
          <p:nvPr/>
        </p:nvSpPr>
        <p:spPr>
          <a:xfrm>
            <a:off x="5320396" y="460956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1</a:t>
            </a:r>
          </a:p>
        </p:txBody>
      </p:sp>
      <p:sp>
        <p:nvSpPr>
          <p:cNvPr id="15" name="Rounded Rectangle 103">
            <a:extLst>
              <a:ext uri="{FF2B5EF4-FFF2-40B4-BE49-F238E27FC236}">
                <a16:creationId xmlns="" xmlns:a16="http://schemas.microsoft.com/office/drawing/2014/main" id="{D2ECB476-317D-43D2-846A-E00E054FC005}"/>
              </a:ext>
            </a:extLst>
          </p:cNvPr>
          <p:cNvSpPr/>
          <p:nvPr/>
        </p:nvSpPr>
        <p:spPr>
          <a:xfrm>
            <a:off x="6539104" y="460956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6" name="Rounded Rectangle 104">
            <a:extLst>
              <a:ext uri="{FF2B5EF4-FFF2-40B4-BE49-F238E27FC236}">
                <a16:creationId xmlns="" xmlns:a16="http://schemas.microsoft.com/office/drawing/2014/main" id="{54A1246A-43C5-418F-9D18-7E66F8C853EB}"/>
              </a:ext>
            </a:extLst>
          </p:cNvPr>
          <p:cNvSpPr/>
          <p:nvPr/>
        </p:nvSpPr>
        <p:spPr>
          <a:xfrm>
            <a:off x="6539103" y="460956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95D8945-6D78-435F-A229-7125F97C9DD2}"/>
              </a:ext>
            </a:extLst>
          </p:cNvPr>
          <p:cNvSpPr txBox="1"/>
          <p:nvPr/>
        </p:nvSpPr>
        <p:spPr>
          <a:xfrm>
            <a:off x="4761053" y="398711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-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31CE903-3840-4247-B584-7A65DB324308}"/>
              </a:ext>
            </a:extLst>
          </p:cNvPr>
          <p:cNvSpPr txBox="1"/>
          <p:nvPr/>
        </p:nvSpPr>
        <p:spPr>
          <a:xfrm>
            <a:off x="5981157" y="398711"/>
            <a:ext cx="481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=</a:t>
            </a:r>
          </a:p>
        </p:txBody>
      </p:sp>
      <p:sp>
        <p:nvSpPr>
          <p:cNvPr id="29" name="Rounded Rectangle 99">
            <a:extLst>
              <a:ext uri="{FF2B5EF4-FFF2-40B4-BE49-F238E27FC236}">
                <a16:creationId xmlns="" xmlns:a16="http://schemas.microsoft.com/office/drawing/2014/main" id="{0ED5A608-7D12-4C35-A2BC-1604AA978BFD}"/>
              </a:ext>
            </a:extLst>
          </p:cNvPr>
          <p:cNvSpPr/>
          <p:nvPr/>
        </p:nvSpPr>
        <p:spPr>
          <a:xfrm>
            <a:off x="4038868" y="1304440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30" name="Rounded Rectangle 100">
            <a:extLst>
              <a:ext uri="{FF2B5EF4-FFF2-40B4-BE49-F238E27FC236}">
                <a16:creationId xmlns="" xmlns:a16="http://schemas.microsoft.com/office/drawing/2014/main" id="{C78AA7C9-EBFE-4D4B-9D64-9CD4AF05A3A0}"/>
              </a:ext>
            </a:extLst>
          </p:cNvPr>
          <p:cNvSpPr/>
          <p:nvPr/>
        </p:nvSpPr>
        <p:spPr>
          <a:xfrm>
            <a:off x="4038867" y="1304440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8</a:t>
            </a:r>
          </a:p>
        </p:txBody>
      </p:sp>
      <p:sp>
        <p:nvSpPr>
          <p:cNvPr id="31" name="Rounded Rectangle 101">
            <a:extLst>
              <a:ext uri="{FF2B5EF4-FFF2-40B4-BE49-F238E27FC236}">
                <a16:creationId xmlns="" xmlns:a16="http://schemas.microsoft.com/office/drawing/2014/main" id="{926C8239-4741-40A4-9C61-E03B678A308C}"/>
              </a:ext>
            </a:extLst>
          </p:cNvPr>
          <p:cNvSpPr/>
          <p:nvPr/>
        </p:nvSpPr>
        <p:spPr>
          <a:xfrm>
            <a:off x="5373274" y="1304440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32" name="Rounded Rectangle 102">
            <a:extLst>
              <a:ext uri="{FF2B5EF4-FFF2-40B4-BE49-F238E27FC236}">
                <a16:creationId xmlns="" xmlns:a16="http://schemas.microsoft.com/office/drawing/2014/main" id="{33791B38-40B6-4A77-9ABB-9DCB98C579C8}"/>
              </a:ext>
            </a:extLst>
          </p:cNvPr>
          <p:cNvSpPr/>
          <p:nvPr/>
        </p:nvSpPr>
        <p:spPr>
          <a:xfrm>
            <a:off x="5373273" y="1304440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2</a:t>
            </a:r>
          </a:p>
        </p:txBody>
      </p:sp>
      <p:sp>
        <p:nvSpPr>
          <p:cNvPr id="33" name="Rounded Rectangle 103">
            <a:extLst>
              <a:ext uri="{FF2B5EF4-FFF2-40B4-BE49-F238E27FC236}">
                <a16:creationId xmlns="" xmlns:a16="http://schemas.microsoft.com/office/drawing/2014/main" id="{BE50BE05-6ABC-4834-8C43-D74D671D8E5A}"/>
              </a:ext>
            </a:extLst>
          </p:cNvPr>
          <p:cNvSpPr/>
          <p:nvPr/>
        </p:nvSpPr>
        <p:spPr>
          <a:xfrm>
            <a:off x="6591981" y="1304440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34" name="Rounded Rectangle 104">
            <a:extLst>
              <a:ext uri="{FF2B5EF4-FFF2-40B4-BE49-F238E27FC236}">
                <a16:creationId xmlns="" xmlns:a16="http://schemas.microsoft.com/office/drawing/2014/main" id="{22BDC412-11D4-4E85-BAE6-F5894F8A8D4B}"/>
              </a:ext>
            </a:extLst>
          </p:cNvPr>
          <p:cNvSpPr/>
          <p:nvPr/>
        </p:nvSpPr>
        <p:spPr>
          <a:xfrm>
            <a:off x="6591980" y="1304440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11E3C137-905F-479E-BBC3-F76D9D85024E}"/>
              </a:ext>
            </a:extLst>
          </p:cNvPr>
          <p:cNvSpPr txBox="1"/>
          <p:nvPr/>
        </p:nvSpPr>
        <p:spPr>
          <a:xfrm>
            <a:off x="4813930" y="1242195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-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7D3BD653-C563-4823-96BD-F1BB1FF18BDF}"/>
              </a:ext>
            </a:extLst>
          </p:cNvPr>
          <p:cNvSpPr txBox="1"/>
          <p:nvPr/>
        </p:nvSpPr>
        <p:spPr>
          <a:xfrm>
            <a:off x="6034033" y="1242195"/>
            <a:ext cx="481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=</a:t>
            </a:r>
          </a:p>
        </p:txBody>
      </p:sp>
      <p:sp>
        <p:nvSpPr>
          <p:cNvPr id="47" name="Rounded Rectangle 99">
            <a:extLst>
              <a:ext uri="{FF2B5EF4-FFF2-40B4-BE49-F238E27FC236}">
                <a16:creationId xmlns="" xmlns:a16="http://schemas.microsoft.com/office/drawing/2014/main" id="{12DF787E-CF37-46E0-ABC4-3D3954897846}"/>
              </a:ext>
            </a:extLst>
          </p:cNvPr>
          <p:cNvSpPr/>
          <p:nvPr/>
        </p:nvSpPr>
        <p:spPr>
          <a:xfrm>
            <a:off x="4026103" y="2164705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48" name="Rounded Rectangle 100">
            <a:extLst>
              <a:ext uri="{FF2B5EF4-FFF2-40B4-BE49-F238E27FC236}">
                <a16:creationId xmlns="" xmlns:a16="http://schemas.microsoft.com/office/drawing/2014/main" id="{C8511E1E-AB8F-4787-848F-CC990D1799BC}"/>
              </a:ext>
            </a:extLst>
          </p:cNvPr>
          <p:cNvSpPr/>
          <p:nvPr/>
        </p:nvSpPr>
        <p:spPr>
          <a:xfrm>
            <a:off x="4026102" y="2164705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8</a:t>
            </a:r>
          </a:p>
        </p:txBody>
      </p:sp>
      <p:sp>
        <p:nvSpPr>
          <p:cNvPr id="49" name="Rounded Rectangle 101">
            <a:extLst>
              <a:ext uri="{FF2B5EF4-FFF2-40B4-BE49-F238E27FC236}">
                <a16:creationId xmlns="" xmlns:a16="http://schemas.microsoft.com/office/drawing/2014/main" id="{F3D8DF0B-B59C-416F-9964-3EB34C2A19DB}"/>
              </a:ext>
            </a:extLst>
          </p:cNvPr>
          <p:cNvSpPr/>
          <p:nvPr/>
        </p:nvSpPr>
        <p:spPr>
          <a:xfrm>
            <a:off x="5360508" y="2164705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50" name="Rounded Rectangle 102">
            <a:extLst>
              <a:ext uri="{FF2B5EF4-FFF2-40B4-BE49-F238E27FC236}">
                <a16:creationId xmlns="" xmlns:a16="http://schemas.microsoft.com/office/drawing/2014/main" id="{56651A9F-7B6B-48C7-BA12-444E3B5E1DA8}"/>
              </a:ext>
            </a:extLst>
          </p:cNvPr>
          <p:cNvSpPr/>
          <p:nvPr/>
        </p:nvSpPr>
        <p:spPr>
          <a:xfrm>
            <a:off x="5360507" y="2164705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3</a:t>
            </a:r>
          </a:p>
        </p:txBody>
      </p:sp>
      <p:sp>
        <p:nvSpPr>
          <p:cNvPr id="51" name="Rounded Rectangle 103">
            <a:extLst>
              <a:ext uri="{FF2B5EF4-FFF2-40B4-BE49-F238E27FC236}">
                <a16:creationId xmlns="" xmlns:a16="http://schemas.microsoft.com/office/drawing/2014/main" id="{46285760-6032-4D65-B76A-E60B958F0EE5}"/>
              </a:ext>
            </a:extLst>
          </p:cNvPr>
          <p:cNvSpPr/>
          <p:nvPr/>
        </p:nvSpPr>
        <p:spPr>
          <a:xfrm>
            <a:off x="6579216" y="2164705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52" name="Rounded Rectangle 104">
            <a:extLst>
              <a:ext uri="{FF2B5EF4-FFF2-40B4-BE49-F238E27FC236}">
                <a16:creationId xmlns="" xmlns:a16="http://schemas.microsoft.com/office/drawing/2014/main" id="{59138509-5773-4786-A77D-5EAE8A788BFF}"/>
              </a:ext>
            </a:extLst>
          </p:cNvPr>
          <p:cNvSpPr/>
          <p:nvPr/>
        </p:nvSpPr>
        <p:spPr>
          <a:xfrm>
            <a:off x="6579215" y="2164705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CD05BB08-C5E1-4E94-8579-7333FC3FAB1B}"/>
              </a:ext>
            </a:extLst>
          </p:cNvPr>
          <p:cNvSpPr txBox="1"/>
          <p:nvPr/>
        </p:nvSpPr>
        <p:spPr>
          <a:xfrm>
            <a:off x="4801164" y="2102460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-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6DE87E36-F936-4863-B2E6-18EE2ADEDA59}"/>
              </a:ext>
            </a:extLst>
          </p:cNvPr>
          <p:cNvSpPr txBox="1"/>
          <p:nvPr/>
        </p:nvSpPr>
        <p:spPr>
          <a:xfrm>
            <a:off x="6021268" y="2102460"/>
            <a:ext cx="481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=</a:t>
            </a:r>
          </a:p>
        </p:txBody>
      </p:sp>
      <p:sp>
        <p:nvSpPr>
          <p:cNvPr id="103" name="Rounded Rectangle 99">
            <a:extLst>
              <a:ext uri="{FF2B5EF4-FFF2-40B4-BE49-F238E27FC236}">
                <a16:creationId xmlns="" xmlns:a16="http://schemas.microsoft.com/office/drawing/2014/main" id="{24B45050-4C08-4879-8004-147A1F250D67}"/>
              </a:ext>
            </a:extLst>
          </p:cNvPr>
          <p:cNvSpPr/>
          <p:nvPr/>
        </p:nvSpPr>
        <p:spPr>
          <a:xfrm>
            <a:off x="4038868" y="3100080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04" name="Rounded Rectangle 100">
            <a:extLst>
              <a:ext uri="{FF2B5EF4-FFF2-40B4-BE49-F238E27FC236}">
                <a16:creationId xmlns="" xmlns:a16="http://schemas.microsoft.com/office/drawing/2014/main" id="{A3E3110C-91DC-4E64-A293-351A2558EF5B}"/>
              </a:ext>
            </a:extLst>
          </p:cNvPr>
          <p:cNvSpPr/>
          <p:nvPr/>
        </p:nvSpPr>
        <p:spPr>
          <a:xfrm>
            <a:off x="4038867" y="3100080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8</a:t>
            </a:r>
          </a:p>
        </p:txBody>
      </p:sp>
      <p:sp>
        <p:nvSpPr>
          <p:cNvPr id="105" name="Rounded Rectangle 101">
            <a:extLst>
              <a:ext uri="{FF2B5EF4-FFF2-40B4-BE49-F238E27FC236}">
                <a16:creationId xmlns="" xmlns:a16="http://schemas.microsoft.com/office/drawing/2014/main" id="{7D847131-7AB4-4034-BE34-FFBB524185FA}"/>
              </a:ext>
            </a:extLst>
          </p:cNvPr>
          <p:cNvSpPr/>
          <p:nvPr/>
        </p:nvSpPr>
        <p:spPr>
          <a:xfrm>
            <a:off x="5373274" y="3100080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06" name="Rounded Rectangle 102">
            <a:extLst>
              <a:ext uri="{FF2B5EF4-FFF2-40B4-BE49-F238E27FC236}">
                <a16:creationId xmlns="" xmlns:a16="http://schemas.microsoft.com/office/drawing/2014/main" id="{14190EDB-BDF7-4771-805C-47E06C5B1403}"/>
              </a:ext>
            </a:extLst>
          </p:cNvPr>
          <p:cNvSpPr/>
          <p:nvPr/>
        </p:nvSpPr>
        <p:spPr>
          <a:xfrm>
            <a:off x="5373273" y="3100080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4</a:t>
            </a:r>
          </a:p>
        </p:txBody>
      </p:sp>
      <p:sp>
        <p:nvSpPr>
          <p:cNvPr id="107" name="Rounded Rectangle 103">
            <a:extLst>
              <a:ext uri="{FF2B5EF4-FFF2-40B4-BE49-F238E27FC236}">
                <a16:creationId xmlns="" xmlns:a16="http://schemas.microsoft.com/office/drawing/2014/main" id="{BB55A698-3BE8-47AD-84B7-FE9A6D64AC91}"/>
              </a:ext>
            </a:extLst>
          </p:cNvPr>
          <p:cNvSpPr/>
          <p:nvPr/>
        </p:nvSpPr>
        <p:spPr>
          <a:xfrm>
            <a:off x="6591981" y="3100080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08" name="Rounded Rectangle 104">
            <a:extLst>
              <a:ext uri="{FF2B5EF4-FFF2-40B4-BE49-F238E27FC236}">
                <a16:creationId xmlns="" xmlns:a16="http://schemas.microsoft.com/office/drawing/2014/main" id="{37B3A06F-6757-4ACB-9B4E-3201078CF386}"/>
              </a:ext>
            </a:extLst>
          </p:cNvPr>
          <p:cNvSpPr/>
          <p:nvPr/>
        </p:nvSpPr>
        <p:spPr>
          <a:xfrm>
            <a:off x="6591980" y="3100080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4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="" xmlns:a16="http://schemas.microsoft.com/office/drawing/2014/main" id="{4E98135B-111E-4788-B9C6-615572413874}"/>
              </a:ext>
            </a:extLst>
          </p:cNvPr>
          <p:cNvSpPr txBox="1"/>
          <p:nvPr/>
        </p:nvSpPr>
        <p:spPr>
          <a:xfrm>
            <a:off x="4813930" y="3037835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-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="" xmlns:a16="http://schemas.microsoft.com/office/drawing/2014/main" id="{B7C4950F-57CF-4872-AF40-F6DCF8E3A61D}"/>
              </a:ext>
            </a:extLst>
          </p:cNvPr>
          <p:cNvSpPr txBox="1"/>
          <p:nvPr/>
        </p:nvSpPr>
        <p:spPr>
          <a:xfrm>
            <a:off x="6034033" y="3037835"/>
            <a:ext cx="481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=</a:t>
            </a:r>
          </a:p>
        </p:txBody>
      </p:sp>
      <p:sp>
        <p:nvSpPr>
          <p:cNvPr id="121" name="Rounded Rectangle 99">
            <a:extLst>
              <a:ext uri="{FF2B5EF4-FFF2-40B4-BE49-F238E27FC236}">
                <a16:creationId xmlns="" xmlns:a16="http://schemas.microsoft.com/office/drawing/2014/main" id="{45525186-9929-44AD-94DD-80DC1069BC1F}"/>
              </a:ext>
            </a:extLst>
          </p:cNvPr>
          <p:cNvSpPr/>
          <p:nvPr/>
        </p:nvSpPr>
        <p:spPr>
          <a:xfrm>
            <a:off x="4038868" y="3953922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22" name="Rounded Rectangle 100">
            <a:extLst>
              <a:ext uri="{FF2B5EF4-FFF2-40B4-BE49-F238E27FC236}">
                <a16:creationId xmlns="" xmlns:a16="http://schemas.microsoft.com/office/drawing/2014/main" id="{A2532EDB-336D-4232-8D7B-9BB403E4E3DA}"/>
              </a:ext>
            </a:extLst>
          </p:cNvPr>
          <p:cNvSpPr/>
          <p:nvPr/>
        </p:nvSpPr>
        <p:spPr>
          <a:xfrm>
            <a:off x="4038867" y="3953922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8</a:t>
            </a:r>
          </a:p>
        </p:txBody>
      </p:sp>
      <p:sp>
        <p:nvSpPr>
          <p:cNvPr id="123" name="Rounded Rectangle 101">
            <a:extLst>
              <a:ext uri="{FF2B5EF4-FFF2-40B4-BE49-F238E27FC236}">
                <a16:creationId xmlns="" xmlns:a16="http://schemas.microsoft.com/office/drawing/2014/main" id="{233A98D2-EA24-4E52-9DBD-D2BF1BA23B46}"/>
              </a:ext>
            </a:extLst>
          </p:cNvPr>
          <p:cNvSpPr/>
          <p:nvPr/>
        </p:nvSpPr>
        <p:spPr>
          <a:xfrm>
            <a:off x="5373274" y="3953922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24" name="Rounded Rectangle 102">
            <a:extLst>
              <a:ext uri="{FF2B5EF4-FFF2-40B4-BE49-F238E27FC236}">
                <a16:creationId xmlns="" xmlns:a16="http://schemas.microsoft.com/office/drawing/2014/main" id="{36BB18DA-339F-4C75-B801-070E4AE9A504}"/>
              </a:ext>
            </a:extLst>
          </p:cNvPr>
          <p:cNvSpPr/>
          <p:nvPr/>
        </p:nvSpPr>
        <p:spPr>
          <a:xfrm>
            <a:off x="5373273" y="3953922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5</a:t>
            </a:r>
          </a:p>
        </p:txBody>
      </p:sp>
      <p:sp>
        <p:nvSpPr>
          <p:cNvPr id="125" name="Rounded Rectangle 103">
            <a:extLst>
              <a:ext uri="{FF2B5EF4-FFF2-40B4-BE49-F238E27FC236}">
                <a16:creationId xmlns="" xmlns:a16="http://schemas.microsoft.com/office/drawing/2014/main" id="{5BAED884-B205-4DCC-9543-01B45EC40E8B}"/>
              </a:ext>
            </a:extLst>
          </p:cNvPr>
          <p:cNvSpPr/>
          <p:nvPr/>
        </p:nvSpPr>
        <p:spPr>
          <a:xfrm>
            <a:off x="6591981" y="3953922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26" name="Rounded Rectangle 104">
            <a:extLst>
              <a:ext uri="{FF2B5EF4-FFF2-40B4-BE49-F238E27FC236}">
                <a16:creationId xmlns="" xmlns:a16="http://schemas.microsoft.com/office/drawing/2014/main" id="{DD007E01-95EE-49D6-B006-2C4AB43C00D8}"/>
              </a:ext>
            </a:extLst>
          </p:cNvPr>
          <p:cNvSpPr/>
          <p:nvPr/>
        </p:nvSpPr>
        <p:spPr>
          <a:xfrm>
            <a:off x="6591980" y="3953922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3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="" xmlns:a16="http://schemas.microsoft.com/office/drawing/2014/main" id="{32CD993A-917A-447B-8E8A-2B4413388227}"/>
              </a:ext>
            </a:extLst>
          </p:cNvPr>
          <p:cNvSpPr txBox="1"/>
          <p:nvPr/>
        </p:nvSpPr>
        <p:spPr>
          <a:xfrm>
            <a:off x="4813930" y="3891677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-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="" xmlns:a16="http://schemas.microsoft.com/office/drawing/2014/main" id="{4557F943-ABF0-41B1-AF53-60FB3E7D6C6C}"/>
              </a:ext>
            </a:extLst>
          </p:cNvPr>
          <p:cNvSpPr txBox="1"/>
          <p:nvPr/>
        </p:nvSpPr>
        <p:spPr>
          <a:xfrm>
            <a:off x="6034033" y="3891677"/>
            <a:ext cx="481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=</a:t>
            </a:r>
          </a:p>
        </p:txBody>
      </p:sp>
      <p:sp>
        <p:nvSpPr>
          <p:cNvPr id="139" name="Rounded Rectangle 99">
            <a:extLst>
              <a:ext uri="{FF2B5EF4-FFF2-40B4-BE49-F238E27FC236}">
                <a16:creationId xmlns="" xmlns:a16="http://schemas.microsoft.com/office/drawing/2014/main" id="{2ADBCE6C-44BD-43AA-871E-AFAFBF9BCFBB}"/>
              </a:ext>
            </a:extLst>
          </p:cNvPr>
          <p:cNvSpPr/>
          <p:nvPr/>
        </p:nvSpPr>
        <p:spPr>
          <a:xfrm>
            <a:off x="4026103" y="4913013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40" name="Rounded Rectangle 100">
            <a:extLst>
              <a:ext uri="{FF2B5EF4-FFF2-40B4-BE49-F238E27FC236}">
                <a16:creationId xmlns="" xmlns:a16="http://schemas.microsoft.com/office/drawing/2014/main" id="{4EAE93C4-CAE9-4B0D-817D-94AA33783225}"/>
              </a:ext>
            </a:extLst>
          </p:cNvPr>
          <p:cNvSpPr/>
          <p:nvPr/>
        </p:nvSpPr>
        <p:spPr>
          <a:xfrm>
            <a:off x="4026102" y="4913013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8</a:t>
            </a:r>
          </a:p>
        </p:txBody>
      </p:sp>
      <p:sp>
        <p:nvSpPr>
          <p:cNvPr id="141" name="Rounded Rectangle 101">
            <a:extLst>
              <a:ext uri="{FF2B5EF4-FFF2-40B4-BE49-F238E27FC236}">
                <a16:creationId xmlns="" xmlns:a16="http://schemas.microsoft.com/office/drawing/2014/main" id="{79ECE508-251A-4485-AC7A-28967AFE52B0}"/>
              </a:ext>
            </a:extLst>
          </p:cNvPr>
          <p:cNvSpPr/>
          <p:nvPr/>
        </p:nvSpPr>
        <p:spPr>
          <a:xfrm>
            <a:off x="5360508" y="4913013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42" name="Rounded Rectangle 102">
            <a:extLst>
              <a:ext uri="{FF2B5EF4-FFF2-40B4-BE49-F238E27FC236}">
                <a16:creationId xmlns="" xmlns:a16="http://schemas.microsoft.com/office/drawing/2014/main" id="{9722707A-CBDD-42A0-92CF-715926E5D8F7}"/>
              </a:ext>
            </a:extLst>
          </p:cNvPr>
          <p:cNvSpPr/>
          <p:nvPr/>
        </p:nvSpPr>
        <p:spPr>
          <a:xfrm>
            <a:off x="5360507" y="4913013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6</a:t>
            </a:r>
          </a:p>
        </p:txBody>
      </p:sp>
      <p:sp>
        <p:nvSpPr>
          <p:cNvPr id="143" name="Rounded Rectangle 103">
            <a:extLst>
              <a:ext uri="{FF2B5EF4-FFF2-40B4-BE49-F238E27FC236}">
                <a16:creationId xmlns="" xmlns:a16="http://schemas.microsoft.com/office/drawing/2014/main" id="{BBECFBB4-D046-453C-BE13-BF90FEC7FC2E}"/>
              </a:ext>
            </a:extLst>
          </p:cNvPr>
          <p:cNvSpPr/>
          <p:nvPr/>
        </p:nvSpPr>
        <p:spPr>
          <a:xfrm>
            <a:off x="6579216" y="4913013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44" name="Rounded Rectangle 104">
            <a:extLst>
              <a:ext uri="{FF2B5EF4-FFF2-40B4-BE49-F238E27FC236}">
                <a16:creationId xmlns="" xmlns:a16="http://schemas.microsoft.com/office/drawing/2014/main" id="{0B909DD1-19B6-45CB-A159-D1055C81D4E9}"/>
              </a:ext>
            </a:extLst>
          </p:cNvPr>
          <p:cNvSpPr/>
          <p:nvPr/>
        </p:nvSpPr>
        <p:spPr>
          <a:xfrm>
            <a:off x="6579215" y="4913013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2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="" xmlns:a16="http://schemas.microsoft.com/office/drawing/2014/main" id="{00396A45-29D7-430E-ACE3-A901AAF8FA7F}"/>
              </a:ext>
            </a:extLst>
          </p:cNvPr>
          <p:cNvSpPr txBox="1"/>
          <p:nvPr/>
        </p:nvSpPr>
        <p:spPr>
          <a:xfrm>
            <a:off x="4801164" y="4850768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-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="" xmlns:a16="http://schemas.microsoft.com/office/drawing/2014/main" id="{E2D002C5-ABC6-412C-A306-BC591781C12F}"/>
              </a:ext>
            </a:extLst>
          </p:cNvPr>
          <p:cNvSpPr txBox="1"/>
          <p:nvPr/>
        </p:nvSpPr>
        <p:spPr>
          <a:xfrm>
            <a:off x="6021268" y="4850768"/>
            <a:ext cx="481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=</a:t>
            </a:r>
          </a:p>
        </p:txBody>
      </p:sp>
      <p:sp>
        <p:nvSpPr>
          <p:cNvPr id="157" name="Rounded Rectangle 99">
            <a:extLst>
              <a:ext uri="{FF2B5EF4-FFF2-40B4-BE49-F238E27FC236}">
                <a16:creationId xmlns="" xmlns:a16="http://schemas.microsoft.com/office/drawing/2014/main" id="{BE5A9FA8-FE6F-49D9-9523-CBEB7BC75A9C}"/>
              </a:ext>
            </a:extLst>
          </p:cNvPr>
          <p:cNvSpPr/>
          <p:nvPr/>
        </p:nvSpPr>
        <p:spPr>
          <a:xfrm>
            <a:off x="4054038" y="5781051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58" name="Rounded Rectangle 100">
            <a:extLst>
              <a:ext uri="{FF2B5EF4-FFF2-40B4-BE49-F238E27FC236}">
                <a16:creationId xmlns="" xmlns:a16="http://schemas.microsoft.com/office/drawing/2014/main" id="{F4887C1A-DD44-4842-9A08-22A346071A07}"/>
              </a:ext>
            </a:extLst>
          </p:cNvPr>
          <p:cNvSpPr/>
          <p:nvPr/>
        </p:nvSpPr>
        <p:spPr>
          <a:xfrm>
            <a:off x="4054037" y="5781051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8</a:t>
            </a:r>
          </a:p>
        </p:txBody>
      </p:sp>
      <p:sp>
        <p:nvSpPr>
          <p:cNvPr id="159" name="Rounded Rectangle 101">
            <a:extLst>
              <a:ext uri="{FF2B5EF4-FFF2-40B4-BE49-F238E27FC236}">
                <a16:creationId xmlns="" xmlns:a16="http://schemas.microsoft.com/office/drawing/2014/main" id="{3B9978B0-F89F-42B0-A9CA-E6AFCEEF19A2}"/>
              </a:ext>
            </a:extLst>
          </p:cNvPr>
          <p:cNvSpPr/>
          <p:nvPr/>
        </p:nvSpPr>
        <p:spPr>
          <a:xfrm>
            <a:off x="5388444" y="5781051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60" name="Rounded Rectangle 102">
            <a:extLst>
              <a:ext uri="{FF2B5EF4-FFF2-40B4-BE49-F238E27FC236}">
                <a16:creationId xmlns="" xmlns:a16="http://schemas.microsoft.com/office/drawing/2014/main" id="{32B809B5-82BB-4014-98B1-13E16E58E4CA}"/>
              </a:ext>
            </a:extLst>
          </p:cNvPr>
          <p:cNvSpPr/>
          <p:nvPr/>
        </p:nvSpPr>
        <p:spPr>
          <a:xfrm>
            <a:off x="5388443" y="5781051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7</a:t>
            </a:r>
          </a:p>
        </p:txBody>
      </p:sp>
      <p:sp>
        <p:nvSpPr>
          <p:cNvPr id="161" name="Rounded Rectangle 103">
            <a:extLst>
              <a:ext uri="{FF2B5EF4-FFF2-40B4-BE49-F238E27FC236}">
                <a16:creationId xmlns="" xmlns:a16="http://schemas.microsoft.com/office/drawing/2014/main" id="{8525F247-8A50-44CD-9184-82F2AF3CD52D}"/>
              </a:ext>
            </a:extLst>
          </p:cNvPr>
          <p:cNvSpPr/>
          <p:nvPr/>
        </p:nvSpPr>
        <p:spPr>
          <a:xfrm>
            <a:off x="6607152" y="5781051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62" name="Rounded Rectangle 104">
            <a:extLst>
              <a:ext uri="{FF2B5EF4-FFF2-40B4-BE49-F238E27FC236}">
                <a16:creationId xmlns="" xmlns:a16="http://schemas.microsoft.com/office/drawing/2014/main" id="{DF2645D8-3D3A-44E4-8711-46000FE7561A}"/>
              </a:ext>
            </a:extLst>
          </p:cNvPr>
          <p:cNvSpPr/>
          <p:nvPr/>
        </p:nvSpPr>
        <p:spPr>
          <a:xfrm>
            <a:off x="6607151" y="5781051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1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="" xmlns:a16="http://schemas.microsoft.com/office/drawing/2014/main" id="{3DCB2AC4-377B-4C97-BBB7-C33D0178FCA6}"/>
              </a:ext>
            </a:extLst>
          </p:cNvPr>
          <p:cNvSpPr txBox="1"/>
          <p:nvPr/>
        </p:nvSpPr>
        <p:spPr>
          <a:xfrm>
            <a:off x="4829100" y="5718806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-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="" xmlns:a16="http://schemas.microsoft.com/office/drawing/2014/main" id="{5FA5B929-6704-42A8-927E-9B17CA795635}"/>
              </a:ext>
            </a:extLst>
          </p:cNvPr>
          <p:cNvSpPr txBox="1"/>
          <p:nvPr/>
        </p:nvSpPr>
        <p:spPr>
          <a:xfrm>
            <a:off x="6049204" y="5718806"/>
            <a:ext cx="481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91199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30" grpId="0" animBg="1"/>
      <p:bldP spid="32" grpId="0" animBg="1"/>
      <p:bldP spid="34" grpId="0" animBg="1"/>
      <p:bldP spid="48" grpId="0" animBg="1"/>
      <p:bldP spid="50" grpId="0" animBg="1"/>
      <p:bldP spid="52" grpId="0" animBg="1"/>
      <p:bldP spid="104" grpId="0" animBg="1"/>
      <p:bldP spid="106" grpId="0" animBg="1"/>
      <p:bldP spid="108" grpId="0" animBg="1"/>
      <p:bldP spid="122" grpId="0" animBg="1"/>
      <p:bldP spid="124" grpId="0" animBg="1"/>
      <p:bldP spid="126" grpId="0" animBg="1"/>
      <p:bldP spid="140" grpId="0" animBg="1"/>
      <p:bldP spid="142" grpId="0" animBg="1"/>
      <p:bldP spid="144" grpId="0" animBg="1"/>
      <p:bldP spid="158" grpId="0" animBg="1"/>
      <p:bldP spid="160" grpId="0" animBg="1"/>
      <p:bldP spid="16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99">
            <a:extLst>
              <a:ext uri="{FF2B5EF4-FFF2-40B4-BE49-F238E27FC236}">
                <a16:creationId xmlns="" xmlns:a16="http://schemas.microsoft.com/office/drawing/2014/main" id="{421654F4-4EDF-4978-96B2-9B83F9CDB32F}"/>
              </a:ext>
            </a:extLst>
          </p:cNvPr>
          <p:cNvSpPr/>
          <p:nvPr/>
        </p:nvSpPr>
        <p:spPr>
          <a:xfrm>
            <a:off x="3985991" y="460956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2" name="Rounded Rectangle 100">
            <a:extLst>
              <a:ext uri="{FF2B5EF4-FFF2-40B4-BE49-F238E27FC236}">
                <a16:creationId xmlns="" xmlns:a16="http://schemas.microsoft.com/office/drawing/2014/main" id="{1D4689BE-F6FA-40B8-AE00-789956834C08}"/>
              </a:ext>
            </a:extLst>
          </p:cNvPr>
          <p:cNvSpPr/>
          <p:nvPr/>
        </p:nvSpPr>
        <p:spPr>
          <a:xfrm>
            <a:off x="3985990" y="460956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8</a:t>
            </a:r>
          </a:p>
        </p:txBody>
      </p:sp>
      <p:sp>
        <p:nvSpPr>
          <p:cNvPr id="13" name="Rounded Rectangle 101">
            <a:extLst>
              <a:ext uri="{FF2B5EF4-FFF2-40B4-BE49-F238E27FC236}">
                <a16:creationId xmlns="" xmlns:a16="http://schemas.microsoft.com/office/drawing/2014/main" id="{032B38D5-AD47-420C-9D0A-8AFDD54C1689}"/>
              </a:ext>
            </a:extLst>
          </p:cNvPr>
          <p:cNvSpPr/>
          <p:nvPr/>
        </p:nvSpPr>
        <p:spPr>
          <a:xfrm>
            <a:off x="5320397" y="460956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4" name="Rounded Rectangle 102">
            <a:extLst>
              <a:ext uri="{FF2B5EF4-FFF2-40B4-BE49-F238E27FC236}">
                <a16:creationId xmlns="" xmlns:a16="http://schemas.microsoft.com/office/drawing/2014/main" id="{ED5F2816-3AEE-4143-BD88-664C99520613}"/>
              </a:ext>
            </a:extLst>
          </p:cNvPr>
          <p:cNvSpPr/>
          <p:nvPr/>
        </p:nvSpPr>
        <p:spPr>
          <a:xfrm>
            <a:off x="5320396" y="460956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1</a:t>
            </a:r>
          </a:p>
        </p:txBody>
      </p:sp>
      <p:sp>
        <p:nvSpPr>
          <p:cNvPr id="15" name="Rounded Rectangle 103">
            <a:extLst>
              <a:ext uri="{FF2B5EF4-FFF2-40B4-BE49-F238E27FC236}">
                <a16:creationId xmlns="" xmlns:a16="http://schemas.microsoft.com/office/drawing/2014/main" id="{D2ECB476-317D-43D2-846A-E00E054FC005}"/>
              </a:ext>
            </a:extLst>
          </p:cNvPr>
          <p:cNvSpPr/>
          <p:nvPr/>
        </p:nvSpPr>
        <p:spPr>
          <a:xfrm>
            <a:off x="6539104" y="460956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6" name="Rounded Rectangle 104">
            <a:extLst>
              <a:ext uri="{FF2B5EF4-FFF2-40B4-BE49-F238E27FC236}">
                <a16:creationId xmlns="" xmlns:a16="http://schemas.microsoft.com/office/drawing/2014/main" id="{54A1246A-43C5-418F-9D18-7E66F8C853EB}"/>
              </a:ext>
            </a:extLst>
          </p:cNvPr>
          <p:cNvSpPr/>
          <p:nvPr/>
        </p:nvSpPr>
        <p:spPr>
          <a:xfrm>
            <a:off x="6539103" y="460956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95D8945-6D78-435F-A229-7125F97C9DD2}"/>
              </a:ext>
            </a:extLst>
          </p:cNvPr>
          <p:cNvSpPr txBox="1"/>
          <p:nvPr/>
        </p:nvSpPr>
        <p:spPr>
          <a:xfrm>
            <a:off x="4761053" y="398711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-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31CE903-3840-4247-B584-7A65DB324308}"/>
              </a:ext>
            </a:extLst>
          </p:cNvPr>
          <p:cNvSpPr txBox="1"/>
          <p:nvPr/>
        </p:nvSpPr>
        <p:spPr>
          <a:xfrm>
            <a:off x="5981157" y="398711"/>
            <a:ext cx="481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=</a:t>
            </a:r>
          </a:p>
        </p:txBody>
      </p:sp>
      <p:sp>
        <p:nvSpPr>
          <p:cNvPr id="29" name="Rounded Rectangle 99">
            <a:extLst>
              <a:ext uri="{FF2B5EF4-FFF2-40B4-BE49-F238E27FC236}">
                <a16:creationId xmlns="" xmlns:a16="http://schemas.microsoft.com/office/drawing/2014/main" id="{0ED5A608-7D12-4C35-A2BC-1604AA978BFD}"/>
              </a:ext>
            </a:extLst>
          </p:cNvPr>
          <p:cNvSpPr/>
          <p:nvPr/>
        </p:nvSpPr>
        <p:spPr>
          <a:xfrm>
            <a:off x="4038868" y="1304440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30" name="Rounded Rectangle 100">
            <a:extLst>
              <a:ext uri="{FF2B5EF4-FFF2-40B4-BE49-F238E27FC236}">
                <a16:creationId xmlns="" xmlns:a16="http://schemas.microsoft.com/office/drawing/2014/main" id="{C78AA7C9-EBFE-4D4B-9D64-9CD4AF05A3A0}"/>
              </a:ext>
            </a:extLst>
          </p:cNvPr>
          <p:cNvSpPr/>
          <p:nvPr/>
        </p:nvSpPr>
        <p:spPr>
          <a:xfrm>
            <a:off x="4038867" y="1304440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8</a:t>
            </a:r>
          </a:p>
        </p:txBody>
      </p:sp>
      <p:sp>
        <p:nvSpPr>
          <p:cNvPr id="31" name="Rounded Rectangle 101">
            <a:extLst>
              <a:ext uri="{FF2B5EF4-FFF2-40B4-BE49-F238E27FC236}">
                <a16:creationId xmlns="" xmlns:a16="http://schemas.microsoft.com/office/drawing/2014/main" id="{926C8239-4741-40A4-9C61-E03B678A308C}"/>
              </a:ext>
            </a:extLst>
          </p:cNvPr>
          <p:cNvSpPr/>
          <p:nvPr/>
        </p:nvSpPr>
        <p:spPr>
          <a:xfrm>
            <a:off x="5373274" y="1304440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32" name="Rounded Rectangle 102">
            <a:extLst>
              <a:ext uri="{FF2B5EF4-FFF2-40B4-BE49-F238E27FC236}">
                <a16:creationId xmlns="" xmlns:a16="http://schemas.microsoft.com/office/drawing/2014/main" id="{33791B38-40B6-4A77-9ABB-9DCB98C579C8}"/>
              </a:ext>
            </a:extLst>
          </p:cNvPr>
          <p:cNvSpPr/>
          <p:nvPr/>
        </p:nvSpPr>
        <p:spPr>
          <a:xfrm>
            <a:off x="5373273" y="1304440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2</a:t>
            </a:r>
          </a:p>
        </p:txBody>
      </p:sp>
      <p:sp>
        <p:nvSpPr>
          <p:cNvPr id="33" name="Rounded Rectangle 103">
            <a:extLst>
              <a:ext uri="{FF2B5EF4-FFF2-40B4-BE49-F238E27FC236}">
                <a16:creationId xmlns="" xmlns:a16="http://schemas.microsoft.com/office/drawing/2014/main" id="{BE50BE05-6ABC-4834-8C43-D74D671D8E5A}"/>
              </a:ext>
            </a:extLst>
          </p:cNvPr>
          <p:cNvSpPr/>
          <p:nvPr/>
        </p:nvSpPr>
        <p:spPr>
          <a:xfrm>
            <a:off x="6591981" y="1304440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34" name="Rounded Rectangle 104">
            <a:extLst>
              <a:ext uri="{FF2B5EF4-FFF2-40B4-BE49-F238E27FC236}">
                <a16:creationId xmlns="" xmlns:a16="http://schemas.microsoft.com/office/drawing/2014/main" id="{22BDC412-11D4-4E85-BAE6-F5894F8A8D4B}"/>
              </a:ext>
            </a:extLst>
          </p:cNvPr>
          <p:cNvSpPr/>
          <p:nvPr/>
        </p:nvSpPr>
        <p:spPr>
          <a:xfrm>
            <a:off x="6591980" y="1304440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11E3C137-905F-479E-BBC3-F76D9D85024E}"/>
              </a:ext>
            </a:extLst>
          </p:cNvPr>
          <p:cNvSpPr txBox="1"/>
          <p:nvPr/>
        </p:nvSpPr>
        <p:spPr>
          <a:xfrm>
            <a:off x="4813930" y="1242195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-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7D3BD653-C563-4823-96BD-F1BB1FF18BDF}"/>
              </a:ext>
            </a:extLst>
          </p:cNvPr>
          <p:cNvSpPr txBox="1"/>
          <p:nvPr/>
        </p:nvSpPr>
        <p:spPr>
          <a:xfrm>
            <a:off x="6034033" y="1242195"/>
            <a:ext cx="481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=</a:t>
            </a:r>
          </a:p>
        </p:txBody>
      </p:sp>
      <p:sp>
        <p:nvSpPr>
          <p:cNvPr id="47" name="Rounded Rectangle 99">
            <a:extLst>
              <a:ext uri="{FF2B5EF4-FFF2-40B4-BE49-F238E27FC236}">
                <a16:creationId xmlns="" xmlns:a16="http://schemas.microsoft.com/office/drawing/2014/main" id="{12DF787E-CF37-46E0-ABC4-3D3954897846}"/>
              </a:ext>
            </a:extLst>
          </p:cNvPr>
          <p:cNvSpPr/>
          <p:nvPr/>
        </p:nvSpPr>
        <p:spPr>
          <a:xfrm>
            <a:off x="4026103" y="2164705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48" name="Rounded Rectangle 100">
            <a:extLst>
              <a:ext uri="{FF2B5EF4-FFF2-40B4-BE49-F238E27FC236}">
                <a16:creationId xmlns="" xmlns:a16="http://schemas.microsoft.com/office/drawing/2014/main" id="{C8511E1E-AB8F-4787-848F-CC990D1799BC}"/>
              </a:ext>
            </a:extLst>
          </p:cNvPr>
          <p:cNvSpPr/>
          <p:nvPr/>
        </p:nvSpPr>
        <p:spPr>
          <a:xfrm>
            <a:off x="4026102" y="2164705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8</a:t>
            </a:r>
          </a:p>
        </p:txBody>
      </p:sp>
      <p:sp>
        <p:nvSpPr>
          <p:cNvPr id="49" name="Rounded Rectangle 101">
            <a:extLst>
              <a:ext uri="{FF2B5EF4-FFF2-40B4-BE49-F238E27FC236}">
                <a16:creationId xmlns="" xmlns:a16="http://schemas.microsoft.com/office/drawing/2014/main" id="{F3D8DF0B-B59C-416F-9964-3EB34C2A19DB}"/>
              </a:ext>
            </a:extLst>
          </p:cNvPr>
          <p:cNvSpPr/>
          <p:nvPr/>
        </p:nvSpPr>
        <p:spPr>
          <a:xfrm>
            <a:off x="5360508" y="2164705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50" name="Rounded Rectangle 102">
            <a:extLst>
              <a:ext uri="{FF2B5EF4-FFF2-40B4-BE49-F238E27FC236}">
                <a16:creationId xmlns="" xmlns:a16="http://schemas.microsoft.com/office/drawing/2014/main" id="{56651A9F-7B6B-48C7-BA12-444E3B5E1DA8}"/>
              </a:ext>
            </a:extLst>
          </p:cNvPr>
          <p:cNvSpPr/>
          <p:nvPr/>
        </p:nvSpPr>
        <p:spPr>
          <a:xfrm>
            <a:off x="5360507" y="2164705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3</a:t>
            </a:r>
          </a:p>
        </p:txBody>
      </p:sp>
      <p:sp>
        <p:nvSpPr>
          <p:cNvPr id="51" name="Rounded Rectangle 103">
            <a:extLst>
              <a:ext uri="{FF2B5EF4-FFF2-40B4-BE49-F238E27FC236}">
                <a16:creationId xmlns="" xmlns:a16="http://schemas.microsoft.com/office/drawing/2014/main" id="{46285760-6032-4D65-B76A-E60B958F0EE5}"/>
              </a:ext>
            </a:extLst>
          </p:cNvPr>
          <p:cNvSpPr/>
          <p:nvPr/>
        </p:nvSpPr>
        <p:spPr>
          <a:xfrm>
            <a:off x="6579216" y="2164705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52" name="Rounded Rectangle 104">
            <a:extLst>
              <a:ext uri="{FF2B5EF4-FFF2-40B4-BE49-F238E27FC236}">
                <a16:creationId xmlns="" xmlns:a16="http://schemas.microsoft.com/office/drawing/2014/main" id="{59138509-5773-4786-A77D-5EAE8A788BFF}"/>
              </a:ext>
            </a:extLst>
          </p:cNvPr>
          <p:cNvSpPr/>
          <p:nvPr/>
        </p:nvSpPr>
        <p:spPr>
          <a:xfrm>
            <a:off x="6579215" y="2164705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CD05BB08-C5E1-4E94-8579-7333FC3FAB1B}"/>
              </a:ext>
            </a:extLst>
          </p:cNvPr>
          <p:cNvSpPr txBox="1"/>
          <p:nvPr/>
        </p:nvSpPr>
        <p:spPr>
          <a:xfrm>
            <a:off x="4801164" y="2102460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-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6DE87E36-F936-4863-B2E6-18EE2ADEDA59}"/>
              </a:ext>
            </a:extLst>
          </p:cNvPr>
          <p:cNvSpPr txBox="1"/>
          <p:nvPr/>
        </p:nvSpPr>
        <p:spPr>
          <a:xfrm>
            <a:off x="6021268" y="2102460"/>
            <a:ext cx="481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=</a:t>
            </a:r>
          </a:p>
        </p:txBody>
      </p:sp>
      <p:sp>
        <p:nvSpPr>
          <p:cNvPr id="103" name="Rounded Rectangle 99">
            <a:extLst>
              <a:ext uri="{FF2B5EF4-FFF2-40B4-BE49-F238E27FC236}">
                <a16:creationId xmlns="" xmlns:a16="http://schemas.microsoft.com/office/drawing/2014/main" id="{24B45050-4C08-4879-8004-147A1F250D67}"/>
              </a:ext>
            </a:extLst>
          </p:cNvPr>
          <p:cNvSpPr/>
          <p:nvPr/>
        </p:nvSpPr>
        <p:spPr>
          <a:xfrm>
            <a:off x="4038868" y="3100080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04" name="Rounded Rectangle 100">
            <a:extLst>
              <a:ext uri="{FF2B5EF4-FFF2-40B4-BE49-F238E27FC236}">
                <a16:creationId xmlns="" xmlns:a16="http://schemas.microsoft.com/office/drawing/2014/main" id="{A3E3110C-91DC-4E64-A293-351A2558EF5B}"/>
              </a:ext>
            </a:extLst>
          </p:cNvPr>
          <p:cNvSpPr/>
          <p:nvPr/>
        </p:nvSpPr>
        <p:spPr>
          <a:xfrm>
            <a:off x="4038867" y="3100080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8</a:t>
            </a:r>
          </a:p>
        </p:txBody>
      </p:sp>
      <p:sp>
        <p:nvSpPr>
          <p:cNvPr id="105" name="Rounded Rectangle 101">
            <a:extLst>
              <a:ext uri="{FF2B5EF4-FFF2-40B4-BE49-F238E27FC236}">
                <a16:creationId xmlns="" xmlns:a16="http://schemas.microsoft.com/office/drawing/2014/main" id="{7D847131-7AB4-4034-BE34-FFBB524185FA}"/>
              </a:ext>
            </a:extLst>
          </p:cNvPr>
          <p:cNvSpPr/>
          <p:nvPr/>
        </p:nvSpPr>
        <p:spPr>
          <a:xfrm>
            <a:off x="5373274" y="3100080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06" name="Rounded Rectangle 102">
            <a:extLst>
              <a:ext uri="{FF2B5EF4-FFF2-40B4-BE49-F238E27FC236}">
                <a16:creationId xmlns="" xmlns:a16="http://schemas.microsoft.com/office/drawing/2014/main" id="{14190EDB-BDF7-4771-805C-47E06C5B1403}"/>
              </a:ext>
            </a:extLst>
          </p:cNvPr>
          <p:cNvSpPr/>
          <p:nvPr/>
        </p:nvSpPr>
        <p:spPr>
          <a:xfrm>
            <a:off x="5373273" y="3100080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4</a:t>
            </a:r>
          </a:p>
        </p:txBody>
      </p:sp>
      <p:sp>
        <p:nvSpPr>
          <p:cNvPr id="107" name="Rounded Rectangle 103">
            <a:extLst>
              <a:ext uri="{FF2B5EF4-FFF2-40B4-BE49-F238E27FC236}">
                <a16:creationId xmlns="" xmlns:a16="http://schemas.microsoft.com/office/drawing/2014/main" id="{BB55A698-3BE8-47AD-84B7-FE9A6D64AC91}"/>
              </a:ext>
            </a:extLst>
          </p:cNvPr>
          <p:cNvSpPr/>
          <p:nvPr/>
        </p:nvSpPr>
        <p:spPr>
          <a:xfrm>
            <a:off x="6591981" y="3100080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08" name="Rounded Rectangle 104">
            <a:extLst>
              <a:ext uri="{FF2B5EF4-FFF2-40B4-BE49-F238E27FC236}">
                <a16:creationId xmlns="" xmlns:a16="http://schemas.microsoft.com/office/drawing/2014/main" id="{37B3A06F-6757-4ACB-9B4E-3201078CF386}"/>
              </a:ext>
            </a:extLst>
          </p:cNvPr>
          <p:cNvSpPr/>
          <p:nvPr/>
        </p:nvSpPr>
        <p:spPr>
          <a:xfrm>
            <a:off x="6591980" y="3100080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4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="" xmlns:a16="http://schemas.microsoft.com/office/drawing/2014/main" id="{4E98135B-111E-4788-B9C6-615572413874}"/>
              </a:ext>
            </a:extLst>
          </p:cNvPr>
          <p:cNvSpPr txBox="1"/>
          <p:nvPr/>
        </p:nvSpPr>
        <p:spPr>
          <a:xfrm>
            <a:off x="4813930" y="3037835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-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="" xmlns:a16="http://schemas.microsoft.com/office/drawing/2014/main" id="{B7C4950F-57CF-4872-AF40-F6DCF8E3A61D}"/>
              </a:ext>
            </a:extLst>
          </p:cNvPr>
          <p:cNvSpPr txBox="1"/>
          <p:nvPr/>
        </p:nvSpPr>
        <p:spPr>
          <a:xfrm>
            <a:off x="6034033" y="3037835"/>
            <a:ext cx="481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=</a:t>
            </a:r>
          </a:p>
        </p:txBody>
      </p:sp>
      <p:sp>
        <p:nvSpPr>
          <p:cNvPr id="121" name="Rounded Rectangle 99">
            <a:extLst>
              <a:ext uri="{FF2B5EF4-FFF2-40B4-BE49-F238E27FC236}">
                <a16:creationId xmlns="" xmlns:a16="http://schemas.microsoft.com/office/drawing/2014/main" id="{45525186-9929-44AD-94DD-80DC1069BC1F}"/>
              </a:ext>
            </a:extLst>
          </p:cNvPr>
          <p:cNvSpPr/>
          <p:nvPr/>
        </p:nvSpPr>
        <p:spPr>
          <a:xfrm>
            <a:off x="4038868" y="3953922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22" name="Rounded Rectangle 100">
            <a:extLst>
              <a:ext uri="{FF2B5EF4-FFF2-40B4-BE49-F238E27FC236}">
                <a16:creationId xmlns="" xmlns:a16="http://schemas.microsoft.com/office/drawing/2014/main" id="{A2532EDB-336D-4232-8D7B-9BB403E4E3DA}"/>
              </a:ext>
            </a:extLst>
          </p:cNvPr>
          <p:cNvSpPr/>
          <p:nvPr/>
        </p:nvSpPr>
        <p:spPr>
          <a:xfrm>
            <a:off x="4038867" y="3953922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8</a:t>
            </a:r>
          </a:p>
        </p:txBody>
      </p:sp>
      <p:sp>
        <p:nvSpPr>
          <p:cNvPr id="123" name="Rounded Rectangle 101">
            <a:extLst>
              <a:ext uri="{FF2B5EF4-FFF2-40B4-BE49-F238E27FC236}">
                <a16:creationId xmlns="" xmlns:a16="http://schemas.microsoft.com/office/drawing/2014/main" id="{233A98D2-EA24-4E52-9DBD-D2BF1BA23B46}"/>
              </a:ext>
            </a:extLst>
          </p:cNvPr>
          <p:cNvSpPr/>
          <p:nvPr/>
        </p:nvSpPr>
        <p:spPr>
          <a:xfrm>
            <a:off x="5373274" y="3953922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24" name="Rounded Rectangle 102">
            <a:extLst>
              <a:ext uri="{FF2B5EF4-FFF2-40B4-BE49-F238E27FC236}">
                <a16:creationId xmlns="" xmlns:a16="http://schemas.microsoft.com/office/drawing/2014/main" id="{36BB18DA-339F-4C75-B801-070E4AE9A504}"/>
              </a:ext>
            </a:extLst>
          </p:cNvPr>
          <p:cNvSpPr/>
          <p:nvPr/>
        </p:nvSpPr>
        <p:spPr>
          <a:xfrm>
            <a:off x="5373273" y="3953922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5</a:t>
            </a:r>
          </a:p>
        </p:txBody>
      </p:sp>
      <p:sp>
        <p:nvSpPr>
          <p:cNvPr id="125" name="Rounded Rectangle 103">
            <a:extLst>
              <a:ext uri="{FF2B5EF4-FFF2-40B4-BE49-F238E27FC236}">
                <a16:creationId xmlns="" xmlns:a16="http://schemas.microsoft.com/office/drawing/2014/main" id="{5BAED884-B205-4DCC-9543-01B45EC40E8B}"/>
              </a:ext>
            </a:extLst>
          </p:cNvPr>
          <p:cNvSpPr/>
          <p:nvPr/>
        </p:nvSpPr>
        <p:spPr>
          <a:xfrm>
            <a:off x="6591981" y="3953922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26" name="Rounded Rectangle 104">
            <a:extLst>
              <a:ext uri="{FF2B5EF4-FFF2-40B4-BE49-F238E27FC236}">
                <a16:creationId xmlns="" xmlns:a16="http://schemas.microsoft.com/office/drawing/2014/main" id="{DD007E01-95EE-49D6-B006-2C4AB43C00D8}"/>
              </a:ext>
            </a:extLst>
          </p:cNvPr>
          <p:cNvSpPr/>
          <p:nvPr/>
        </p:nvSpPr>
        <p:spPr>
          <a:xfrm>
            <a:off x="6591980" y="3953922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3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="" xmlns:a16="http://schemas.microsoft.com/office/drawing/2014/main" id="{32CD993A-917A-447B-8E8A-2B4413388227}"/>
              </a:ext>
            </a:extLst>
          </p:cNvPr>
          <p:cNvSpPr txBox="1"/>
          <p:nvPr/>
        </p:nvSpPr>
        <p:spPr>
          <a:xfrm>
            <a:off x="4813930" y="3891677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-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="" xmlns:a16="http://schemas.microsoft.com/office/drawing/2014/main" id="{4557F943-ABF0-41B1-AF53-60FB3E7D6C6C}"/>
              </a:ext>
            </a:extLst>
          </p:cNvPr>
          <p:cNvSpPr txBox="1"/>
          <p:nvPr/>
        </p:nvSpPr>
        <p:spPr>
          <a:xfrm>
            <a:off x="6034033" y="3891677"/>
            <a:ext cx="481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=</a:t>
            </a:r>
          </a:p>
        </p:txBody>
      </p:sp>
      <p:sp>
        <p:nvSpPr>
          <p:cNvPr id="139" name="Rounded Rectangle 99">
            <a:extLst>
              <a:ext uri="{FF2B5EF4-FFF2-40B4-BE49-F238E27FC236}">
                <a16:creationId xmlns="" xmlns:a16="http://schemas.microsoft.com/office/drawing/2014/main" id="{2ADBCE6C-44BD-43AA-871E-AFAFBF9BCFBB}"/>
              </a:ext>
            </a:extLst>
          </p:cNvPr>
          <p:cNvSpPr/>
          <p:nvPr/>
        </p:nvSpPr>
        <p:spPr>
          <a:xfrm>
            <a:off x="4026103" y="4913013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40" name="Rounded Rectangle 100">
            <a:extLst>
              <a:ext uri="{FF2B5EF4-FFF2-40B4-BE49-F238E27FC236}">
                <a16:creationId xmlns="" xmlns:a16="http://schemas.microsoft.com/office/drawing/2014/main" id="{4EAE93C4-CAE9-4B0D-817D-94AA33783225}"/>
              </a:ext>
            </a:extLst>
          </p:cNvPr>
          <p:cNvSpPr/>
          <p:nvPr/>
        </p:nvSpPr>
        <p:spPr>
          <a:xfrm>
            <a:off x="4026102" y="4913013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8</a:t>
            </a:r>
          </a:p>
        </p:txBody>
      </p:sp>
      <p:sp>
        <p:nvSpPr>
          <p:cNvPr id="141" name="Rounded Rectangle 101">
            <a:extLst>
              <a:ext uri="{FF2B5EF4-FFF2-40B4-BE49-F238E27FC236}">
                <a16:creationId xmlns="" xmlns:a16="http://schemas.microsoft.com/office/drawing/2014/main" id="{79ECE508-251A-4485-AC7A-28967AFE52B0}"/>
              </a:ext>
            </a:extLst>
          </p:cNvPr>
          <p:cNvSpPr/>
          <p:nvPr/>
        </p:nvSpPr>
        <p:spPr>
          <a:xfrm>
            <a:off x="5360508" y="4913013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42" name="Rounded Rectangle 102">
            <a:extLst>
              <a:ext uri="{FF2B5EF4-FFF2-40B4-BE49-F238E27FC236}">
                <a16:creationId xmlns="" xmlns:a16="http://schemas.microsoft.com/office/drawing/2014/main" id="{9722707A-CBDD-42A0-92CF-715926E5D8F7}"/>
              </a:ext>
            </a:extLst>
          </p:cNvPr>
          <p:cNvSpPr/>
          <p:nvPr/>
        </p:nvSpPr>
        <p:spPr>
          <a:xfrm>
            <a:off x="5360507" y="4913013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6</a:t>
            </a:r>
          </a:p>
        </p:txBody>
      </p:sp>
      <p:sp>
        <p:nvSpPr>
          <p:cNvPr id="143" name="Rounded Rectangle 103">
            <a:extLst>
              <a:ext uri="{FF2B5EF4-FFF2-40B4-BE49-F238E27FC236}">
                <a16:creationId xmlns="" xmlns:a16="http://schemas.microsoft.com/office/drawing/2014/main" id="{BBECFBB4-D046-453C-BE13-BF90FEC7FC2E}"/>
              </a:ext>
            </a:extLst>
          </p:cNvPr>
          <p:cNvSpPr/>
          <p:nvPr/>
        </p:nvSpPr>
        <p:spPr>
          <a:xfrm>
            <a:off x="6579216" y="4913013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44" name="Rounded Rectangle 104">
            <a:extLst>
              <a:ext uri="{FF2B5EF4-FFF2-40B4-BE49-F238E27FC236}">
                <a16:creationId xmlns="" xmlns:a16="http://schemas.microsoft.com/office/drawing/2014/main" id="{0B909DD1-19B6-45CB-A159-D1055C81D4E9}"/>
              </a:ext>
            </a:extLst>
          </p:cNvPr>
          <p:cNvSpPr/>
          <p:nvPr/>
        </p:nvSpPr>
        <p:spPr>
          <a:xfrm>
            <a:off x="6579215" y="4913013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2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="" xmlns:a16="http://schemas.microsoft.com/office/drawing/2014/main" id="{00396A45-29D7-430E-ACE3-A901AAF8FA7F}"/>
              </a:ext>
            </a:extLst>
          </p:cNvPr>
          <p:cNvSpPr txBox="1"/>
          <p:nvPr/>
        </p:nvSpPr>
        <p:spPr>
          <a:xfrm>
            <a:off x="4801164" y="4850768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-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="" xmlns:a16="http://schemas.microsoft.com/office/drawing/2014/main" id="{E2D002C5-ABC6-412C-A306-BC591781C12F}"/>
              </a:ext>
            </a:extLst>
          </p:cNvPr>
          <p:cNvSpPr txBox="1"/>
          <p:nvPr/>
        </p:nvSpPr>
        <p:spPr>
          <a:xfrm>
            <a:off x="6021268" y="4850768"/>
            <a:ext cx="481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=</a:t>
            </a:r>
          </a:p>
        </p:txBody>
      </p:sp>
      <p:sp>
        <p:nvSpPr>
          <p:cNvPr id="157" name="Rounded Rectangle 99">
            <a:extLst>
              <a:ext uri="{FF2B5EF4-FFF2-40B4-BE49-F238E27FC236}">
                <a16:creationId xmlns="" xmlns:a16="http://schemas.microsoft.com/office/drawing/2014/main" id="{BE5A9FA8-FE6F-49D9-9523-CBEB7BC75A9C}"/>
              </a:ext>
            </a:extLst>
          </p:cNvPr>
          <p:cNvSpPr/>
          <p:nvPr/>
        </p:nvSpPr>
        <p:spPr>
          <a:xfrm>
            <a:off x="4054038" y="5781051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58" name="Rounded Rectangle 100">
            <a:extLst>
              <a:ext uri="{FF2B5EF4-FFF2-40B4-BE49-F238E27FC236}">
                <a16:creationId xmlns="" xmlns:a16="http://schemas.microsoft.com/office/drawing/2014/main" id="{F4887C1A-DD44-4842-9A08-22A346071A07}"/>
              </a:ext>
            </a:extLst>
          </p:cNvPr>
          <p:cNvSpPr/>
          <p:nvPr/>
        </p:nvSpPr>
        <p:spPr>
          <a:xfrm>
            <a:off x="4054037" y="5781051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8</a:t>
            </a:r>
          </a:p>
        </p:txBody>
      </p:sp>
      <p:sp>
        <p:nvSpPr>
          <p:cNvPr id="159" name="Rounded Rectangle 101">
            <a:extLst>
              <a:ext uri="{FF2B5EF4-FFF2-40B4-BE49-F238E27FC236}">
                <a16:creationId xmlns="" xmlns:a16="http://schemas.microsoft.com/office/drawing/2014/main" id="{3B9978B0-F89F-42B0-A9CA-E6AFCEEF19A2}"/>
              </a:ext>
            </a:extLst>
          </p:cNvPr>
          <p:cNvSpPr/>
          <p:nvPr/>
        </p:nvSpPr>
        <p:spPr>
          <a:xfrm>
            <a:off x="5388444" y="5781051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60" name="Rounded Rectangle 102">
            <a:extLst>
              <a:ext uri="{FF2B5EF4-FFF2-40B4-BE49-F238E27FC236}">
                <a16:creationId xmlns="" xmlns:a16="http://schemas.microsoft.com/office/drawing/2014/main" id="{32B809B5-82BB-4014-98B1-13E16E58E4CA}"/>
              </a:ext>
            </a:extLst>
          </p:cNvPr>
          <p:cNvSpPr/>
          <p:nvPr/>
        </p:nvSpPr>
        <p:spPr>
          <a:xfrm>
            <a:off x="5388443" y="5781051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7</a:t>
            </a:r>
          </a:p>
        </p:txBody>
      </p:sp>
      <p:sp>
        <p:nvSpPr>
          <p:cNvPr id="161" name="Rounded Rectangle 103">
            <a:extLst>
              <a:ext uri="{FF2B5EF4-FFF2-40B4-BE49-F238E27FC236}">
                <a16:creationId xmlns="" xmlns:a16="http://schemas.microsoft.com/office/drawing/2014/main" id="{8525F247-8A50-44CD-9184-82F2AF3CD52D}"/>
              </a:ext>
            </a:extLst>
          </p:cNvPr>
          <p:cNvSpPr/>
          <p:nvPr/>
        </p:nvSpPr>
        <p:spPr>
          <a:xfrm>
            <a:off x="6607152" y="5781051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62" name="Rounded Rectangle 104">
            <a:extLst>
              <a:ext uri="{FF2B5EF4-FFF2-40B4-BE49-F238E27FC236}">
                <a16:creationId xmlns="" xmlns:a16="http://schemas.microsoft.com/office/drawing/2014/main" id="{DF2645D8-3D3A-44E4-8711-46000FE7561A}"/>
              </a:ext>
            </a:extLst>
          </p:cNvPr>
          <p:cNvSpPr/>
          <p:nvPr/>
        </p:nvSpPr>
        <p:spPr>
          <a:xfrm>
            <a:off x="6607151" y="5781051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1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="" xmlns:a16="http://schemas.microsoft.com/office/drawing/2014/main" id="{3DCB2AC4-377B-4C97-BBB7-C33D0178FCA6}"/>
              </a:ext>
            </a:extLst>
          </p:cNvPr>
          <p:cNvSpPr txBox="1"/>
          <p:nvPr/>
        </p:nvSpPr>
        <p:spPr>
          <a:xfrm>
            <a:off x="4829100" y="5718806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-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="" xmlns:a16="http://schemas.microsoft.com/office/drawing/2014/main" id="{5FA5B929-6704-42A8-927E-9B17CA795635}"/>
              </a:ext>
            </a:extLst>
          </p:cNvPr>
          <p:cNvSpPr txBox="1"/>
          <p:nvPr/>
        </p:nvSpPr>
        <p:spPr>
          <a:xfrm>
            <a:off x="6049204" y="5718806"/>
            <a:ext cx="481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98784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30" grpId="0" animBg="1"/>
      <p:bldP spid="32" grpId="0" animBg="1"/>
      <p:bldP spid="34" grpId="0" animBg="1"/>
      <p:bldP spid="48" grpId="0" animBg="1"/>
      <p:bldP spid="50" grpId="0" animBg="1"/>
      <p:bldP spid="52" grpId="0" animBg="1"/>
      <p:bldP spid="104" grpId="0" animBg="1"/>
      <p:bldP spid="106" grpId="0" animBg="1"/>
      <p:bldP spid="108" grpId="0" animBg="1"/>
      <p:bldP spid="122" grpId="0" animBg="1"/>
      <p:bldP spid="124" grpId="0" animBg="1"/>
      <p:bldP spid="126" grpId="0" animBg="1"/>
      <p:bldP spid="140" grpId="0" animBg="1"/>
      <p:bldP spid="142" grpId="0" animBg="1"/>
      <p:bldP spid="144" grpId="0" animBg="1"/>
      <p:bldP spid="158" grpId="0" animBg="1"/>
      <p:bldP spid="160" grpId="0" animBg="1"/>
      <p:bldP spid="16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99">
            <a:extLst>
              <a:ext uri="{FF2B5EF4-FFF2-40B4-BE49-F238E27FC236}">
                <a16:creationId xmlns="" xmlns:a16="http://schemas.microsoft.com/office/drawing/2014/main" id="{421654F4-4EDF-4978-96B2-9B83F9CDB32F}"/>
              </a:ext>
            </a:extLst>
          </p:cNvPr>
          <p:cNvSpPr/>
          <p:nvPr/>
        </p:nvSpPr>
        <p:spPr>
          <a:xfrm>
            <a:off x="3985991" y="460956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2" name="Rounded Rectangle 100">
            <a:extLst>
              <a:ext uri="{FF2B5EF4-FFF2-40B4-BE49-F238E27FC236}">
                <a16:creationId xmlns="" xmlns:a16="http://schemas.microsoft.com/office/drawing/2014/main" id="{1D4689BE-F6FA-40B8-AE00-789956834C08}"/>
              </a:ext>
            </a:extLst>
          </p:cNvPr>
          <p:cNvSpPr/>
          <p:nvPr/>
        </p:nvSpPr>
        <p:spPr>
          <a:xfrm>
            <a:off x="3985990" y="460956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8</a:t>
            </a:r>
          </a:p>
        </p:txBody>
      </p:sp>
      <p:sp>
        <p:nvSpPr>
          <p:cNvPr id="13" name="Rounded Rectangle 101">
            <a:extLst>
              <a:ext uri="{FF2B5EF4-FFF2-40B4-BE49-F238E27FC236}">
                <a16:creationId xmlns="" xmlns:a16="http://schemas.microsoft.com/office/drawing/2014/main" id="{032B38D5-AD47-420C-9D0A-8AFDD54C1689}"/>
              </a:ext>
            </a:extLst>
          </p:cNvPr>
          <p:cNvSpPr/>
          <p:nvPr/>
        </p:nvSpPr>
        <p:spPr>
          <a:xfrm>
            <a:off x="5320397" y="460956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4" name="Rounded Rectangle 102">
            <a:extLst>
              <a:ext uri="{FF2B5EF4-FFF2-40B4-BE49-F238E27FC236}">
                <a16:creationId xmlns="" xmlns:a16="http://schemas.microsoft.com/office/drawing/2014/main" id="{ED5F2816-3AEE-4143-BD88-664C99520613}"/>
              </a:ext>
            </a:extLst>
          </p:cNvPr>
          <p:cNvSpPr/>
          <p:nvPr/>
        </p:nvSpPr>
        <p:spPr>
          <a:xfrm>
            <a:off x="5320396" y="460956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1</a:t>
            </a:r>
          </a:p>
        </p:txBody>
      </p:sp>
      <p:sp>
        <p:nvSpPr>
          <p:cNvPr id="15" name="Rounded Rectangle 103">
            <a:extLst>
              <a:ext uri="{FF2B5EF4-FFF2-40B4-BE49-F238E27FC236}">
                <a16:creationId xmlns="" xmlns:a16="http://schemas.microsoft.com/office/drawing/2014/main" id="{D2ECB476-317D-43D2-846A-E00E054FC005}"/>
              </a:ext>
            </a:extLst>
          </p:cNvPr>
          <p:cNvSpPr/>
          <p:nvPr/>
        </p:nvSpPr>
        <p:spPr>
          <a:xfrm>
            <a:off x="6539104" y="460956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6" name="Rounded Rectangle 104">
            <a:extLst>
              <a:ext uri="{FF2B5EF4-FFF2-40B4-BE49-F238E27FC236}">
                <a16:creationId xmlns="" xmlns:a16="http://schemas.microsoft.com/office/drawing/2014/main" id="{54A1246A-43C5-418F-9D18-7E66F8C853EB}"/>
              </a:ext>
            </a:extLst>
          </p:cNvPr>
          <p:cNvSpPr/>
          <p:nvPr/>
        </p:nvSpPr>
        <p:spPr>
          <a:xfrm>
            <a:off x="6539103" y="460956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95D8945-6D78-435F-A229-7125F97C9DD2}"/>
              </a:ext>
            </a:extLst>
          </p:cNvPr>
          <p:cNvSpPr txBox="1"/>
          <p:nvPr/>
        </p:nvSpPr>
        <p:spPr>
          <a:xfrm>
            <a:off x="4761053" y="398711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-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31CE903-3840-4247-B584-7A65DB324308}"/>
              </a:ext>
            </a:extLst>
          </p:cNvPr>
          <p:cNvSpPr txBox="1"/>
          <p:nvPr/>
        </p:nvSpPr>
        <p:spPr>
          <a:xfrm>
            <a:off x="5981157" y="398711"/>
            <a:ext cx="481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=</a:t>
            </a:r>
          </a:p>
        </p:txBody>
      </p:sp>
      <p:sp>
        <p:nvSpPr>
          <p:cNvPr id="29" name="Rounded Rectangle 99">
            <a:extLst>
              <a:ext uri="{FF2B5EF4-FFF2-40B4-BE49-F238E27FC236}">
                <a16:creationId xmlns="" xmlns:a16="http://schemas.microsoft.com/office/drawing/2014/main" id="{0ED5A608-7D12-4C35-A2BC-1604AA978BFD}"/>
              </a:ext>
            </a:extLst>
          </p:cNvPr>
          <p:cNvSpPr/>
          <p:nvPr/>
        </p:nvSpPr>
        <p:spPr>
          <a:xfrm>
            <a:off x="4038868" y="1304440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30" name="Rounded Rectangle 100">
            <a:extLst>
              <a:ext uri="{FF2B5EF4-FFF2-40B4-BE49-F238E27FC236}">
                <a16:creationId xmlns="" xmlns:a16="http://schemas.microsoft.com/office/drawing/2014/main" id="{C78AA7C9-EBFE-4D4B-9D64-9CD4AF05A3A0}"/>
              </a:ext>
            </a:extLst>
          </p:cNvPr>
          <p:cNvSpPr/>
          <p:nvPr/>
        </p:nvSpPr>
        <p:spPr>
          <a:xfrm>
            <a:off x="4038867" y="1304440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8</a:t>
            </a:r>
          </a:p>
        </p:txBody>
      </p:sp>
      <p:sp>
        <p:nvSpPr>
          <p:cNvPr id="31" name="Rounded Rectangle 101">
            <a:extLst>
              <a:ext uri="{FF2B5EF4-FFF2-40B4-BE49-F238E27FC236}">
                <a16:creationId xmlns="" xmlns:a16="http://schemas.microsoft.com/office/drawing/2014/main" id="{926C8239-4741-40A4-9C61-E03B678A308C}"/>
              </a:ext>
            </a:extLst>
          </p:cNvPr>
          <p:cNvSpPr/>
          <p:nvPr/>
        </p:nvSpPr>
        <p:spPr>
          <a:xfrm>
            <a:off x="5373274" y="1304440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32" name="Rounded Rectangle 102">
            <a:extLst>
              <a:ext uri="{FF2B5EF4-FFF2-40B4-BE49-F238E27FC236}">
                <a16:creationId xmlns="" xmlns:a16="http://schemas.microsoft.com/office/drawing/2014/main" id="{33791B38-40B6-4A77-9ABB-9DCB98C579C8}"/>
              </a:ext>
            </a:extLst>
          </p:cNvPr>
          <p:cNvSpPr/>
          <p:nvPr/>
        </p:nvSpPr>
        <p:spPr>
          <a:xfrm>
            <a:off x="5373273" y="1304440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2</a:t>
            </a:r>
          </a:p>
        </p:txBody>
      </p:sp>
      <p:sp>
        <p:nvSpPr>
          <p:cNvPr id="33" name="Rounded Rectangle 103">
            <a:extLst>
              <a:ext uri="{FF2B5EF4-FFF2-40B4-BE49-F238E27FC236}">
                <a16:creationId xmlns="" xmlns:a16="http://schemas.microsoft.com/office/drawing/2014/main" id="{BE50BE05-6ABC-4834-8C43-D74D671D8E5A}"/>
              </a:ext>
            </a:extLst>
          </p:cNvPr>
          <p:cNvSpPr/>
          <p:nvPr/>
        </p:nvSpPr>
        <p:spPr>
          <a:xfrm>
            <a:off x="6591981" y="1304440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34" name="Rounded Rectangle 104">
            <a:extLst>
              <a:ext uri="{FF2B5EF4-FFF2-40B4-BE49-F238E27FC236}">
                <a16:creationId xmlns="" xmlns:a16="http://schemas.microsoft.com/office/drawing/2014/main" id="{22BDC412-11D4-4E85-BAE6-F5894F8A8D4B}"/>
              </a:ext>
            </a:extLst>
          </p:cNvPr>
          <p:cNvSpPr/>
          <p:nvPr/>
        </p:nvSpPr>
        <p:spPr>
          <a:xfrm>
            <a:off x="6591980" y="1304440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11E3C137-905F-479E-BBC3-F76D9D85024E}"/>
              </a:ext>
            </a:extLst>
          </p:cNvPr>
          <p:cNvSpPr txBox="1"/>
          <p:nvPr/>
        </p:nvSpPr>
        <p:spPr>
          <a:xfrm>
            <a:off x="4813930" y="1242195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-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7D3BD653-C563-4823-96BD-F1BB1FF18BDF}"/>
              </a:ext>
            </a:extLst>
          </p:cNvPr>
          <p:cNvSpPr txBox="1"/>
          <p:nvPr/>
        </p:nvSpPr>
        <p:spPr>
          <a:xfrm>
            <a:off x="6034033" y="1242195"/>
            <a:ext cx="481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=</a:t>
            </a:r>
          </a:p>
        </p:txBody>
      </p:sp>
      <p:sp>
        <p:nvSpPr>
          <p:cNvPr id="47" name="Rounded Rectangle 99">
            <a:extLst>
              <a:ext uri="{FF2B5EF4-FFF2-40B4-BE49-F238E27FC236}">
                <a16:creationId xmlns="" xmlns:a16="http://schemas.microsoft.com/office/drawing/2014/main" id="{12DF787E-CF37-46E0-ABC4-3D3954897846}"/>
              </a:ext>
            </a:extLst>
          </p:cNvPr>
          <p:cNvSpPr/>
          <p:nvPr/>
        </p:nvSpPr>
        <p:spPr>
          <a:xfrm>
            <a:off x="4026103" y="2164705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48" name="Rounded Rectangle 100">
            <a:extLst>
              <a:ext uri="{FF2B5EF4-FFF2-40B4-BE49-F238E27FC236}">
                <a16:creationId xmlns="" xmlns:a16="http://schemas.microsoft.com/office/drawing/2014/main" id="{C8511E1E-AB8F-4787-848F-CC990D1799BC}"/>
              </a:ext>
            </a:extLst>
          </p:cNvPr>
          <p:cNvSpPr/>
          <p:nvPr/>
        </p:nvSpPr>
        <p:spPr>
          <a:xfrm>
            <a:off x="4026102" y="2164705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8</a:t>
            </a:r>
          </a:p>
        </p:txBody>
      </p:sp>
      <p:sp>
        <p:nvSpPr>
          <p:cNvPr id="49" name="Rounded Rectangle 101">
            <a:extLst>
              <a:ext uri="{FF2B5EF4-FFF2-40B4-BE49-F238E27FC236}">
                <a16:creationId xmlns="" xmlns:a16="http://schemas.microsoft.com/office/drawing/2014/main" id="{F3D8DF0B-B59C-416F-9964-3EB34C2A19DB}"/>
              </a:ext>
            </a:extLst>
          </p:cNvPr>
          <p:cNvSpPr/>
          <p:nvPr/>
        </p:nvSpPr>
        <p:spPr>
          <a:xfrm>
            <a:off x="5360508" y="2164705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50" name="Rounded Rectangle 102">
            <a:extLst>
              <a:ext uri="{FF2B5EF4-FFF2-40B4-BE49-F238E27FC236}">
                <a16:creationId xmlns="" xmlns:a16="http://schemas.microsoft.com/office/drawing/2014/main" id="{56651A9F-7B6B-48C7-BA12-444E3B5E1DA8}"/>
              </a:ext>
            </a:extLst>
          </p:cNvPr>
          <p:cNvSpPr/>
          <p:nvPr/>
        </p:nvSpPr>
        <p:spPr>
          <a:xfrm>
            <a:off x="5360507" y="2164705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3</a:t>
            </a:r>
          </a:p>
        </p:txBody>
      </p:sp>
      <p:sp>
        <p:nvSpPr>
          <p:cNvPr id="51" name="Rounded Rectangle 103">
            <a:extLst>
              <a:ext uri="{FF2B5EF4-FFF2-40B4-BE49-F238E27FC236}">
                <a16:creationId xmlns="" xmlns:a16="http://schemas.microsoft.com/office/drawing/2014/main" id="{46285760-6032-4D65-B76A-E60B958F0EE5}"/>
              </a:ext>
            </a:extLst>
          </p:cNvPr>
          <p:cNvSpPr/>
          <p:nvPr/>
        </p:nvSpPr>
        <p:spPr>
          <a:xfrm>
            <a:off x="6579216" y="2164705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52" name="Rounded Rectangle 104">
            <a:extLst>
              <a:ext uri="{FF2B5EF4-FFF2-40B4-BE49-F238E27FC236}">
                <a16:creationId xmlns="" xmlns:a16="http://schemas.microsoft.com/office/drawing/2014/main" id="{59138509-5773-4786-A77D-5EAE8A788BFF}"/>
              </a:ext>
            </a:extLst>
          </p:cNvPr>
          <p:cNvSpPr/>
          <p:nvPr/>
        </p:nvSpPr>
        <p:spPr>
          <a:xfrm>
            <a:off x="6579215" y="2164705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CD05BB08-C5E1-4E94-8579-7333FC3FAB1B}"/>
              </a:ext>
            </a:extLst>
          </p:cNvPr>
          <p:cNvSpPr txBox="1"/>
          <p:nvPr/>
        </p:nvSpPr>
        <p:spPr>
          <a:xfrm>
            <a:off x="4801164" y="2102460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-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6DE87E36-F936-4863-B2E6-18EE2ADEDA59}"/>
              </a:ext>
            </a:extLst>
          </p:cNvPr>
          <p:cNvSpPr txBox="1"/>
          <p:nvPr/>
        </p:nvSpPr>
        <p:spPr>
          <a:xfrm>
            <a:off x="6021268" y="2102460"/>
            <a:ext cx="481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=</a:t>
            </a:r>
          </a:p>
        </p:txBody>
      </p:sp>
      <p:sp>
        <p:nvSpPr>
          <p:cNvPr id="103" name="Rounded Rectangle 99">
            <a:extLst>
              <a:ext uri="{FF2B5EF4-FFF2-40B4-BE49-F238E27FC236}">
                <a16:creationId xmlns="" xmlns:a16="http://schemas.microsoft.com/office/drawing/2014/main" id="{24B45050-4C08-4879-8004-147A1F250D67}"/>
              </a:ext>
            </a:extLst>
          </p:cNvPr>
          <p:cNvSpPr/>
          <p:nvPr/>
        </p:nvSpPr>
        <p:spPr>
          <a:xfrm>
            <a:off x="4038868" y="3100080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04" name="Rounded Rectangle 100">
            <a:extLst>
              <a:ext uri="{FF2B5EF4-FFF2-40B4-BE49-F238E27FC236}">
                <a16:creationId xmlns="" xmlns:a16="http://schemas.microsoft.com/office/drawing/2014/main" id="{A3E3110C-91DC-4E64-A293-351A2558EF5B}"/>
              </a:ext>
            </a:extLst>
          </p:cNvPr>
          <p:cNvSpPr/>
          <p:nvPr/>
        </p:nvSpPr>
        <p:spPr>
          <a:xfrm>
            <a:off x="4038867" y="3100080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8</a:t>
            </a:r>
          </a:p>
        </p:txBody>
      </p:sp>
      <p:sp>
        <p:nvSpPr>
          <p:cNvPr id="105" name="Rounded Rectangle 101">
            <a:extLst>
              <a:ext uri="{FF2B5EF4-FFF2-40B4-BE49-F238E27FC236}">
                <a16:creationId xmlns="" xmlns:a16="http://schemas.microsoft.com/office/drawing/2014/main" id="{7D847131-7AB4-4034-BE34-FFBB524185FA}"/>
              </a:ext>
            </a:extLst>
          </p:cNvPr>
          <p:cNvSpPr/>
          <p:nvPr/>
        </p:nvSpPr>
        <p:spPr>
          <a:xfrm>
            <a:off x="5373274" y="3100080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06" name="Rounded Rectangle 102">
            <a:extLst>
              <a:ext uri="{FF2B5EF4-FFF2-40B4-BE49-F238E27FC236}">
                <a16:creationId xmlns="" xmlns:a16="http://schemas.microsoft.com/office/drawing/2014/main" id="{14190EDB-BDF7-4771-805C-47E06C5B1403}"/>
              </a:ext>
            </a:extLst>
          </p:cNvPr>
          <p:cNvSpPr/>
          <p:nvPr/>
        </p:nvSpPr>
        <p:spPr>
          <a:xfrm>
            <a:off x="5373273" y="3100080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4</a:t>
            </a:r>
          </a:p>
        </p:txBody>
      </p:sp>
      <p:sp>
        <p:nvSpPr>
          <p:cNvPr id="107" name="Rounded Rectangle 103">
            <a:extLst>
              <a:ext uri="{FF2B5EF4-FFF2-40B4-BE49-F238E27FC236}">
                <a16:creationId xmlns="" xmlns:a16="http://schemas.microsoft.com/office/drawing/2014/main" id="{BB55A698-3BE8-47AD-84B7-FE9A6D64AC91}"/>
              </a:ext>
            </a:extLst>
          </p:cNvPr>
          <p:cNvSpPr/>
          <p:nvPr/>
        </p:nvSpPr>
        <p:spPr>
          <a:xfrm>
            <a:off x="6591981" y="3100080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08" name="Rounded Rectangle 104">
            <a:extLst>
              <a:ext uri="{FF2B5EF4-FFF2-40B4-BE49-F238E27FC236}">
                <a16:creationId xmlns="" xmlns:a16="http://schemas.microsoft.com/office/drawing/2014/main" id="{37B3A06F-6757-4ACB-9B4E-3201078CF386}"/>
              </a:ext>
            </a:extLst>
          </p:cNvPr>
          <p:cNvSpPr/>
          <p:nvPr/>
        </p:nvSpPr>
        <p:spPr>
          <a:xfrm>
            <a:off x="6591980" y="3100080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4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="" xmlns:a16="http://schemas.microsoft.com/office/drawing/2014/main" id="{4E98135B-111E-4788-B9C6-615572413874}"/>
              </a:ext>
            </a:extLst>
          </p:cNvPr>
          <p:cNvSpPr txBox="1"/>
          <p:nvPr/>
        </p:nvSpPr>
        <p:spPr>
          <a:xfrm>
            <a:off x="4813930" y="3037835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-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="" xmlns:a16="http://schemas.microsoft.com/office/drawing/2014/main" id="{B7C4950F-57CF-4872-AF40-F6DCF8E3A61D}"/>
              </a:ext>
            </a:extLst>
          </p:cNvPr>
          <p:cNvSpPr txBox="1"/>
          <p:nvPr/>
        </p:nvSpPr>
        <p:spPr>
          <a:xfrm>
            <a:off x="6034033" y="3037835"/>
            <a:ext cx="481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=</a:t>
            </a:r>
          </a:p>
        </p:txBody>
      </p:sp>
      <p:sp>
        <p:nvSpPr>
          <p:cNvPr id="121" name="Rounded Rectangle 99">
            <a:extLst>
              <a:ext uri="{FF2B5EF4-FFF2-40B4-BE49-F238E27FC236}">
                <a16:creationId xmlns="" xmlns:a16="http://schemas.microsoft.com/office/drawing/2014/main" id="{45525186-9929-44AD-94DD-80DC1069BC1F}"/>
              </a:ext>
            </a:extLst>
          </p:cNvPr>
          <p:cNvSpPr/>
          <p:nvPr/>
        </p:nvSpPr>
        <p:spPr>
          <a:xfrm>
            <a:off x="4038868" y="3953922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22" name="Rounded Rectangle 100">
            <a:extLst>
              <a:ext uri="{FF2B5EF4-FFF2-40B4-BE49-F238E27FC236}">
                <a16:creationId xmlns="" xmlns:a16="http://schemas.microsoft.com/office/drawing/2014/main" id="{A2532EDB-336D-4232-8D7B-9BB403E4E3DA}"/>
              </a:ext>
            </a:extLst>
          </p:cNvPr>
          <p:cNvSpPr/>
          <p:nvPr/>
        </p:nvSpPr>
        <p:spPr>
          <a:xfrm>
            <a:off x="4038867" y="3953922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8</a:t>
            </a:r>
          </a:p>
        </p:txBody>
      </p:sp>
      <p:sp>
        <p:nvSpPr>
          <p:cNvPr id="123" name="Rounded Rectangle 101">
            <a:extLst>
              <a:ext uri="{FF2B5EF4-FFF2-40B4-BE49-F238E27FC236}">
                <a16:creationId xmlns="" xmlns:a16="http://schemas.microsoft.com/office/drawing/2014/main" id="{233A98D2-EA24-4E52-9DBD-D2BF1BA23B46}"/>
              </a:ext>
            </a:extLst>
          </p:cNvPr>
          <p:cNvSpPr/>
          <p:nvPr/>
        </p:nvSpPr>
        <p:spPr>
          <a:xfrm>
            <a:off x="5373274" y="3953922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24" name="Rounded Rectangle 102">
            <a:extLst>
              <a:ext uri="{FF2B5EF4-FFF2-40B4-BE49-F238E27FC236}">
                <a16:creationId xmlns="" xmlns:a16="http://schemas.microsoft.com/office/drawing/2014/main" id="{36BB18DA-339F-4C75-B801-070E4AE9A504}"/>
              </a:ext>
            </a:extLst>
          </p:cNvPr>
          <p:cNvSpPr/>
          <p:nvPr/>
        </p:nvSpPr>
        <p:spPr>
          <a:xfrm>
            <a:off x="5373273" y="3953922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5</a:t>
            </a:r>
          </a:p>
        </p:txBody>
      </p:sp>
      <p:sp>
        <p:nvSpPr>
          <p:cNvPr id="125" name="Rounded Rectangle 103">
            <a:extLst>
              <a:ext uri="{FF2B5EF4-FFF2-40B4-BE49-F238E27FC236}">
                <a16:creationId xmlns="" xmlns:a16="http://schemas.microsoft.com/office/drawing/2014/main" id="{5BAED884-B205-4DCC-9543-01B45EC40E8B}"/>
              </a:ext>
            </a:extLst>
          </p:cNvPr>
          <p:cNvSpPr/>
          <p:nvPr/>
        </p:nvSpPr>
        <p:spPr>
          <a:xfrm>
            <a:off x="6591981" y="3953922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26" name="Rounded Rectangle 104">
            <a:extLst>
              <a:ext uri="{FF2B5EF4-FFF2-40B4-BE49-F238E27FC236}">
                <a16:creationId xmlns="" xmlns:a16="http://schemas.microsoft.com/office/drawing/2014/main" id="{DD007E01-95EE-49D6-B006-2C4AB43C00D8}"/>
              </a:ext>
            </a:extLst>
          </p:cNvPr>
          <p:cNvSpPr/>
          <p:nvPr/>
        </p:nvSpPr>
        <p:spPr>
          <a:xfrm>
            <a:off x="6591980" y="3953922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3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="" xmlns:a16="http://schemas.microsoft.com/office/drawing/2014/main" id="{32CD993A-917A-447B-8E8A-2B4413388227}"/>
              </a:ext>
            </a:extLst>
          </p:cNvPr>
          <p:cNvSpPr txBox="1"/>
          <p:nvPr/>
        </p:nvSpPr>
        <p:spPr>
          <a:xfrm>
            <a:off x="4813930" y="3891677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-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="" xmlns:a16="http://schemas.microsoft.com/office/drawing/2014/main" id="{4557F943-ABF0-41B1-AF53-60FB3E7D6C6C}"/>
              </a:ext>
            </a:extLst>
          </p:cNvPr>
          <p:cNvSpPr txBox="1"/>
          <p:nvPr/>
        </p:nvSpPr>
        <p:spPr>
          <a:xfrm>
            <a:off x="6034033" y="3891677"/>
            <a:ext cx="481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=</a:t>
            </a:r>
          </a:p>
        </p:txBody>
      </p:sp>
      <p:sp>
        <p:nvSpPr>
          <p:cNvPr id="139" name="Rounded Rectangle 99">
            <a:extLst>
              <a:ext uri="{FF2B5EF4-FFF2-40B4-BE49-F238E27FC236}">
                <a16:creationId xmlns="" xmlns:a16="http://schemas.microsoft.com/office/drawing/2014/main" id="{2ADBCE6C-44BD-43AA-871E-AFAFBF9BCFBB}"/>
              </a:ext>
            </a:extLst>
          </p:cNvPr>
          <p:cNvSpPr/>
          <p:nvPr/>
        </p:nvSpPr>
        <p:spPr>
          <a:xfrm>
            <a:off x="4026103" y="4913013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40" name="Rounded Rectangle 100">
            <a:extLst>
              <a:ext uri="{FF2B5EF4-FFF2-40B4-BE49-F238E27FC236}">
                <a16:creationId xmlns="" xmlns:a16="http://schemas.microsoft.com/office/drawing/2014/main" id="{4EAE93C4-CAE9-4B0D-817D-94AA33783225}"/>
              </a:ext>
            </a:extLst>
          </p:cNvPr>
          <p:cNvSpPr/>
          <p:nvPr/>
        </p:nvSpPr>
        <p:spPr>
          <a:xfrm>
            <a:off x="4026102" y="4913013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8</a:t>
            </a:r>
          </a:p>
        </p:txBody>
      </p:sp>
      <p:sp>
        <p:nvSpPr>
          <p:cNvPr id="141" name="Rounded Rectangle 101">
            <a:extLst>
              <a:ext uri="{FF2B5EF4-FFF2-40B4-BE49-F238E27FC236}">
                <a16:creationId xmlns="" xmlns:a16="http://schemas.microsoft.com/office/drawing/2014/main" id="{79ECE508-251A-4485-AC7A-28967AFE52B0}"/>
              </a:ext>
            </a:extLst>
          </p:cNvPr>
          <p:cNvSpPr/>
          <p:nvPr/>
        </p:nvSpPr>
        <p:spPr>
          <a:xfrm>
            <a:off x="5360508" y="4913013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42" name="Rounded Rectangle 102">
            <a:extLst>
              <a:ext uri="{FF2B5EF4-FFF2-40B4-BE49-F238E27FC236}">
                <a16:creationId xmlns="" xmlns:a16="http://schemas.microsoft.com/office/drawing/2014/main" id="{9722707A-CBDD-42A0-92CF-715926E5D8F7}"/>
              </a:ext>
            </a:extLst>
          </p:cNvPr>
          <p:cNvSpPr/>
          <p:nvPr/>
        </p:nvSpPr>
        <p:spPr>
          <a:xfrm>
            <a:off x="5360507" y="4913013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6</a:t>
            </a:r>
          </a:p>
        </p:txBody>
      </p:sp>
      <p:sp>
        <p:nvSpPr>
          <p:cNvPr id="143" name="Rounded Rectangle 103">
            <a:extLst>
              <a:ext uri="{FF2B5EF4-FFF2-40B4-BE49-F238E27FC236}">
                <a16:creationId xmlns="" xmlns:a16="http://schemas.microsoft.com/office/drawing/2014/main" id="{BBECFBB4-D046-453C-BE13-BF90FEC7FC2E}"/>
              </a:ext>
            </a:extLst>
          </p:cNvPr>
          <p:cNvSpPr/>
          <p:nvPr/>
        </p:nvSpPr>
        <p:spPr>
          <a:xfrm>
            <a:off x="6579216" y="4913013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44" name="Rounded Rectangle 104">
            <a:extLst>
              <a:ext uri="{FF2B5EF4-FFF2-40B4-BE49-F238E27FC236}">
                <a16:creationId xmlns="" xmlns:a16="http://schemas.microsoft.com/office/drawing/2014/main" id="{0B909DD1-19B6-45CB-A159-D1055C81D4E9}"/>
              </a:ext>
            </a:extLst>
          </p:cNvPr>
          <p:cNvSpPr/>
          <p:nvPr/>
        </p:nvSpPr>
        <p:spPr>
          <a:xfrm>
            <a:off x="6579215" y="4913013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2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="" xmlns:a16="http://schemas.microsoft.com/office/drawing/2014/main" id="{00396A45-29D7-430E-ACE3-A901AAF8FA7F}"/>
              </a:ext>
            </a:extLst>
          </p:cNvPr>
          <p:cNvSpPr txBox="1"/>
          <p:nvPr/>
        </p:nvSpPr>
        <p:spPr>
          <a:xfrm>
            <a:off x="4801164" y="4850768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-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="" xmlns:a16="http://schemas.microsoft.com/office/drawing/2014/main" id="{E2D002C5-ABC6-412C-A306-BC591781C12F}"/>
              </a:ext>
            </a:extLst>
          </p:cNvPr>
          <p:cNvSpPr txBox="1"/>
          <p:nvPr/>
        </p:nvSpPr>
        <p:spPr>
          <a:xfrm>
            <a:off x="6021268" y="4850768"/>
            <a:ext cx="481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=</a:t>
            </a:r>
          </a:p>
        </p:txBody>
      </p:sp>
      <p:sp>
        <p:nvSpPr>
          <p:cNvPr id="157" name="Rounded Rectangle 99">
            <a:extLst>
              <a:ext uri="{FF2B5EF4-FFF2-40B4-BE49-F238E27FC236}">
                <a16:creationId xmlns="" xmlns:a16="http://schemas.microsoft.com/office/drawing/2014/main" id="{BE5A9FA8-FE6F-49D9-9523-CBEB7BC75A9C}"/>
              </a:ext>
            </a:extLst>
          </p:cNvPr>
          <p:cNvSpPr/>
          <p:nvPr/>
        </p:nvSpPr>
        <p:spPr>
          <a:xfrm>
            <a:off x="4054038" y="5781051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58" name="Rounded Rectangle 100">
            <a:extLst>
              <a:ext uri="{FF2B5EF4-FFF2-40B4-BE49-F238E27FC236}">
                <a16:creationId xmlns="" xmlns:a16="http://schemas.microsoft.com/office/drawing/2014/main" id="{F4887C1A-DD44-4842-9A08-22A346071A07}"/>
              </a:ext>
            </a:extLst>
          </p:cNvPr>
          <p:cNvSpPr/>
          <p:nvPr/>
        </p:nvSpPr>
        <p:spPr>
          <a:xfrm>
            <a:off x="4054037" y="5781051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8</a:t>
            </a:r>
          </a:p>
        </p:txBody>
      </p:sp>
      <p:sp>
        <p:nvSpPr>
          <p:cNvPr id="159" name="Rounded Rectangle 101">
            <a:extLst>
              <a:ext uri="{FF2B5EF4-FFF2-40B4-BE49-F238E27FC236}">
                <a16:creationId xmlns="" xmlns:a16="http://schemas.microsoft.com/office/drawing/2014/main" id="{3B9978B0-F89F-42B0-A9CA-E6AFCEEF19A2}"/>
              </a:ext>
            </a:extLst>
          </p:cNvPr>
          <p:cNvSpPr/>
          <p:nvPr/>
        </p:nvSpPr>
        <p:spPr>
          <a:xfrm>
            <a:off x="5388444" y="5781051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60" name="Rounded Rectangle 102">
            <a:extLst>
              <a:ext uri="{FF2B5EF4-FFF2-40B4-BE49-F238E27FC236}">
                <a16:creationId xmlns="" xmlns:a16="http://schemas.microsoft.com/office/drawing/2014/main" id="{32B809B5-82BB-4014-98B1-13E16E58E4CA}"/>
              </a:ext>
            </a:extLst>
          </p:cNvPr>
          <p:cNvSpPr/>
          <p:nvPr/>
        </p:nvSpPr>
        <p:spPr>
          <a:xfrm>
            <a:off x="5388443" y="5781051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7</a:t>
            </a:r>
          </a:p>
        </p:txBody>
      </p:sp>
      <p:sp>
        <p:nvSpPr>
          <p:cNvPr id="161" name="Rounded Rectangle 103">
            <a:extLst>
              <a:ext uri="{FF2B5EF4-FFF2-40B4-BE49-F238E27FC236}">
                <a16:creationId xmlns="" xmlns:a16="http://schemas.microsoft.com/office/drawing/2014/main" id="{8525F247-8A50-44CD-9184-82F2AF3CD52D}"/>
              </a:ext>
            </a:extLst>
          </p:cNvPr>
          <p:cNvSpPr/>
          <p:nvPr/>
        </p:nvSpPr>
        <p:spPr>
          <a:xfrm>
            <a:off x="6607152" y="5781051"/>
            <a:ext cx="584446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62" name="Rounded Rectangle 104">
            <a:extLst>
              <a:ext uri="{FF2B5EF4-FFF2-40B4-BE49-F238E27FC236}">
                <a16:creationId xmlns="" xmlns:a16="http://schemas.microsoft.com/office/drawing/2014/main" id="{DF2645D8-3D3A-44E4-8711-46000FE7561A}"/>
              </a:ext>
            </a:extLst>
          </p:cNvPr>
          <p:cNvSpPr/>
          <p:nvPr/>
        </p:nvSpPr>
        <p:spPr>
          <a:xfrm>
            <a:off x="6607151" y="5781051"/>
            <a:ext cx="584446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1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="" xmlns:a16="http://schemas.microsoft.com/office/drawing/2014/main" id="{3DCB2AC4-377B-4C97-BBB7-C33D0178FCA6}"/>
              </a:ext>
            </a:extLst>
          </p:cNvPr>
          <p:cNvSpPr txBox="1"/>
          <p:nvPr/>
        </p:nvSpPr>
        <p:spPr>
          <a:xfrm>
            <a:off x="4829100" y="5718806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-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="" xmlns:a16="http://schemas.microsoft.com/office/drawing/2014/main" id="{5FA5B929-6704-42A8-927E-9B17CA795635}"/>
              </a:ext>
            </a:extLst>
          </p:cNvPr>
          <p:cNvSpPr txBox="1"/>
          <p:nvPr/>
        </p:nvSpPr>
        <p:spPr>
          <a:xfrm>
            <a:off x="6049204" y="5718806"/>
            <a:ext cx="481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98784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30" grpId="0" animBg="1"/>
      <p:bldP spid="32" grpId="0" animBg="1"/>
      <p:bldP spid="34" grpId="0" animBg="1"/>
      <p:bldP spid="48" grpId="0" animBg="1"/>
      <p:bldP spid="50" grpId="0" animBg="1"/>
      <p:bldP spid="52" grpId="0" animBg="1"/>
      <p:bldP spid="104" grpId="0" animBg="1"/>
      <p:bldP spid="106" grpId="0" animBg="1"/>
      <p:bldP spid="108" grpId="0" animBg="1"/>
      <p:bldP spid="122" grpId="0" animBg="1"/>
      <p:bldP spid="124" grpId="0" animBg="1"/>
      <p:bldP spid="126" grpId="0" animBg="1"/>
      <p:bldP spid="140" grpId="0" animBg="1"/>
      <p:bldP spid="142" grpId="0" animBg="1"/>
      <p:bldP spid="144" grpId="0" animBg="1"/>
      <p:bldP spid="158" grpId="0" animBg="1"/>
      <p:bldP spid="160" grpId="0" animBg="1"/>
      <p:bldP spid="16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ackground template with school kids Royalty Free Vector">
            <a:extLst>
              <a:ext uri="{FF2B5EF4-FFF2-40B4-BE49-F238E27FC236}">
                <a16:creationId xmlns="" xmlns:a16="http://schemas.microsoft.com/office/drawing/2014/main" id="{89AD7DD1-2472-4510-84B4-59353321F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9"/>
          <a:stretch>
            <a:fillRect/>
          </a:stretch>
        </p:blipFill>
        <p:spPr bwMode="auto">
          <a:xfrm>
            <a:off x="1520406" y="857250"/>
            <a:ext cx="912102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>
            <a:extLst>
              <a:ext uri="{FF2B5EF4-FFF2-40B4-BE49-F238E27FC236}">
                <a16:creationId xmlns="" xmlns:a16="http://schemas.microsoft.com/office/drawing/2014/main" id="{FFEA77D9-2E7A-45DE-BDF6-3F11BFB60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644" y="2457452"/>
            <a:ext cx="5960338" cy="1094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256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- Nhạc thiếu nhi_Trim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0406" y="0"/>
            <a:ext cx="9188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55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7733"/>
            <a:ext cx="12161838" cy="692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518461" y="2362201"/>
            <a:ext cx="6030245" cy="18975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00"/>
                </a:solidFill>
                <a:latin typeface="Arial-SGK-TV" pitchFamily="2" charset="0"/>
                <a:cs typeface="Arial-SGK-TV" pitchFamily="2" charset="0"/>
              </a:rPr>
              <a:t>HOẠT ĐỘNG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3366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60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E53F700-0149-4699-BDE4-9FBBA75628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16" y="481493"/>
            <a:ext cx="1666295" cy="835215"/>
          </a:xfrm>
          <a:prstGeom prst="rect">
            <a:avLst/>
          </a:prstGeom>
        </p:spPr>
      </p:pic>
      <p:pic>
        <p:nvPicPr>
          <p:cNvPr id="3" name="Picture 2" descr="F:\AAA-PDF-SGK\PNG\Bai12-HĐ2-1.png">
            <a:extLst>
              <a:ext uri="{FF2B5EF4-FFF2-40B4-BE49-F238E27FC236}">
                <a16:creationId xmlns="" xmlns:a16="http://schemas.microsoft.com/office/drawing/2014/main" id="{35FAE19D-E637-4086-9BED-53FB4A88A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20855" t="78179" r="59867" b="8182"/>
          <a:stretch>
            <a:fillRect/>
          </a:stretch>
        </p:blipFill>
        <p:spPr bwMode="auto">
          <a:xfrm>
            <a:off x="1704126" y="2644201"/>
            <a:ext cx="2643603" cy="2530540"/>
          </a:xfrm>
          <a:prstGeom prst="rect">
            <a:avLst/>
          </a:prstGeom>
          <a:noFill/>
        </p:spPr>
      </p:pic>
      <p:pic>
        <p:nvPicPr>
          <p:cNvPr id="4" name="Picture 2" descr="F:\AAA-PDF-SGK\PNG\Bai12-HĐ2-1.png">
            <a:extLst>
              <a:ext uri="{FF2B5EF4-FFF2-40B4-BE49-F238E27FC236}">
                <a16:creationId xmlns="" xmlns:a16="http://schemas.microsoft.com/office/drawing/2014/main" id="{7674D1B3-ABE3-44EA-AC03-1087214AF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39748" t="78179" r="51034" b="8182"/>
          <a:stretch>
            <a:fillRect/>
          </a:stretch>
        </p:blipFill>
        <p:spPr bwMode="auto">
          <a:xfrm>
            <a:off x="4294939" y="2644201"/>
            <a:ext cx="1265542" cy="2530540"/>
          </a:xfrm>
          <a:prstGeom prst="rect">
            <a:avLst/>
          </a:prstGeom>
          <a:noFill/>
        </p:spPr>
      </p:pic>
      <p:pic>
        <p:nvPicPr>
          <p:cNvPr id="5" name="Picture 2" descr="F:\AAA-PDF-SGK\PNG\Bai12-HĐ2-1.png">
            <a:extLst>
              <a:ext uri="{FF2B5EF4-FFF2-40B4-BE49-F238E27FC236}">
                <a16:creationId xmlns="" xmlns:a16="http://schemas.microsoft.com/office/drawing/2014/main" id="{F8101622-A4DE-430A-B76B-8DAFCACEF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48581" t="78179" r="42202" b="8182"/>
          <a:stretch>
            <a:fillRect/>
          </a:stretch>
        </p:blipFill>
        <p:spPr bwMode="auto">
          <a:xfrm>
            <a:off x="5506026" y="2644201"/>
            <a:ext cx="1264174" cy="2530540"/>
          </a:xfrm>
          <a:prstGeom prst="rect">
            <a:avLst/>
          </a:prstGeom>
          <a:noFill/>
        </p:spPr>
      </p:pic>
      <p:pic>
        <p:nvPicPr>
          <p:cNvPr id="6" name="Picture 2" descr="F:\AAA-PDF-SGK\PNG\Bai12-HĐ2-1.png">
            <a:extLst>
              <a:ext uri="{FF2B5EF4-FFF2-40B4-BE49-F238E27FC236}">
                <a16:creationId xmlns="" xmlns:a16="http://schemas.microsoft.com/office/drawing/2014/main" id="{D64DCE67-0AFE-4FBE-9DE6-4FEDA4DBC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57414" t="78179" r="33369" b="8182"/>
          <a:stretch>
            <a:fillRect/>
          </a:stretch>
        </p:blipFill>
        <p:spPr bwMode="auto">
          <a:xfrm>
            <a:off x="6717696" y="2644201"/>
            <a:ext cx="1263887" cy="2530540"/>
          </a:xfrm>
          <a:prstGeom prst="rect">
            <a:avLst/>
          </a:prstGeom>
          <a:noFill/>
        </p:spPr>
      </p:pic>
      <p:pic>
        <p:nvPicPr>
          <p:cNvPr id="7" name="Picture 2" descr="F:\AAA-PDF-SGK\PNG\Bai12-HĐ2-1.png">
            <a:extLst>
              <a:ext uri="{FF2B5EF4-FFF2-40B4-BE49-F238E27FC236}">
                <a16:creationId xmlns="" xmlns:a16="http://schemas.microsoft.com/office/drawing/2014/main" id="{1E333028-0D1B-4B85-BE19-B7D2BF72F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66247" t="78179" r="24536" b="8182"/>
          <a:stretch>
            <a:fillRect/>
          </a:stretch>
        </p:blipFill>
        <p:spPr bwMode="auto">
          <a:xfrm>
            <a:off x="7928809" y="2644201"/>
            <a:ext cx="1263911" cy="2530540"/>
          </a:xfrm>
          <a:prstGeom prst="rect">
            <a:avLst/>
          </a:prstGeom>
          <a:noFill/>
        </p:spPr>
      </p:pic>
      <p:pic>
        <p:nvPicPr>
          <p:cNvPr id="8" name="Picture 2" descr="F:\AAA-PDF-SGK\PNG\Bai12-HĐ2-1.png">
            <a:extLst>
              <a:ext uri="{FF2B5EF4-FFF2-40B4-BE49-F238E27FC236}">
                <a16:creationId xmlns="" xmlns:a16="http://schemas.microsoft.com/office/drawing/2014/main" id="{6A87529C-435F-4750-8683-6551A0FE4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75080" t="78179" r="14721" b="8182"/>
          <a:stretch>
            <a:fillRect/>
          </a:stretch>
        </p:blipFill>
        <p:spPr bwMode="auto">
          <a:xfrm>
            <a:off x="9140302" y="2644201"/>
            <a:ext cx="1398450" cy="2530540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EDB8465-4779-40FD-B90A-389C408EC4A2}"/>
              </a:ext>
            </a:extLst>
          </p:cNvPr>
          <p:cNvSpPr/>
          <p:nvPr/>
        </p:nvSpPr>
        <p:spPr>
          <a:xfrm>
            <a:off x="5618549" y="4378205"/>
            <a:ext cx="1036008" cy="535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latin typeface="Lato Heavy" pitchFamily="34" charset="0"/>
                <a:cs typeface="Lato Heavy" pitchFamily="34" charset="0"/>
              </a:rPr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4F8D05B-6433-4AC5-961E-FA6722544A25}"/>
              </a:ext>
            </a:extLst>
          </p:cNvPr>
          <p:cNvSpPr/>
          <p:nvPr/>
        </p:nvSpPr>
        <p:spPr>
          <a:xfrm>
            <a:off x="6830343" y="4378205"/>
            <a:ext cx="1036008" cy="535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latin typeface="Lato Heavy" pitchFamily="34" charset="0"/>
                <a:cs typeface="Lato Heavy" pitchFamily="34" charset="0"/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C32872A-0FAD-4B88-BC38-50737129AD66}"/>
              </a:ext>
            </a:extLst>
          </p:cNvPr>
          <p:cNvSpPr/>
          <p:nvPr/>
        </p:nvSpPr>
        <p:spPr>
          <a:xfrm>
            <a:off x="8049549" y="4378205"/>
            <a:ext cx="1036008" cy="535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latin typeface="Lato Heavy" pitchFamily="34" charset="0"/>
                <a:cs typeface="Lato Heavy" pitchFamily="34" charset="0"/>
              </a:rPr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932D063-BE7A-4298-8C30-343597B4D867}"/>
              </a:ext>
            </a:extLst>
          </p:cNvPr>
          <p:cNvSpPr/>
          <p:nvPr/>
        </p:nvSpPr>
        <p:spPr>
          <a:xfrm>
            <a:off x="9238957" y="4378205"/>
            <a:ext cx="1036008" cy="535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latin typeface="Lato Heavy" pitchFamily="34" charset="0"/>
                <a:cs typeface="Lato Heavy" pitchFamily="34" charset="0"/>
              </a:rPr>
              <a:t>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CC92BB5-BCF9-43D2-8D19-3583759288C2}"/>
              </a:ext>
            </a:extLst>
          </p:cNvPr>
          <p:cNvSpPr/>
          <p:nvPr/>
        </p:nvSpPr>
        <p:spPr>
          <a:xfrm>
            <a:off x="4389865" y="4378205"/>
            <a:ext cx="1036008" cy="535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latin typeface="Lato Heavy" pitchFamily="34" charset="0"/>
                <a:cs typeface="Lato Heavy" pitchFamily="34" charset="0"/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4FEE7FF2-39F7-467F-8627-D0EF3D3A938D}"/>
              </a:ext>
            </a:extLst>
          </p:cNvPr>
          <p:cNvSpPr/>
          <p:nvPr/>
        </p:nvSpPr>
        <p:spPr>
          <a:xfrm>
            <a:off x="4908138" y="1423256"/>
            <a:ext cx="17219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000" b="1" dirty="0">
                <a:latin typeface="Lato" panose="020F0502020204030203" pitchFamily="34" charset="0"/>
                <a:cs typeface="Lato" panose="020F0502020204030203" pitchFamily="34" charset="0"/>
              </a:rPr>
              <a:t>1</a:t>
            </a:r>
            <a:r>
              <a:rPr lang="en-GB" sz="4000" b="1">
                <a:latin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GB" sz="4000" b="1" smtClean="0">
                <a:latin typeface="Lato" panose="020F0502020204030203" pitchFamily="34" charset="0"/>
                <a:cs typeface="Lato" panose="020F0502020204030203" pitchFamily="34" charset="0"/>
              </a:rPr>
              <a:t>Số?</a:t>
            </a:r>
            <a:endParaRPr lang="en-GB" sz="4000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24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7733"/>
            <a:ext cx="12161838" cy="692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121511" y="2370673"/>
            <a:ext cx="6832589" cy="20658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00"/>
                </a:solidFill>
                <a:latin typeface="Arial-SGK-TV" pitchFamily="2" charset="0"/>
                <a:cs typeface="Arial-SGK-TV" pitchFamily="2" charset="0"/>
              </a:rPr>
              <a:t>KHỞI ĐỘNG VÀ KẾT NỐI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3366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33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AA-LÀM ẢNH SLIDE\Bai12-HĐ2-2.png">
            <a:extLst>
              <a:ext uri="{FF2B5EF4-FFF2-40B4-BE49-F238E27FC236}">
                <a16:creationId xmlns="" xmlns:a16="http://schemas.microsoft.com/office/drawing/2014/main" id="{BBBC74EA-D8B6-4032-8070-4386559B8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3495" t="13272" r="9814" b="59998"/>
          <a:stretch>
            <a:fillRect/>
          </a:stretch>
        </p:blipFill>
        <p:spPr bwMode="auto">
          <a:xfrm>
            <a:off x="1431935" y="1323971"/>
            <a:ext cx="9092060" cy="4287153"/>
          </a:xfrm>
          <a:prstGeom prst="rect">
            <a:avLst/>
          </a:prstGeom>
          <a:noFill/>
        </p:spPr>
      </p:pic>
      <p:sp>
        <p:nvSpPr>
          <p:cNvPr id="63" name="Rectangle 62">
            <a:extLst>
              <a:ext uri="{FF2B5EF4-FFF2-40B4-BE49-F238E27FC236}">
                <a16:creationId xmlns="" xmlns:a16="http://schemas.microsoft.com/office/drawing/2014/main" id="{A5481876-5EF0-41A7-8A83-70E44C76A93A}"/>
              </a:ext>
            </a:extLst>
          </p:cNvPr>
          <p:cNvSpPr/>
          <p:nvPr/>
        </p:nvSpPr>
        <p:spPr>
          <a:xfrm>
            <a:off x="1996271" y="787471"/>
            <a:ext cx="596188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000" b="1" dirty="0">
                <a:latin typeface="Lato" panose="020F0502020204030203" pitchFamily="34" charset="0"/>
                <a:cs typeface="Lato" panose="020F0502020204030203" pitchFamily="34" charset="0"/>
              </a:rPr>
              <a:t>2. </a:t>
            </a:r>
            <a:r>
              <a:rPr lang="en-GB" sz="3000" b="1" dirty="0" err="1"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3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000" b="1" dirty="0" err="1"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3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000" b="1" dirty="0" err="1">
                <a:latin typeface="Lato" panose="020F0502020204030203" pitchFamily="34" charset="0"/>
                <a:cs typeface="Lato" panose="020F0502020204030203" pitchFamily="34" charset="0"/>
              </a:rPr>
              <a:t>hoàn</a:t>
            </a:r>
            <a:r>
              <a:rPr lang="en-GB" sz="3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000" b="1" dirty="0" err="1">
                <a:latin typeface="Lato" panose="020F0502020204030203" pitchFamily="34" charset="0"/>
                <a:cs typeface="Lato" panose="020F0502020204030203" pitchFamily="34" charset="0"/>
              </a:rPr>
              <a:t>thành</a:t>
            </a:r>
            <a:r>
              <a:rPr lang="en-GB" sz="3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000" b="1" dirty="0" err="1">
                <a:latin typeface="Lato" panose="020F0502020204030203" pitchFamily="34" charset="0"/>
                <a:cs typeface="Lato" panose="020F0502020204030203" pitchFamily="34" charset="0"/>
              </a:rPr>
              <a:t>bảng</a:t>
            </a:r>
            <a:r>
              <a:rPr lang="en-GB" sz="3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000" b="1" dirty="0" err="1">
                <a:latin typeface="Lato" panose="020F0502020204030203" pitchFamily="34" charset="0"/>
                <a:cs typeface="Lato" panose="020F0502020204030203" pitchFamily="34" charset="0"/>
              </a:rPr>
              <a:t>trừ</a:t>
            </a:r>
            <a:r>
              <a:rPr lang="en-GB" sz="3000" b="1" dirty="0"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="" xmlns:a16="http://schemas.microsoft.com/office/drawing/2014/main" id="{340D88C5-660E-42C7-B254-884104BC68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91" y="213863"/>
            <a:ext cx="1666295" cy="835215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0E918D63-F25D-46C1-9647-A998F7619A55}"/>
              </a:ext>
            </a:extLst>
          </p:cNvPr>
          <p:cNvSpPr txBox="1"/>
          <p:nvPr/>
        </p:nvSpPr>
        <p:spPr>
          <a:xfrm>
            <a:off x="3189312" y="1919866"/>
            <a:ext cx="2840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0E918D63-F25D-46C1-9647-A998F7619A55}"/>
              </a:ext>
            </a:extLst>
          </p:cNvPr>
          <p:cNvSpPr txBox="1"/>
          <p:nvPr/>
        </p:nvSpPr>
        <p:spPr>
          <a:xfrm>
            <a:off x="5169032" y="1919866"/>
            <a:ext cx="2840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smtClean="0">
                <a:solidFill>
                  <a:srgbClr val="C00000"/>
                </a:solidFill>
              </a:rPr>
              <a:t>3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0E918D63-F25D-46C1-9647-A998F7619A55}"/>
              </a:ext>
            </a:extLst>
          </p:cNvPr>
          <p:cNvSpPr txBox="1"/>
          <p:nvPr/>
        </p:nvSpPr>
        <p:spPr>
          <a:xfrm>
            <a:off x="5169032" y="2390382"/>
            <a:ext cx="2840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smtClean="0">
                <a:solidFill>
                  <a:srgbClr val="C00000"/>
                </a:solidFill>
              </a:rPr>
              <a:t>2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0E918D63-F25D-46C1-9647-A998F7619A55}"/>
              </a:ext>
            </a:extLst>
          </p:cNvPr>
          <p:cNvSpPr txBox="1"/>
          <p:nvPr/>
        </p:nvSpPr>
        <p:spPr>
          <a:xfrm>
            <a:off x="5169032" y="2869776"/>
            <a:ext cx="2840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smtClean="0">
                <a:solidFill>
                  <a:srgbClr val="C00000"/>
                </a:solidFill>
              </a:rPr>
              <a:t>1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0E918D63-F25D-46C1-9647-A998F7619A55}"/>
              </a:ext>
            </a:extLst>
          </p:cNvPr>
          <p:cNvSpPr txBox="1"/>
          <p:nvPr/>
        </p:nvSpPr>
        <p:spPr>
          <a:xfrm>
            <a:off x="7141266" y="2869775"/>
            <a:ext cx="2840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smtClean="0">
                <a:solidFill>
                  <a:srgbClr val="C00000"/>
                </a:solidFill>
              </a:rPr>
              <a:t>3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0E918D63-F25D-46C1-9647-A998F7619A55}"/>
              </a:ext>
            </a:extLst>
          </p:cNvPr>
          <p:cNvSpPr txBox="1"/>
          <p:nvPr/>
        </p:nvSpPr>
        <p:spPr>
          <a:xfrm>
            <a:off x="7141266" y="3313658"/>
            <a:ext cx="2840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smtClean="0">
                <a:solidFill>
                  <a:srgbClr val="C00000"/>
                </a:solidFill>
              </a:rPr>
              <a:t>2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0E918D63-F25D-46C1-9647-A998F7619A55}"/>
              </a:ext>
            </a:extLst>
          </p:cNvPr>
          <p:cNvSpPr txBox="1"/>
          <p:nvPr/>
        </p:nvSpPr>
        <p:spPr>
          <a:xfrm>
            <a:off x="7141266" y="3714434"/>
            <a:ext cx="2840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smtClean="0">
                <a:solidFill>
                  <a:srgbClr val="C00000"/>
                </a:solidFill>
              </a:rPr>
              <a:t>1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0E918D63-F25D-46C1-9647-A998F7619A55}"/>
              </a:ext>
            </a:extLst>
          </p:cNvPr>
          <p:cNvSpPr txBox="1"/>
          <p:nvPr/>
        </p:nvSpPr>
        <p:spPr>
          <a:xfrm>
            <a:off x="9122466" y="3799161"/>
            <a:ext cx="2840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smtClean="0">
                <a:solidFill>
                  <a:srgbClr val="C00000"/>
                </a:solidFill>
              </a:rPr>
              <a:t>3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0E918D63-F25D-46C1-9647-A998F7619A55}"/>
              </a:ext>
            </a:extLst>
          </p:cNvPr>
          <p:cNvSpPr txBox="1"/>
          <p:nvPr/>
        </p:nvSpPr>
        <p:spPr>
          <a:xfrm>
            <a:off x="9122466" y="4237022"/>
            <a:ext cx="2840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smtClean="0">
                <a:solidFill>
                  <a:srgbClr val="C00000"/>
                </a:solidFill>
              </a:rPr>
              <a:t>2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0E918D63-F25D-46C1-9647-A998F7619A55}"/>
              </a:ext>
            </a:extLst>
          </p:cNvPr>
          <p:cNvSpPr txBox="1"/>
          <p:nvPr/>
        </p:nvSpPr>
        <p:spPr>
          <a:xfrm>
            <a:off x="9122466" y="4700551"/>
            <a:ext cx="2840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smtClean="0">
                <a:solidFill>
                  <a:srgbClr val="C00000"/>
                </a:solidFill>
              </a:rPr>
              <a:t>1</a:t>
            </a:r>
            <a:endParaRPr lang="en-US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34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42278B5-2124-4484-8107-9C0EF1B3655A}"/>
              </a:ext>
            </a:extLst>
          </p:cNvPr>
          <p:cNvGrpSpPr/>
          <p:nvPr/>
        </p:nvGrpSpPr>
        <p:grpSpPr>
          <a:xfrm>
            <a:off x="3084090" y="2711451"/>
            <a:ext cx="1135422" cy="1793876"/>
            <a:chOff x="1576913" y="1625601"/>
            <a:chExt cx="1138238" cy="1793876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7E9F74B4-760E-424D-8757-C7B583029F85}"/>
                </a:ext>
              </a:extLst>
            </p:cNvPr>
            <p:cNvGrpSpPr/>
            <p:nvPr/>
          </p:nvGrpSpPr>
          <p:grpSpPr>
            <a:xfrm>
              <a:off x="1576913" y="1625601"/>
              <a:ext cx="1138238" cy="1793876"/>
              <a:chOff x="1576913" y="1625601"/>
              <a:chExt cx="1138238" cy="1793876"/>
            </a:xfrm>
          </p:grpSpPr>
          <p:sp>
            <p:nvSpPr>
              <p:cNvPr id="5" name="Rectangle 4">
                <a:extLst>
                  <a:ext uri="{FF2B5EF4-FFF2-40B4-BE49-F238E27FC236}">
                    <a16:creationId xmlns="" xmlns:a16="http://schemas.microsoft.com/office/drawing/2014/main" id="{ED84C75E-BA45-4FD5-8F0A-25EECC92A5D9}"/>
                  </a:ext>
                </a:extLst>
              </p:cNvPr>
              <p:cNvSpPr/>
              <p:nvPr/>
            </p:nvSpPr>
            <p:spPr>
              <a:xfrm>
                <a:off x="2043289" y="1783644"/>
                <a:ext cx="237067" cy="3048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Picture 5" descr="F:\AAA-LÀM ẢNH SLIDE\Bai12-HĐ2-3(4).png">
                <a:extLst>
                  <a:ext uri="{FF2B5EF4-FFF2-40B4-BE49-F238E27FC236}">
                    <a16:creationId xmlns="" xmlns:a16="http://schemas.microsoft.com/office/drawing/2014/main" id="{788DA23E-F37C-45B8-84B4-7F9CD3E5C6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576913" y="1625601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4C77EEDF-A9BD-4349-BF60-5C78E1134DCC}"/>
                </a:ext>
              </a:extLst>
            </p:cNvPr>
            <p:cNvSpPr txBox="1"/>
            <p:nvPr/>
          </p:nvSpPr>
          <p:spPr>
            <a:xfrm>
              <a:off x="1840088" y="1738489"/>
              <a:ext cx="75533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rgbClr val="C00000"/>
                  </a:solidFill>
                  <a:latin typeface="Lato" pitchFamily="34" charset="0"/>
                  <a:cs typeface="Lato" pitchFamily="34" charset="0"/>
                </a:rPr>
                <a:t>6 - 3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9AADD6A6-4443-40D5-AB18-3C2275E0F413}"/>
              </a:ext>
            </a:extLst>
          </p:cNvPr>
          <p:cNvGrpSpPr/>
          <p:nvPr/>
        </p:nvGrpSpPr>
        <p:grpSpPr>
          <a:xfrm>
            <a:off x="4959044" y="2660667"/>
            <a:ext cx="1135422" cy="1793876"/>
            <a:chOff x="3456517" y="1574817"/>
            <a:chExt cx="1138238" cy="1793876"/>
          </a:xfrm>
        </p:grpSpPr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A6A81D03-0CFE-49A8-AAEB-7F15B257301E}"/>
                </a:ext>
              </a:extLst>
            </p:cNvPr>
            <p:cNvGrpSpPr/>
            <p:nvPr/>
          </p:nvGrpSpPr>
          <p:grpSpPr>
            <a:xfrm>
              <a:off x="3456517" y="1574817"/>
              <a:ext cx="1138238" cy="1793876"/>
              <a:chOff x="3456517" y="1574817"/>
              <a:chExt cx="1138238" cy="179387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="" xmlns:a16="http://schemas.microsoft.com/office/drawing/2014/main" id="{64B24E1E-7C2B-4EE1-AE55-C07E328D4872}"/>
                  </a:ext>
                </a:extLst>
              </p:cNvPr>
              <p:cNvSpPr/>
              <p:nvPr/>
            </p:nvSpPr>
            <p:spPr>
              <a:xfrm>
                <a:off x="3815644" y="1828800"/>
                <a:ext cx="304800" cy="203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5" descr="F:\AAA-LÀM ẢNH SLIDE\Bai12-HĐ2-3(4).png">
                <a:extLst>
                  <a:ext uri="{FF2B5EF4-FFF2-40B4-BE49-F238E27FC236}">
                    <a16:creationId xmlns="" xmlns:a16="http://schemas.microsoft.com/office/drawing/2014/main" id="{12172B5D-4611-4FE8-AEE2-89920CEF1B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flipH="1">
                <a:off x="3456517" y="1574817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6B7665F8-F833-4FB1-85A0-7FC6ED2A13B8}"/>
                </a:ext>
              </a:extLst>
            </p:cNvPr>
            <p:cNvSpPr txBox="1"/>
            <p:nvPr/>
          </p:nvSpPr>
          <p:spPr>
            <a:xfrm>
              <a:off x="3606799" y="1676400"/>
              <a:ext cx="75533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rgbClr val="C00000"/>
                  </a:solidFill>
                  <a:latin typeface="Lato" pitchFamily="34" charset="0"/>
                  <a:cs typeface="Lato" pitchFamily="34" charset="0"/>
                </a:rPr>
                <a:t>4 - 0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C1B6E90-5732-4F1D-971E-862A2E1DF5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68" y="230166"/>
            <a:ext cx="1666295" cy="8352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6E03E9A9-96F7-45F6-AD4D-0F23ECA6B1CB}"/>
              </a:ext>
            </a:extLst>
          </p:cNvPr>
          <p:cNvGrpSpPr/>
          <p:nvPr/>
        </p:nvGrpSpPr>
        <p:grpSpPr>
          <a:xfrm>
            <a:off x="1918584" y="2378441"/>
            <a:ext cx="1135422" cy="1793876"/>
            <a:chOff x="408516" y="1292591"/>
            <a:chExt cx="1138238" cy="1793876"/>
          </a:xfrm>
        </p:grpSpPr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3C16576E-6980-4739-B300-558C5AC421F8}"/>
                </a:ext>
              </a:extLst>
            </p:cNvPr>
            <p:cNvGrpSpPr/>
            <p:nvPr/>
          </p:nvGrpSpPr>
          <p:grpSpPr>
            <a:xfrm>
              <a:off x="408516" y="1292591"/>
              <a:ext cx="1138238" cy="1793876"/>
              <a:chOff x="408516" y="1292591"/>
              <a:chExt cx="1138238" cy="1793876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="" xmlns:a16="http://schemas.microsoft.com/office/drawing/2014/main" id="{6F1BA091-C3F3-40CC-8AEF-D028AF9D694E}"/>
                  </a:ext>
                </a:extLst>
              </p:cNvPr>
              <p:cNvSpPr/>
              <p:nvPr/>
            </p:nvSpPr>
            <p:spPr>
              <a:xfrm>
                <a:off x="756356" y="1512711"/>
                <a:ext cx="293511" cy="203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Picture 5" descr="F:\AAA-LÀM ẢNH SLIDE\Bai12-HĐ2-3(4).png">
                <a:extLst>
                  <a:ext uri="{FF2B5EF4-FFF2-40B4-BE49-F238E27FC236}">
                    <a16:creationId xmlns="" xmlns:a16="http://schemas.microsoft.com/office/drawing/2014/main" id="{3A1424C1-4EFB-4E24-95DE-725A45F770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flipH="1">
                <a:off x="408516" y="1292591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30D83DBB-9432-42F7-9370-3D30C20B8131}"/>
                </a:ext>
              </a:extLst>
            </p:cNvPr>
            <p:cNvSpPr txBox="1"/>
            <p:nvPr/>
          </p:nvSpPr>
          <p:spPr>
            <a:xfrm>
              <a:off x="553155" y="1411110"/>
              <a:ext cx="75533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rgbClr val="C00000"/>
                  </a:solidFill>
                  <a:latin typeface="Lato" pitchFamily="34" charset="0"/>
                  <a:cs typeface="Lato" pitchFamily="34" charset="0"/>
                </a:rPr>
                <a:t>4 - 1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725ECA09-8A2E-43C1-971C-89987DDFF4C4}"/>
              </a:ext>
            </a:extLst>
          </p:cNvPr>
          <p:cNvGrpSpPr/>
          <p:nvPr/>
        </p:nvGrpSpPr>
        <p:grpSpPr>
          <a:xfrm>
            <a:off x="1879172" y="3095284"/>
            <a:ext cx="1135422" cy="1793876"/>
            <a:chOff x="369006" y="2009434"/>
            <a:chExt cx="1138238" cy="1793876"/>
          </a:xfrm>
        </p:grpSpPr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B8BE83BE-AF1A-4C5F-88D2-E40368235E09}"/>
                </a:ext>
              </a:extLst>
            </p:cNvPr>
            <p:cNvGrpSpPr/>
            <p:nvPr/>
          </p:nvGrpSpPr>
          <p:grpSpPr>
            <a:xfrm>
              <a:off x="369006" y="2009434"/>
              <a:ext cx="1138238" cy="1793876"/>
              <a:chOff x="369006" y="2009434"/>
              <a:chExt cx="1138238" cy="1793876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="" xmlns:a16="http://schemas.microsoft.com/office/drawing/2014/main" id="{D5698163-FAE9-42CB-B1E2-83F9629AF60B}"/>
                  </a:ext>
                </a:extLst>
              </p:cNvPr>
              <p:cNvSpPr/>
              <p:nvPr/>
            </p:nvSpPr>
            <p:spPr>
              <a:xfrm>
                <a:off x="688622" y="2280356"/>
                <a:ext cx="282222" cy="203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2" name="Picture 5" descr="F:\AAA-LÀM ẢNH SLIDE\Bai12-HĐ2-3(4).png">
                <a:extLst>
                  <a:ext uri="{FF2B5EF4-FFF2-40B4-BE49-F238E27FC236}">
                    <a16:creationId xmlns="" xmlns:a16="http://schemas.microsoft.com/office/drawing/2014/main" id="{D381450D-AB3C-421E-B01D-4A223D8AED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rot="21439008" flipH="1">
                <a:off x="369006" y="2009434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8DB885F2-568B-4818-BACB-8EA4F4FADEA5}"/>
                </a:ext>
              </a:extLst>
            </p:cNvPr>
            <p:cNvSpPr txBox="1"/>
            <p:nvPr/>
          </p:nvSpPr>
          <p:spPr>
            <a:xfrm>
              <a:off x="457199" y="2127955"/>
              <a:ext cx="75533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rgbClr val="C00000"/>
                  </a:solidFill>
                  <a:latin typeface="Lato" pitchFamily="34" charset="0"/>
                  <a:cs typeface="Lato" pitchFamily="34" charset="0"/>
                </a:rPr>
                <a:t>5 - 2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0946CADD-4F02-4E4F-B5E1-B70D038E31D0}"/>
              </a:ext>
            </a:extLst>
          </p:cNvPr>
          <p:cNvGrpSpPr/>
          <p:nvPr/>
        </p:nvGrpSpPr>
        <p:grpSpPr>
          <a:xfrm>
            <a:off x="2943329" y="3360563"/>
            <a:ext cx="1135422" cy="1793876"/>
            <a:chOff x="1435803" y="2274713"/>
            <a:chExt cx="1138238" cy="1793876"/>
          </a:xfrm>
        </p:grpSpPr>
        <p:grpSp>
          <p:nvGrpSpPr>
            <p:cNvPr id="24" name="Group 23">
              <a:extLst>
                <a:ext uri="{FF2B5EF4-FFF2-40B4-BE49-F238E27FC236}">
                  <a16:creationId xmlns="" xmlns:a16="http://schemas.microsoft.com/office/drawing/2014/main" id="{4CCDAC85-6C8D-4DE9-AFE5-E9195221CAA5}"/>
                </a:ext>
              </a:extLst>
            </p:cNvPr>
            <p:cNvGrpSpPr/>
            <p:nvPr/>
          </p:nvGrpSpPr>
          <p:grpSpPr>
            <a:xfrm>
              <a:off x="1435803" y="2274713"/>
              <a:ext cx="1138238" cy="1793876"/>
              <a:chOff x="1435803" y="2274713"/>
              <a:chExt cx="1138238" cy="179387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="" xmlns:a16="http://schemas.microsoft.com/office/drawing/2014/main" id="{FDDF9036-3FB9-475F-ADD2-2521D55B7868}"/>
                  </a:ext>
                </a:extLst>
              </p:cNvPr>
              <p:cNvSpPr/>
              <p:nvPr/>
            </p:nvSpPr>
            <p:spPr>
              <a:xfrm>
                <a:off x="1873956" y="2517422"/>
                <a:ext cx="282222" cy="23706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5" descr="F:\AAA-LÀM ẢNH SLIDE\Bai12-HĐ2-3(4).png">
                <a:extLst>
                  <a:ext uri="{FF2B5EF4-FFF2-40B4-BE49-F238E27FC236}">
                    <a16:creationId xmlns="" xmlns:a16="http://schemas.microsoft.com/office/drawing/2014/main" id="{1A7C6F37-63C5-4742-8617-4684E1FE19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435803" y="2274713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F7E84160-B9C8-4E5D-BB71-57D27D57D07C}"/>
                </a:ext>
              </a:extLst>
            </p:cNvPr>
            <p:cNvSpPr txBox="1"/>
            <p:nvPr/>
          </p:nvSpPr>
          <p:spPr>
            <a:xfrm>
              <a:off x="1676399" y="2387600"/>
              <a:ext cx="75533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rgbClr val="C00000"/>
                  </a:solidFill>
                  <a:latin typeface="Lato" pitchFamily="34" charset="0"/>
                  <a:cs typeface="Lato" pitchFamily="34" charset="0"/>
                </a:rPr>
                <a:t>8 - 5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988F6FC3-73B3-443E-A301-6FBCFE74EFED}"/>
              </a:ext>
            </a:extLst>
          </p:cNvPr>
          <p:cNvGrpSpPr/>
          <p:nvPr/>
        </p:nvGrpSpPr>
        <p:grpSpPr>
          <a:xfrm>
            <a:off x="5020979" y="3309778"/>
            <a:ext cx="1135422" cy="1793876"/>
            <a:chOff x="3518605" y="2223928"/>
            <a:chExt cx="1138238" cy="1793876"/>
          </a:xfrm>
        </p:grpSpPr>
        <p:grpSp>
          <p:nvGrpSpPr>
            <p:cNvPr id="29" name="Group 28">
              <a:extLst>
                <a:ext uri="{FF2B5EF4-FFF2-40B4-BE49-F238E27FC236}">
                  <a16:creationId xmlns="" xmlns:a16="http://schemas.microsoft.com/office/drawing/2014/main" id="{CBD0524C-2733-4357-9C38-46177BF8FA18}"/>
                </a:ext>
              </a:extLst>
            </p:cNvPr>
            <p:cNvGrpSpPr/>
            <p:nvPr/>
          </p:nvGrpSpPr>
          <p:grpSpPr>
            <a:xfrm>
              <a:off x="3518605" y="2223928"/>
              <a:ext cx="1138238" cy="1793876"/>
              <a:chOff x="3518605" y="2223928"/>
              <a:chExt cx="1138238" cy="1793876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="" xmlns:a16="http://schemas.microsoft.com/office/drawing/2014/main" id="{7FE1B87D-1BF4-40E7-A0BD-726CC62EB9A9}"/>
                  </a:ext>
                </a:extLst>
              </p:cNvPr>
              <p:cNvSpPr/>
              <p:nvPr/>
            </p:nvSpPr>
            <p:spPr>
              <a:xfrm>
                <a:off x="3905956" y="2449689"/>
                <a:ext cx="259644" cy="25964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5" descr="F:\AAA-LÀM ẢNH SLIDE\Bai12-HĐ2-3(4).png">
                <a:extLst>
                  <a:ext uri="{FF2B5EF4-FFF2-40B4-BE49-F238E27FC236}">
                    <a16:creationId xmlns="" xmlns:a16="http://schemas.microsoft.com/office/drawing/2014/main" id="{B2A59BDD-FFA4-4D43-9A88-A154F2CED6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flipH="1">
                <a:off x="3518605" y="2223928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EE737383-E1B9-4F6C-BF70-1F50B7700077}"/>
                </a:ext>
              </a:extLst>
            </p:cNvPr>
            <p:cNvSpPr txBox="1"/>
            <p:nvPr/>
          </p:nvSpPr>
          <p:spPr>
            <a:xfrm>
              <a:off x="3657599" y="2336801"/>
              <a:ext cx="75533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rgbClr val="C00000"/>
                  </a:solidFill>
                  <a:latin typeface="Lato" pitchFamily="34" charset="0"/>
                  <a:cs typeface="Lato" pitchFamily="34" charset="0"/>
                </a:rPr>
                <a:t>7 - 3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15DACD53-F1EE-4BF1-9983-2E46AF7A2A83}"/>
              </a:ext>
            </a:extLst>
          </p:cNvPr>
          <p:cNvGrpSpPr/>
          <p:nvPr/>
        </p:nvGrpSpPr>
        <p:grpSpPr>
          <a:xfrm>
            <a:off x="6079507" y="2350207"/>
            <a:ext cx="1135422" cy="1793876"/>
            <a:chOff x="4579758" y="1264357"/>
            <a:chExt cx="1138238" cy="1793876"/>
          </a:xfrm>
        </p:grpSpPr>
        <p:grpSp>
          <p:nvGrpSpPr>
            <p:cNvPr id="34" name="Group 33">
              <a:extLst>
                <a:ext uri="{FF2B5EF4-FFF2-40B4-BE49-F238E27FC236}">
                  <a16:creationId xmlns="" xmlns:a16="http://schemas.microsoft.com/office/drawing/2014/main" id="{AF1108F2-6720-408E-B035-BD363C6B952A}"/>
                </a:ext>
              </a:extLst>
            </p:cNvPr>
            <p:cNvGrpSpPr/>
            <p:nvPr/>
          </p:nvGrpSpPr>
          <p:grpSpPr>
            <a:xfrm>
              <a:off x="4579758" y="1264357"/>
              <a:ext cx="1138238" cy="1793876"/>
              <a:chOff x="4579758" y="1264357"/>
              <a:chExt cx="1138238" cy="1793876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="" xmlns:a16="http://schemas.microsoft.com/office/drawing/2014/main" id="{218733AF-C552-4CDA-80C7-B34EB857E231}"/>
                  </a:ext>
                </a:extLst>
              </p:cNvPr>
              <p:cNvSpPr/>
              <p:nvPr/>
            </p:nvSpPr>
            <p:spPr>
              <a:xfrm>
                <a:off x="5000978" y="1501422"/>
                <a:ext cx="361244" cy="19191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Picture 5" descr="F:\AAA-LÀM ẢNH SLIDE\Bai12-HĐ2-3(4).png">
                <a:extLst>
                  <a:ext uri="{FF2B5EF4-FFF2-40B4-BE49-F238E27FC236}">
                    <a16:creationId xmlns="" xmlns:a16="http://schemas.microsoft.com/office/drawing/2014/main" id="{8410DE36-726D-4314-AF38-6BBAF8BF51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579758" y="1264357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72240907-9C7D-4FE9-9894-B12F34E401F5}"/>
                </a:ext>
              </a:extLst>
            </p:cNvPr>
            <p:cNvSpPr txBox="1"/>
            <p:nvPr/>
          </p:nvSpPr>
          <p:spPr>
            <a:xfrm>
              <a:off x="4871154" y="1371600"/>
              <a:ext cx="75533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rgbClr val="C00000"/>
                  </a:solidFill>
                  <a:latin typeface="Lato" pitchFamily="34" charset="0"/>
                  <a:cs typeface="Lato" pitchFamily="34" charset="0"/>
                </a:rPr>
                <a:t>5 - 1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3F2DB25C-FC83-40B1-88E1-A859D6B00A98}"/>
              </a:ext>
            </a:extLst>
          </p:cNvPr>
          <p:cNvGrpSpPr/>
          <p:nvPr/>
        </p:nvGrpSpPr>
        <p:grpSpPr>
          <a:xfrm>
            <a:off x="8117744" y="3219466"/>
            <a:ext cx="1135422" cy="1793876"/>
            <a:chOff x="6623050" y="2133616"/>
            <a:chExt cx="1138238" cy="1793876"/>
          </a:xfrm>
        </p:grpSpPr>
        <p:grpSp>
          <p:nvGrpSpPr>
            <p:cNvPr id="39" name="Group 38">
              <a:extLst>
                <a:ext uri="{FF2B5EF4-FFF2-40B4-BE49-F238E27FC236}">
                  <a16:creationId xmlns="" xmlns:a16="http://schemas.microsoft.com/office/drawing/2014/main" id="{C65EE03B-CF01-4531-8083-6EC336DD709B}"/>
                </a:ext>
              </a:extLst>
            </p:cNvPr>
            <p:cNvGrpSpPr/>
            <p:nvPr/>
          </p:nvGrpSpPr>
          <p:grpSpPr>
            <a:xfrm>
              <a:off x="6623050" y="2133616"/>
              <a:ext cx="1138238" cy="1793876"/>
              <a:chOff x="6623050" y="2133616"/>
              <a:chExt cx="1138238" cy="1793876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="" xmlns:a16="http://schemas.microsoft.com/office/drawing/2014/main" id="{595A31D3-015C-4BE9-AB4B-AC946D2A49C4}"/>
                  </a:ext>
                </a:extLst>
              </p:cNvPr>
              <p:cNvSpPr/>
              <p:nvPr/>
            </p:nvSpPr>
            <p:spPr>
              <a:xfrm>
                <a:off x="6953956" y="2381956"/>
                <a:ext cx="293511" cy="21448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2" name="Picture 5" descr="F:\AAA-LÀM ẢNH SLIDE\Bai12-HĐ2-3(4).png">
                <a:extLst>
                  <a:ext uri="{FF2B5EF4-FFF2-40B4-BE49-F238E27FC236}">
                    <a16:creationId xmlns="" xmlns:a16="http://schemas.microsoft.com/office/drawing/2014/main" id="{5DD16E3D-B3D2-4F66-B636-D80B4387A2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flipH="1">
                <a:off x="6623050" y="2133616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EA69A71E-8225-423D-8758-3F96B18F1D27}"/>
                </a:ext>
              </a:extLst>
            </p:cNvPr>
            <p:cNvSpPr txBox="1"/>
            <p:nvPr/>
          </p:nvSpPr>
          <p:spPr>
            <a:xfrm>
              <a:off x="6739466" y="2246489"/>
              <a:ext cx="75533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rgbClr val="C00000"/>
                  </a:solidFill>
                  <a:latin typeface="Lato" pitchFamily="34" charset="0"/>
                  <a:cs typeface="Lato" pitchFamily="34" charset="0"/>
                </a:rPr>
                <a:t>6 - 1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76153834-A3CC-4965-B520-0D75265702D8}"/>
              </a:ext>
            </a:extLst>
          </p:cNvPr>
          <p:cNvGrpSpPr/>
          <p:nvPr/>
        </p:nvGrpSpPr>
        <p:grpSpPr>
          <a:xfrm>
            <a:off x="9271990" y="2592919"/>
            <a:ext cx="1135422" cy="1793876"/>
            <a:chOff x="7780159" y="1507069"/>
            <a:chExt cx="1138238" cy="1793876"/>
          </a:xfrm>
        </p:grpSpPr>
        <p:grpSp>
          <p:nvGrpSpPr>
            <p:cNvPr id="44" name="Group 43">
              <a:extLst>
                <a:ext uri="{FF2B5EF4-FFF2-40B4-BE49-F238E27FC236}">
                  <a16:creationId xmlns="" xmlns:a16="http://schemas.microsoft.com/office/drawing/2014/main" id="{79E2C422-8FAF-45A9-9364-C4A9F771E9C1}"/>
                </a:ext>
              </a:extLst>
            </p:cNvPr>
            <p:cNvGrpSpPr/>
            <p:nvPr/>
          </p:nvGrpSpPr>
          <p:grpSpPr>
            <a:xfrm>
              <a:off x="7780159" y="1507069"/>
              <a:ext cx="1138238" cy="1793876"/>
              <a:chOff x="7780159" y="1507069"/>
              <a:chExt cx="1138238" cy="1793876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="" xmlns:a16="http://schemas.microsoft.com/office/drawing/2014/main" id="{40B3DD05-B0FF-4F7A-B7A4-F35E593426CE}"/>
                  </a:ext>
                </a:extLst>
              </p:cNvPr>
              <p:cNvSpPr/>
              <p:nvPr/>
            </p:nvSpPr>
            <p:spPr>
              <a:xfrm>
                <a:off x="8240889" y="1715911"/>
                <a:ext cx="383822" cy="24835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7" name="Picture 5" descr="F:\AAA-LÀM ẢNH SLIDE\Bai12-HĐ2-3(4).png">
                <a:extLst>
                  <a:ext uri="{FF2B5EF4-FFF2-40B4-BE49-F238E27FC236}">
                    <a16:creationId xmlns="" xmlns:a16="http://schemas.microsoft.com/office/drawing/2014/main" id="{C1CAF1C3-855F-45A2-92B1-BFC934FC71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7780159" y="1507069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459E0CAF-8DF4-49D7-B462-B0C9CD276CAE}"/>
                </a:ext>
              </a:extLst>
            </p:cNvPr>
            <p:cNvSpPr txBox="1"/>
            <p:nvPr/>
          </p:nvSpPr>
          <p:spPr>
            <a:xfrm>
              <a:off x="7986887" y="1608668"/>
              <a:ext cx="91884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rgbClr val="C00000"/>
                  </a:solidFill>
                  <a:latin typeface="Lato" pitchFamily="34" charset="0"/>
                  <a:cs typeface="Lato" pitchFamily="34" charset="0"/>
                </a:rPr>
                <a:t>10 - 5</a:t>
              </a:r>
            </a:p>
          </p:txBody>
        </p:sp>
      </p:grpSp>
      <p:pic>
        <p:nvPicPr>
          <p:cNvPr id="48" name="Picture 3" descr="F:\AAA-LÀM ẢNH SLIDE\Bai12-HĐ2-3(2).png">
            <a:extLst>
              <a:ext uri="{FF2B5EF4-FFF2-40B4-BE49-F238E27FC236}">
                <a16:creationId xmlns="" xmlns:a16="http://schemas.microsoft.com/office/drawing/2014/main" id="{7ABBEC26-39FA-466F-A395-A631A4041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7548" y="4083944"/>
            <a:ext cx="1046742" cy="1547813"/>
          </a:xfrm>
          <a:prstGeom prst="rect">
            <a:avLst/>
          </a:prstGeom>
          <a:noFill/>
        </p:spPr>
      </p:pic>
      <p:pic>
        <p:nvPicPr>
          <p:cNvPr id="49" name="Picture 2" descr="F:\AAA-LÀM ẢNH SLIDE\Bai12-HĐ2-3(1).png">
            <a:extLst>
              <a:ext uri="{FF2B5EF4-FFF2-40B4-BE49-F238E27FC236}">
                <a16:creationId xmlns="" xmlns:a16="http://schemas.microsoft.com/office/drawing/2014/main" id="{FC6F2CD4-9956-4E51-BC04-3932BF1B1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6972" y="3998218"/>
            <a:ext cx="1268442" cy="1633538"/>
          </a:xfrm>
          <a:prstGeom prst="rect">
            <a:avLst/>
          </a:prstGeom>
          <a:noFill/>
        </p:spPr>
      </p:pic>
      <p:pic>
        <p:nvPicPr>
          <p:cNvPr id="50" name="Picture 4" descr="F:\AAA-LÀM ẢNH SLIDE\Bai12-HĐ2-3(3).png">
            <a:extLst>
              <a:ext uri="{FF2B5EF4-FFF2-40B4-BE49-F238E27FC236}">
                <a16:creationId xmlns="" xmlns:a16="http://schemas.microsoft.com/office/drawing/2014/main" id="{2EF3F00C-9675-431A-9B0C-06D696257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98038" y="4290318"/>
            <a:ext cx="1076829" cy="1341438"/>
          </a:xfrm>
          <a:prstGeom prst="rect">
            <a:avLst/>
          </a:prstGeom>
          <a:noFill/>
        </p:spPr>
      </p:pic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700144D6-F2EC-4C9C-A832-016E07C7F26F}"/>
              </a:ext>
            </a:extLst>
          </p:cNvPr>
          <p:cNvSpPr/>
          <p:nvPr/>
        </p:nvSpPr>
        <p:spPr>
          <a:xfrm>
            <a:off x="2085388" y="2107494"/>
            <a:ext cx="664397" cy="349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3B6BDD"/>
                </a:solidFill>
                <a:latin typeface="Lato" pitchFamily="34" charset="0"/>
                <a:cs typeface="Lato" pitchFamily="34" charset="0"/>
              </a:rPr>
              <a:t>3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C242103C-98E7-4D27-BE9F-20F5654DFEF9}"/>
              </a:ext>
            </a:extLst>
          </p:cNvPr>
          <p:cNvSpPr/>
          <p:nvPr/>
        </p:nvSpPr>
        <p:spPr>
          <a:xfrm>
            <a:off x="1967596" y="3611608"/>
            <a:ext cx="664397" cy="349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3B6BDD"/>
                </a:solidFill>
                <a:latin typeface="Lato" pitchFamily="34" charset="0"/>
                <a:cs typeface="Lato" pitchFamily="34" charset="0"/>
              </a:rPr>
              <a:t>3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8AB36B61-BC2A-4030-A1FF-3A894D510925}"/>
              </a:ext>
            </a:extLst>
          </p:cNvPr>
          <p:cNvSpPr/>
          <p:nvPr/>
        </p:nvSpPr>
        <p:spPr>
          <a:xfrm>
            <a:off x="3217113" y="3822361"/>
            <a:ext cx="664397" cy="349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3B6BDD"/>
                </a:solidFill>
                <a:latin typeface="Lato" pitchFamily="34" charset="0"/>
                <a:cs typeface="Lato" pitchFamily="34" charset="0"/>
              </a:rPr>
              <a:t>3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="" xmlns:a16="http://schemas.microsoft.com/office/drawing/2014/main" id="{A545EC49-D734-40F1-AA11-37B42711103D}"/>
              </a:ext>
            </a:extLst>
          </p:cNvPr>
          <p:cNvSpPr/>
          <p:nvPr/>
        </p:nvSpPr>
        <p:spPr>
          <a:xfrm>
            <a:off x="3453593" y="2474383"/>
            <a:ext cx="664397" cy="349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3B6BDD"/>
                </a:solidFill>
                <a:latin typeface="Lato" pitchFamily="34" charset="0"/>
                <a:cs typeface="Lato" pitchFamily="34" charset="0"/>
              </a:rPr>
              <a:t>3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EDA6CD49-4944-46A5-B050-FEC192262EA1}"/>
              </a:ext>
            </a:extLst>
          </p:cNvPr>
          <p:cNvSpPr/>
          <p:nvPr/>
        </p:nvSpPr>
        <p:spPr>
          <a:xfrm>
            <a:off x="5102906" y="2438381"/>
            <a:ext cx="664397" cy="349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3B6BDD"/>
                </a:solidFill>
                <a:latin typeface="Lato" pitchFamily="34" charset="0"/>
                <a:cs typeface="Lato" pitchFamily="34" charset="0"/>
              </a:rPr>
              <a:t>4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3EE917EE-F762-4215-B931-A16438172686}"/>
              </a:ext>
            </a:extLst>
          </p:cNvPr>
          <p:cNvSpPr/>
          <p:nvPr/>
        </p:nvSpPr>
        <p:spPr>
          <a:xfrm>
            <a:off x="5094703" y="3847686"/>
            <a:ext cx="664397" cy="349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3B6BDD"/>
                </a:solidFill>
                <a:latin typeface="Lato" pitchFamily="34" charset="0"/>
                <a:cs typeface="Lato" pitchFamily="34" charset="0"/>
              </a:rPr>
              <a:t>4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="" xmlns:a16="http://schemas.microsoft.com/office/drawing/2014/main" id="{D17418F1-C022-44B5-95D0-EA3823407195}"/>
              </a:ext>
            </a:extLst>
          </p:cNvPr>
          <p:cNvSpPr/>
          <p:nvPr/>
        </p:nvSpPr>
        <p:spPr>
          <a:xfrm>
            <a:off x="6370182" y="2088425"/>
            <a:ext cx="664397" cy="349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3B6BDD"/>
                </a:solidFill>
                <a:latin typeface="Lato" pitchFamily="34" charset="0"/>
                <a:cs typeface="Lato" pitchFamily="34" charset="0"/>
              </a:rPr>
              <a:t>4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E11BB2AC-EC2D-43D6-95A6-5F09F463743B}"/>
              </a:ext>
            </a:extLst>
          </p:cNvPr>
          <p:cNvSpPr/>
          <p:nvPr/>
        </p:nvSpPr>
        <p:spPr>
          <a:xfrm>
            <a:off x="8278508" y="3692711"/>
            <a:ext cx="664397" cy="349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3B6BDD"/>
                </a:solidFill>
                <a:latin typeface="Lato" pitchFamily="34" charset="0"/>
                <a:cs typeface="Lato" pitchFamily="34" charset="0"/>
              </a:rPr>
              <a:t>5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40905B10-4AEF-4834-B0A0-96CD24B7AFA8}"/>
              </a:ext>
            </a:extLst>
          </p:cNvPr>
          <p:cNvSpPr/>
          <p:nvPr/>
        </p:nvSpPr>
        <p:spPr>
          <a:xfrm>
            <a:off x="9564235" y="2397781"/>
            <a:ext cx="744512" cy="349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3B6BDD"/>
                </a:solidFill>
                <a:latin typeface="Lato" pitchFamily="34" charset="0"/>
                <a:cs typeface="Lato" pitchFamily="34" charset="0"/>
              </a:rPr>
              <a:t>5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="" xmlns:a16="http://schemas.microsoft.com/office/drawing/2014/main" id="{3754074A-335F-440F-8698-2E2B3B81C382}"/>
              </a:ext>
            </a:extLst>
          </p:cNvPr>
          <p:cNvSpPr/>
          <p:nvPr/>
        </p:nvSpPr>
        <p:spPr>
          <a:xfrm>
            <a:off x="5232358" y="769197"/>
            <a:ext cx="20072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000" b="1" dirty="0">
                <a:latin typeface="Lato" panose="020F0502020204030203" pitchFamily="34" charset="0"/>
                <a:cs typeface="Lato" panose="020F0502020204030203" pitchFamily="34" charset="0"/>
              </a:rPr>
              <a:t>3. </a:t>
            </a:r>
            <a:r>
              <a:rPr lang="en-GB" sz="4000" b="1" dirty="0" err="1">
                <a:latin typeface="Lato" panose="020F0502020204030203" pitchFamily="34" charset="0"/>
                <a:cs typeface="Lato" panose="020F0502020204030203" pitchFamily="34" charset="0"/>
              </a:rPr>
              <a:t>Tính</a:t>
            </a:r>
            <a:r>
              <a:rPr lang="en-GB" sz="4000" b="1" dirty="0">
                <a:latin typeface="Lato" panose="020F0502020204030203" pitchFamily="34" charset="0"/>
                <a:cs typeface="Lato" panose="020F0502020204030203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277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4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1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2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0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5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6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2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3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4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0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1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46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7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8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7733"/>
            <a:ext cx="12161838" cy="692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5126553" y="2699808"/>
            <a:ext cx="5016758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00"/>
                </a:solidFill>
                <a:latin typeface="Arial-SGK-TV" pitchFamily="2" charset="0"/>
                <a:cs typeface="Arial-SGK-TV" pitchFamily="2" charset="0"/>
              </a:rPr>
              <a:t>VẬN DỤNG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3366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38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9" descr="1-1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870"/>
          <a:stretch/>
        </p:blipFill>
        <p:spPr bwMode="auto">
          <a:xfrm>
            <a:off x="75966" y="4264181"/>
            <a:ext cx="12110774" cy="254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40320" y="1811141"/>
            <a:ext cx="7369325" cy="58477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smtClean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Con hãy lấy ví dụ về các phép trừ?</a:t>
            </a:r>
            <a:endParaRPr lang="en-US" sz="3200" b="1">
              <a:solidFill>
                <a:srgbClr val="0066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01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67733"/>
            <a:ext cx="12161838" cy="692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518460" y="2455333"/>
            <a:ext cx="6072473" cy="202353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3366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81096" y="2405271"/>
            <a:ext cx="867669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ĐỊNH  HƯỚNG </a:t>
            </a:r>
          </a:p>
          <a:p>
            <a:pPr algn="ctr"/>
            <a:r>
              <a:rPr lang="en-US" sz="6600" b="1" smtClean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HỌC TẬP TIẾP THEO</a:t>
            </a:r>
            <a:endParaRPr lang="en-US" sz="6600" b="1">
              <a:solidFill>
                <a:srgbClr val="0066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FILE_20211023_193835_Thoại 0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85618" y="5790063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7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30085" y="816058"/>
            <a:ext cx="5500224" cy="107721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3200" b="1" smtClean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học thuộc bảng trừ.</a:t>
            </a:r>
            <a:endParaRPr lang="en-US" sz="3200" b="1" smtClean="0">
              <a:solidFill>
                <a:srgbClr val="006600"/>
              </a:solidFill>
              <a:latin typeface="Arial-SGK-TV" pitchFamily="2" charset="0"/>
              <a:cs typeface="Arial-SGK-TV" pitchFamily="2" charset="0"/>
            </a:endParaRPr>
          </a:p>
          <a:p>
            <a:pPr marL="457200" indent="-457200">
              <a:buFontTx/>
              <a:buChar char="-"/>
            </a:pPr>
            <a:r>
              <a:rPr lang="en-US" sz="3200" b="1" smtClean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Chuẩn bị bài </a:t>
            </a:r>
            <a:r>
              <a:rPr lang="en-US" sz="3200" b="1" smtClean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12: Tiết 3</a:t>
            </a:r>
            <a:endParaRPr lang="en-US" sz="3200" b="1">
              <a:solidFill>
                <a:srgbClr val="0066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19" descr="1-1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870"/>
          <a:stretch/>
        </p:blipFill>
        <p:spPr bwMode="auto">
          <a:xfrm>
            <a:off x="75966" y="1819747"/>
            <a:ext cx="12110774" cy="4991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515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4a5d6a26_12ed0ad3_anhve10331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85"/>
            <a:ext cx="12161838" cy="6868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WordArt 7" descr="Paper bag"/>
          <p:cNvSpPr>
            <a:spLocks noChangeArrowheads="1" noChangeShapeType="1" noTextEdit="1"/>
          </p:cNvSpPr>
          <p:nvPr/>
        </p:nvSpPr>
        <p:spPr bwMode="auto">
          <a:xfrm>
            <a:off x="4001637" y="1828800"/>
            <a:ext cx="7679612" cy="213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Arial-SGK-TV" pitchFamily="2" charset="0"/>
                <a:ea typeface="+mn-lt"/>
                <a:cs typeface="Arial-SGK-TV" pitchFamily="2" charset="0"/>
              </a:rPr>
              <a:t>TẠM BIỆT CÁC </a:t>
            </a:r>
            <a:r>
              <a:rPr lang="en-US" kern="1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Arial-SGK-TV" pitchFamily="2" charset="0"/>
                <a:ea typeface="+mn-lt"/>
                <a:cs typeface="Arial-SGK-TV" pitchFamily="2" charset="0"/>
              </a:rPr>
              <a:t>CON </a:t>
            </a:r>
            <a:r>
              <a:rPr lang="en-US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Arial-SGK-TV" pitchFamily="2" charset="0"/>
                <a:ea typeface="+mn-lt"/>
                <a:cs typeface="Arial-SGK-TV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419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655" y="1029118"/>
            <a:ext cx="1964540" cy="2485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37919" y="1090478"/>
            <a:ext cx="2209800" cy="2423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57282" y="1090479"/>
            <a:ext cx="1981526" cy="2423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457282" y="3646362"/>
            <a:ext cx="2026719" cy="2353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620654" y="3606868"/>
            <a:ext cx="1964540" cy="2393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937919" y="3606868"/>
            <a:ext cx="2209799" cy="2393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>
            <a:hlinkClick r:id="rId15" action="ppaction://hlinksldjump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" name="Google Shape;106;p2"/>
          <p:cNvGrpSpPr/>
          <p:nvPr/>
        </p:nvGrpSpPr>
        <p:grpSpPr>
          <a:xfrm>
            <a:off x="270023" y="278015"/>
            <a:ext cx="3448696" cy="941185"/>
            <a:chOff x="63500" y="1429216"/>
            <a:chExt cx="2592937" cy="705889"/>
          </a:xfrm>
        </p:grpSpPr>
        <p:sp>
          <p:nvSpPr>
            <p:cNvPr id="107" name="Google Shape;107;p2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>
                <a:gd name="adj" fmla="val 16667"/>
              </a:avLst>
            </a:prstGeom>
            <a:solidFill>
              <a:srgbClr val="BD196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r>
                <a:rPr lang="en-US" sz="3700" b="0" i="0" u="none" strike="noStrike" cap="none">
                  <a:solidFill>
                    <a:schemeClr val="lt1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Khởi động</a:t>
              </a:r>
              <a:endParaRPr sz="3700" b="0" i="0" u="none" strike="noStrike" cap="none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300"/>
                <a:buFont typeface="Arial"/>
                <a:buNone/>
              </a:pPr>
              <a:r>
                <a:rPr lang="en-US" sz="4300" b="1" i="0" u="none" strike="noStrike" cap="none">
                  <a:solidFill>
                    <a:schemeClr val="dk1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3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F:\AAA-LÀM ẢNH SLIDE\Bai12-HĐ1-2.png"/>
          <p:cNvPicPr>
            <a:picLocks noChangeAspect="1" noChangeArrowheads="1"/>
          </p:cNvPicPr>
          <p:nvPr/>
        </p:nvPicPr>
        <p:blipFill rotWithShape="1">
          <a:blip r:embed="rId5"/>
          <a:srcRect l="12069" t="51384" r="76912" b="17793"/>
          <a:stretch/>
        </p:blipFill>
        <p:spPr bwMode="auto">
          <a:xfrm>
            <a:off x="4668666" y="1649407"/>
            <a:ext cx="2273671" cy="3246271"/>
          </a:xfrm>
          <a:prstGeom prst="rect">
            <a:avLst/>
          </a:prstGeom>
          <a:noFill/>
        </p:spPr>
      </p:pic>
      <p:sp>
        <p:nvSpPr>
          <p:cNvPr id="5" name="Google Shape;145;p8"/>
          <p:cNvSpPr txBox="1"/>
          <p:nvPr/>
        </p:nvSpPr>
        <p:spPr>
          <a:xfrm>
            <a:off x="600438" y="389138"/>
            <a:ext cx="1468060" cy="739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5" tIns="45625" rIns="91275" bIns="45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9600"/>
              <a:buFont typeface="Arial Rounded"/>
              <a:buNone/>
            </a:pPr>
            <a:r>
              <a:rPr lang="en-US" sz="6600" b="0" i="0" u="none" strike="noStrike" cap="none" smtClean="0">
                <a:solidFill>
                  <a:srgbClr val="0066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Số.</a:t>
            </a:r>
            <a:endParaRPr sz="6600" b="0" i="0" u="none" strike="noStrike" cap="none" dirty="0">
              <a:solidFill>
                <a:srgbClr val="0070C0"/>
              </a:solidFill>
              <a:latin typeface="Arial-SGK-TV" pitchFamily="2" charset="0"/>
              <a:ea typeface="Arial Rounded"/>
              <a:cs typeface="Arial-SGK-TV" pitchFamily="2" charset="0"/>
              <a:sym typeface="Arial Rounde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28937" y="1983640"/>
            <a:ext cx="37382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09402"/>
            <a:r>
              <a:rPr lang="en-US" sz="2600" b="1" dirty="0">
                <a:solidFill>
                  <a:prstClr val="black"/>
                </a:solidFill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28937" y="3026320"/>
            <a:ext cx="37382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09402"/>
            <a:r>
              <a:rPr lang="en-US" sz="2600" b="1" smtClean="0">
                <a:solidFill>
                  <a:prstClr val="black"/>
                </a:solidFill>
                <a:latin typeface="Calibri" panose="020F0502020204030204" pitchFamily="34" charset="0"/>
              </a:rPr>
              <a:t>9</a:t>
            </a:r>
            <a:endParaRPr lang="en-US" sz="26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9035" y="4029497"/>
            <a:ext cx="61340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09402"/>
            <a:r>
              <a:rPr lang="en-US" sz="2600" b="1" smtClean="0">
                <a:solidFill>
                  <a:prstClr val="black"/>
                </a:solidFill>
                <a:latin typeface="Calibri" panose="020F0502020204030204" pitchFamily="34" charset="0"/>
              </a:rPr>
              <a:t>10</a:t>
            </a:r>
            <a:endParaRPr lang="en-US" sz="26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4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45;p8"/>
          <p:cNvSpPr txBox="1"/>
          <p:nvPr/>
        </p:nvSpPr>
        <p:spPr>
          <a:xfrm>
            <a:off x="289719" y="2590800"/>
            <a:ext cx="11372504" cy="739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5" tIns="45625" rIns="91275" bIns="45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9600"/>
              <a:buFont typeface="Arial Rounded"/>
              <a:buNone/>
            </a:pPr>
            <a:r>
              <a:rPr lang="en-US" sz="6600" b="0" i="0" u="none" strike="noStrike" cap="none" err="1">
                <a:solidFill>
                  <a:srgbClr val="0066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Em</a:t>
            </a:r>
            <a:r>
              <a:rPr lang="en-US" sz="6600" b="0" i="0" u="none" strike="noStrike" cap="none">
                <a:solidFill>
                  <a:srgbClr val="0066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lang="en-US" sz="6600" b="0" i="0" u="none" strike="noStrike" cap="none" smtClean="0">
                <a:solidFill>
                  <a:srgbClr val="0066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hãy đọc các phép cộng có kết quả bằng 10.</a:t>
            </a:r>
            <a:endParaRPr sz="6600" b="0" i="0" u="none" strike="noStrike" cap="none" dirty="0">
              <a:solidFill>
                <a:srgbClr val="0070C0"/>
              </a:solidFill>
              <a:latin typeface="Arial-SGK-TV" pitchFamily="2" charset="0"/>
              <a:ea typeface="Arial Rounded"/>
              <a:cs typeface="Arial-SGK-TV" pitchFamily="2" charset="0"/>
              <a:sym typeface="Arial Round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5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38253" y="386334"/>
            <a:ext cx="6085332" cy="6085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6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4452" y="2133758"/>
            <a:ext cx="1138134" cy="10327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3584" y="2137234"/>
            <a:ext cx="1138134" cy="10327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790" y="4530526"/>
            <a:ext cx="1914050" cy="1914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167105" y="1872705"/>
            <a:ext cx="8463956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726384" y="1872705"/>
            <a:ext cx="135753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smtClean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  <a:endParaRPr lang="en-US" sz="4265" b="1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smtClean="0">
                <a:solidFill>
                  <a:prstClr val="white"/>
                </a:solidFill>
                <a:latin typeface="Calibri" panose="020F0502020204030204" pitchFamily="34" charset="0"/>
              </a:rPr>
              <a:t>8</a:t>
            </a:r>
            <a:endParaRPr lang="en-US" sz="4265" b="1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0261" y="2133758"/>
            <a:ext cx="1138134" cy="103276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7247" y="2101722"/>
            <a:ext cx="1138134" cy="10327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3045" y="2133758"/>
            <a:ext cx="1138134" cy="1032769"/>
          </a:xfrm>
          <a:prstGeom prst="rect">
            <a:avLst/>
          </a:prstGeom>
        </p:spPr>
      </p:pic>
      <p:sp>
        <p:nvSpPr>
          <p:cNvPr id="24" name="Google Shape;145;p8"/>
          <p:cNvSpPr txBox="1"/>
          <p:nvPr/>
        </p:nvSpPr>
        <p:spPr>
          <a:xfrm>
            <a:off x="183187" y="504547"/>
            <a:ext cx="11372504" cy="739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5" tIns="45625" rIns="91275" bIns="45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9600"/>
              <a:buFont typeface="Arial Rounded"/>
              <a:buNone/>
            </a:pPr>
            <a:r>
              <a:rPr lang="en-US" sz="4400" b="0" i="0" u="none" strike="noStrike" cap="none" err="1">
                <a:solidFill>
                  <a:srgbClr val="0066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Em</a:t>
            </a:r>
            <a:r>
              <a:rPr lang="en-US" sz="4400" b="0" i="0" u="none" strike="noStrike" cap="none">
                <a:solidFill>
                  <a:srgbClr val="0066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lang="en-US" sz="4400" b="0" i="0" u="none" strike="noStrike" cap="none" smtClean="0">
                <a:solidFill>
                  <a:srgbClr val="0066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hãy nêu bài toán và phép tính thích hợp.</a:t>
            </a:r>
            <a:endParaRPr sz="4400" b="0" i="0" u="none" strike="noStrike" cap="none" dirty="0">
              <a:solidFill>
                <a:srgbClr val="0070C0"/>
              </a:solidFill>
              <a:latin typeface="Arial-SGK-TV" pitchFamily="2" charset="0"/>
              <a:ea typeface="Arial Rounded"/>
              <a:cs typeface="Arial-SGK-TV" pitchFamily="2" charset="0"/>
              <a:sym typeface="Arial Rounded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0568" y="2101722"/>
            <a:ext cx="1138134" cy="1032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3" grpId="0" animBg="1"/>
      <p:bldP spid="15" grpId="0" animBg="1"/>
      <p:bldP spid="17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7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7"/>
          <p:cNvPicPr preferRelativeResize="0"/>
          <p:nvPr/>
        </p:nvPicPr>
        <p:blipFill rotWithShape="1">
          <a:blip r:embed="rId5">
            <a:alphaModFix/>
          </a:blip>
          <a:srcRect b="14737"/>
          <a:stretch/>
        </p:blipFill>
        <p:spPr>
          <a:xfrm>
            <a:off x="2728119" y="38100"/>
            <a:ext cx="6350000" cy="5847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8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8"/>
          <p:cNvSpPr txBox="1"/>
          <p:nvPr/>
        </p:nvSpPr>
        <p:spPr>
          <a:xfrm>
            <a:off x="1966119" y="5847382"/>
            <a:ext cx="7330793" cy="739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5" tIns="45625" rIns="91275" bIns="45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Arial Rounded"/>
              <a:buNone/>
            </a:pPr>
            <a:r>
              <a:rPr lang="en-US" sz="9600" b="0" i="0" u="none" strike="noStrike" cap="none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Đây là đâu?</a:t>
            </a:r>
            <a:endParaRPr sz="9600" b="0" i="0" u="none" strike="noStrike" cap="none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45" name="Google Shape;145;p8"/>
          <p:cNvSpPr txBox="1"/>
          <p:nvPr/>
        </p:nvSpPr>
        <p:spPr>
          <a:xfrm>
            <a:off x="289719" y="2590800"/>
            <a:ext cx="11372504" cy="739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5" tIns="45625" rIns="91275" bIns="45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9600"/>
              <a:buFont typeface="Arial Rounded"/>
              <a:buNone/>
            </a:pPr>
            <a:r>
              <a:rPr lang="en-US" sz="6600" b="0" i="0" u="none" strike="noStrike" cap="none" err="1">
                <a:solidFill>
                  <a:srgbClr val="0066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Em</a:t>
            </a:r>
            <a:r>
              <a:rPr lang="en-US" sz="6600" b="0" i="0" u="none" strike="noStrike" cap="none">
                <a:solidFill>
                  <a:srgbClr val="0066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lang="en-US" sz="6600" b="0" i="0" u="none" strike="noStrike" cap="none" smtClean="0">
                <a:solidFill>
                  <a:srgbClr val="0066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hãy đọc các phép cộng có kết quả bằng 7.</a:t>
            </a:r>
            <a:endParaRPr sz="6600" b="0" i="0" u="none" strike="noStrike" cap="none" dirty="0">
              <a:solidFill>
                <a:srgbClr val="0070C0"/>
              </a:solidFill>
              <a:latin typeface="Arial-SGK-TV" pitchFamily="2" charset="0"/>
              <a:ea typeface="Arial Rounded"/>
              <a:cs typeface="Arial-SGK-TV" pitchFamily="2" charset="0"/>
              <a:sym typeface="Arial Round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416</Words>
  <Application>Microsoft Office PowerPoint</Application>
  <PresentationFormat>Custom</PresentationFormat>
  <Paragraphs>294</Paragraphs>
  <Slides>26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Times New Roman</vt:lpstr>
      <vt:lpstr>Lato</vt:lpstr>
      <vt:lpstr>Lato Heavy</vt:lpstr>
      <vt:lpstr>Arial Rounded</vt:lpstr>
      <vt:lpstr>Questrial</vt:lpstr>
      <vt:lpstr>Calibri</vt:lpstr>
      <vt:lpstr>Lato Black</vt:lpstr>
      <vt:lpstr>Arial-SGK-TV</vt:lpstr>
      <vt:lpstr>Office Theme</vt:lpstr>
      <vt:lpstr>TOÁN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1</dc:title>
  <dc:creator>PC</dc:creator>
  <cp:lastModifiedBy>Admin</cp:lastModifiedBy>
  <cp:revision>20</cp:revision>
  <dcterms:created xsi:type="dcterms:W3CDTF">2021-05-08T14:00:55Z</dcterms:created>
  <dcterms:modified xsi:type="dcterms:W3CDTF">2021-12-08T05:53:33Z</dcterms:modified>
</cp:coreProperties>
</file>