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4"/>
  </p:notesMasterIdLst>
  <p:sldIdLst>
    <p:sldId id="266" r:id="rId3"/>
    <p:sldId id="344" r:id="rId4"/>
    <p:sldId id="342" r:id="rId5"/>
    <p:sldId id="343" r:id="rId6"/>
    <p:sldId id="350" r:id="rId7"/>
    <p:sldId id="272" r:id="rId8"/>
    <p:sldId id="345" r:id="rId9"/>
    <p:sldId id="346" r:id="rId10"/>
    <p:sldId id="348" r:id="rId11"/>
    <p:sldId id="349" r:id="rId12"/>
    <p:sldId id="347" r:id="rId13"/>
    <p:sldId id="352" r:id="rId14"/>
    <p:sldId id="353" r:id="rId15"/>
    <p:sldId id="276" r:id="rId16"/>
    <p:sldId id="351" r:id="rId17"/>
    <p:sldId id="354" r:id="rId18"/>
    <p:sldId id="274" r:id="rId19"/>
    <p:sldId id="308" r:id="rId20"/>
    <p:sldId id="306" r:id="rId21"/>
    <p:sldId id="307" r:id="rId22"/>
    <p:sldId id="309" r:id="rId23"/>
    <p:sldId id="310" r:id="rId24"/>
    <p:sldId id="355" r:id="rId25"/>
    <p:sldId id="356" r:id="rId26"/>
    <p:sldId id="357" r:id="rId27"/>
    <p:sldId id="359" r:id="rId28"/>
    <p:sldId id="318" r:id="rId29"/>
    <p:sldId id="319" r:id="rId30"/>
    <p:sldId id="321" r:id="rId31"/>
    <p:sldId id="339" r:id="rId32"/>
    <p:sldId id="341"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81" d="100"/>
          <a:sy n="81" d="100"/>
        </p:scale>
        <p:origin x="-432" y="-84"/>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17</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18</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30</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xmlns=""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5" name="Footer Placeholder 4">
            <a:extLst>
              <a:ext uri="{FF2B5EF4-FFF2-40B4-BE49-F238E27FC236}">
                <a16:creationId xmlns:a16="http://schemas.microsoft.com/office/drawing/2014/main" xmlns=""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5" name="Footer Placeholder 4">
            <a:extLst>
              <a:ext uri="{FF2B5EF4-FFF2-40B4-BE49-F238E27FC236}">
                <a16:creationId xmlns:a16="http://schemas.microsoft.com/office/drawing/2014/main" xmlns=""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5" name="Footer Placeholder 4">
            <a:extLst>
              <a:ext uri="{FF2B5EF4-FFF2-40B4-BE49-F238E27FC236}">
                <a16:creationId xmlns:a16="http://schemas.microsoft.com/office/drawing/2014/main" xmlns=""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6" name="Footer Placeholder 5">
            <a:extLst>
              <a:ext uri="{FF2B5EF4-FFF2-40B4-BE49-F238E27FC236}">
                <a16:creationId xmlns:a16="http://schemas.microsoft.com/office/drawing/2014/main" xmlns=""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8" name="Footer Placeholder 7">
            <a:extLst>
              <a:ext uri="{FF2B5EF4-FFF2-40B4-BE49-F238E27FC236}">
                <a16:creationId xmlns:a16="http://schemas.microsoft.com/office/drawing/2014/main" xmlns=""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4" name="Footer Placeholder 3">
            <a:extLst>
              <a:ext uri="{FF2B5EF4-FFF2-40B4-BE49-F238E27FC236}">
                <a16:creationId xmlns:a16="http://schemas.microsoft.com/office/drawing/2014/main" xmlns=""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3" name="Footer Placeholder 2">
            <a:extLst>
              <a:ext uri="{FF2B5EF4-FFF2-40B4-BE49-F238E27FC236}">
                <a16:creationId xmlns:a16="http://schemas.microsoft.com/office/drawing/2014/main" xmlns=""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6" name="Footer Placeholder 5">
            <a:extLst>
              <a:ext uri="{FF2B5EF4-FFF2-40B4-BE49-F238E27FC236}">
                <a16:creationId xmlns:a16="http://schemas.microsoft.com/office/drawing/2014/main" xmlns=""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6" name="Footer Placeholder 5">
            <a:extLst>
              <a:ext uri="{FF2B5EF4-FFF2-40B4-BE49-F238E27FC236}">
                <a16:creationId xmlns:a16="http://schemas.microsoft.com/office/drawing/2014/main" xmlns=""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5" name="Footer Placeholder 4">
            <a:extLst>
              <a:ext uri="{FF2B5EF4-FFF2-40B4-BE49-F238E27FC236}">
                <a16:creationId xmlns:a16="http://schemas.microsoft.com/office/drawing/2014/main" xmlns=""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12/16/2024</a:t>
            </a:fld>
            <a:endParaRPr lang="en-US"/>
          </a:p>
        </p:txBody>
      </p:sp>
      <p:sp>
        <p:nvSpPr>
          <p:cNvPr id="5" name="Footer Placeholder 4">
            <a:extLst>
              <a:ext uri="{FF2B5EF4-FFF2-40B4-BE49-F238E27FC236}">
                <a16:creationId xmlns:a16="http://schemas.microsoft.com/office/drawing/2014/main" xmlns=""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xmlns=""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xmlns=""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5.gi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7.xml"/><Relationship Id="rId7" Type="http://schemas.microsoft.com/office/2007/relationships/hdphoto" Target="../media/hdphoto1.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31.wmf"/><Relationship Id="rId4" Type="http://schemas.openxmlformats.org/officeDocument/2006/relationships/audio" Target="../media/audio4.wav"/><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microsoft.com/office/2007/relationships/hdphoto" Target="../media/hdphoto2.wdp"/><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gif"/><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2.jpeg"/><Relationship Id="rId4" Type="http://schemas.openxmlformats.org/officeDocument/2006/relationships/image" Target="../media/image50.gif"/></Relationships>
</file>

<file path=ppt/slides/_rels/slide2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7.png"/><Relationship Id="rId5" Type="http://schemas.microsoft.com/office/2007/relationships/hdphoto" Target="../media/hdphoto4.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xmlns=""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xmlns=""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xmlns=""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xmlns=""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xmlns=""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xmlns=""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xmlns=""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xmlns=""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xmlns=""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xmlns=""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xmlns=""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xmlns=""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xmlns=""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xmlns=""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xmlns=""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xmlns=""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xmlns=""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xmlns=""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xmlns=""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xmlns=""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xmlns=""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xmlns=""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xmlns=""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xmlns=""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xmlns=""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xmlns=""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xmlns=""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xmlns=""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xmlns=""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xmlns=""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xmlns=""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xmlns=""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xmlns=""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xmlns=""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xmlns=""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xmlns=""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xmlns=""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xmlns=""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xmlns=""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xmlns=""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xmlns=""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xmlns=""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xmlns=""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xmlns=""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xmlns=""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xmlns=""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xmlns=""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xmlns=""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xmlns=""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xmlns=""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xmlns=""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xmlns=""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8" name="TextBox1" r:id="rId2" imgW="4851360" imgH="1397160"/>
        </mc:Choice>
        <mc:Fallback>
          <p:control name="TextBox1" r:id="rId2" imgW="4851360" imgH="139716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61938" y="2268538"/>
                  <a:ext cx="4849812"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xmlns=""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xmlns=""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xmlns=""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xmlns=""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xmlns=""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xmlns=""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xmlns=""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xmlns=""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xmlns=""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xmlns=""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xmlns=""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xmlns=""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xmlns=""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xmlns=""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xmlns=""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xmlns=""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xmlns=""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xmlns=""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xmlns=""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xmlns="" id="{0F974A1E-EEE9-3642-933E-9C4E9DE81A97}"/>
                </a:ext>
              </a:extLst>
            </p:cNvPr>
            <p:cNvSpPr/>
            <p:nvPr/>
          </p:nvSpPr>
          <p:spPr>
            <a:xfrm>
              <a:off x="641997" y="242199"/>
              <a:ext cx="8506894" cy="9337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xmlns=""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xmlns=""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xmlns=""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xmlns=""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xmlns="" id="{6E461080-EA8D-2728-6B43-C3B03FDEE574}"/>
              </a:ext>
            </a:extLst>
          </p:cNvPr>
          <p:cNvSpPr/>
          <p:nvPr/>
        </p:nvSpPr>
        <p:spPr>
          <a:xfrm>
            <a:off x="8595167" y="4822776"/>
            <a:ext cx="2519148"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xmlns=""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xmlns=""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xmlns=""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xmlns=""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xmlns=""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xmlns=""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xmlns=""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xmlns=""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xmlns=""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xmlns=""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xmlns=""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xmlns=""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xmlns=""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xmlns=""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xmlns=""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xmlns=""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xmlns=""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xmlns=""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xmlns=""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xmlns=""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xmlns=""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xmlns=""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xmlns=""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xmlns=""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xmlns=""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xmlns=""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xmlns=""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xmlns=""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xmlns=""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xmlns=""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xmlns=""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xmlns=""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xmlns=""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xmlns=""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xmlns=""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xmlns=""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xmlns=""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xmlns=""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xmlns=""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xmlns=""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xmlns=""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xmlns=""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xmlns=""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xmlns=""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xmlns=""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xmlns=""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xmlns=""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xmlns=""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xmlns=""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xmlns=""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xmlns=""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xmlns=""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xmlns=""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xmlns=""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xmlns=""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xmlns=""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xmlns=""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xmlns=""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xmlns=""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xmlns=""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xmlns=""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xmlns=""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xmlns=""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xmlns=""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xmlns=""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xmlns=""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xmlns=""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xmlns=""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xmlns=""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xmlns=""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xmlns=""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xmlns=""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xmlns=""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xmlns=""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xmlns=""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xmlns=""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xmlns=""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xmlns=""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xmlns=""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xmlns=""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xmlns=""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xmlns=""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xmlns=""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xmlns=""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xmlns=""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xmlns=""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xmlns=""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xmlns=""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xmlns=""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xmlns=""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xmlns=""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xmlns=""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xmlns=""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xmlns=""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1011B111-89C6-83CF-8E05-4735D05E314F}"/>
              </a:ext>
            </a:extLst>
          </p:cNvPr>
          <p:cNvPicPr>
            <a:picLocks noChangeAspect="1"/>
          </p:cNvPicPr>
          <p:nvPr/>
        </p:nvPicPr>
        <p:blipFill>
          <a:blip r:embed="rId4"/>
          <a:stretch>
            <a:fillRect/>
          </a:stretch>
        </p:blipFill>
        <p:spPr>
          <a:xfrm>
            <a:off x="3616735" y="436839"/>
            <a:ext cx="5182049" cy="944962"/>
          </a:xfrm>
          <a:prstGeom prst="rect">
            <a:avLst/>
          </a:prstGeom>
        </p:spPr>
      </p:pic>
      <p:sp>
        <p:nvSpPr>
          <p:cNvPr id="4" name="TextBox 3">
            <a:extLst>
              <a:ext uri="{FF2B5EF4-FFF2-40B4-BE49-F238E27FC236}">
                <a16:creationId xmlns:a16="http://schemas.microsoft.com/office/drawing/2014/main" xmlns="" id="{202CBB34-B8DD-58CD-31D0-97C5EDA0588F}"/>
              </a:ext>
            </a:extLst>
          </p:cNvPr>
          <p:cNvSpPr txBox="1"/>
          <p:nvPr/>
        </p:nvSpPr>
        <p:spPr>
          <a:xfrm>
            <a:off x="883920" y="1696720"/>
            <a:ext cx="10749280" cy="3539430"/>
          </a:xfrm>
          <a:prstGeom prst="rect">
            <a:avLst/>
          </a:prstGeom>
          <a:noFill/>
        </p:spPr>
        <p:txBody>
          <a:bodyPr wrap="square" rtlCol="0">
            <a:spAutoFit/>
          </a:bodyPr>
          <a:lstStyle/>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Đọc đúng toàn bộ văn bản Tranh làng Hồ với ngữ điệu nhẹ nhàng, tha thiết, pha chút tự hào. Biết ngắt, nghỉ hơi hợp lí.</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Đọc hiểu: Nhận biết cấu trúc và các thông tin có trong văn bản. Nhận biết được những ý chính có trong bài đọc, hiểu được thông tin chính về tranh làng Hồ - một dòng tranh dân gian độc đáo ở vùng quê Bắc Bộ, di sản văn hóa phi vật thể cấp quốc gia, biết phân chia bố cục của văn bản.</a:t>
            </a:r>
          </a:p>
        </p:txBody>
      </p:sp>
    </p:spTree>
    <p:extLst>
      <p:ext uri="{BB962C8B-B14F-4D97-AF65-F5344CB8AC3E}">
        <p14:creationId xmlns:p14="http://schemas.microsoft.com/office/powerpoint/2010/main" val="234207126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xmlns=""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xmlns=""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xmlns=""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xmlns=""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xmlns=""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xmlns=""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xmlns=""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xmlns=""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xmlns=""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xmlns=""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xmlns=""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1522</Words>
  <Application>Microsoft Office PowerPoint</Application>
  <PresentationFormat>Custom</PresentationFormat>
  <Paragraphs>108</Paragraphs>
  <Slides>31</Slides>
  <Notes>19</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Windows User</cp:lastModifiedBy>
  <cp:revision>119</cp:revision>
  <dcterms:created xsi:type="dcterms:W3CDTF">2019-04-23T14:05:41Z</dcterms:created>
  <dcterms:modified xsi:type="dcterms:W3CDTF">2024-12-16T04:30:44Z</dcterms:modified>
</cp:coreProperties>
</file>