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7"/>
  </p:notesMasterIdLst>
  <p:sldIdLst>
    <p:sldId id="369" r:id="rId6"/>
    <p:sldId id="256" r:id="rId7"/>
    <p:sldId id="540" r:id="rId8"/>
    <p:sldId id="348" r:id="rId9"/>
    <p:sldId id="541" r:id="rId10"/>
    <p:sldId id="547" r:id="rId11"/>
    <p:sldId id="548" r:id="rId12"/>
    <p:sldId id="543" r:id="rId13"/>
    <p:sldId id="544" r:id="rId14"/>
    <p:sldId id="545" r:id="rId15"/>
    <p:sldId id="5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3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12/16/2024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p:transition spd="slow" advClick="0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p:transition spd="slow" advClick="0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p:transition spd="slow" advClick="0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p:transition spd="slow" advClick="0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p:transition spd="slow" advClick="0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p:transition spd="slow" advClick="0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p:transition spd="slow" advClick="0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p:transition spd="slow" advClick="0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p:transition spd="slow" advClick="0" advTm="3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p:transition spd="slow" advClick="0" advTm="3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p:transition spd="slow" advClick="0" advTm="3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p:transition spd="slow" advClick="0" advTm="3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p:transition spd="slow" advClick="0" advTm="3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BB330D6-3ECD-B75D-69B8-39CBA75742E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2" y="0"/>
            <a:ext cx="1610139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ransition spd="slow" advClick="0" advTm="3000">
    <p:fade/>
  </p:transition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28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7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50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675B4-DFE8-126B-031D-E552A378010C}"/>
              </a:ext>
            </a:extLst>
          </p:cNvPr>
          <p:cNvSpPr txBox="1"/>
          <p:nvPr/>
        </p:nvSpPr>
        <p:spPr>
          <a:xfrm>
            <a:off x="619760" y="883920"/>
            <a:ext cx="1108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các cuộc đấu tranh tiêu biểu thời kì Bắc thuộc.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399FEE63-62CA-9F24-3815-7E1642D31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67"/>
              </p:ext>
            </p:extLst>
          </p:nvPr>
        </p:nvGraphicFramePr>
        <p:xfrm>
          <a:off x="889000" y="2568734"/>
          <a:ext cx="10515600" cy="2205129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xmlns="" val="2355282669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xmlns="" val="1671842117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xmlns="" val="39376059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341239934"/>
                    </a:ext>
                  </a:extLst>
                </a:gridCol>
              </a:tblGrid>
              <a:tr h="643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tranh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biểu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nghĩa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5893666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40-43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8720954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1834850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426A798-EFFA-008A-9B44-BA4893E6A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39589"/>
              </p:ext>
            </p:extLst>
          </p:nvPr>
        </p:nvGraphicFramePr>
        <p:xfrm>
          <a:off x="822960" y="772160"/>
          <a:ext cx="1075944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xmlns="" val="604377716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xmlns="" val="158153041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43212860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xmlns="" val="2728207849"/>
                    </a:ext>
                  </a:extLst>
                </a:gridCol>
              </a:tblGrid>
              <a:tr h="783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059984"/>
                  </a:ext>
                </a:extLst>
              </a:tr>
              <a:tr h="12783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8228772"/>
                  </a:ext>
                </a:extLst>
              </a:tr>
              <a:tr h="123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Bí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 nghĩa Lý Bí thể hiện lòng yêu nước, khẳng định sự trưởng thành về ý thức đẩu tranh giành độc lập của nhân dân ta.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5902001"/>
                  </a:ext>
                </a:extLst>
              </a:tr>
              <a:tr h="1578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938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 thắng Bạch Đằng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chấm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dứt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lâu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699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3168D9F-DA08-8C05-ADFA-1FDCB6EDD999}"/>
              </a:ext>
            </a:extLst>
          </p:cNvPr>
          <p:cNvSpPr/>
          <p:nvPr/>
        </p:nvSpPr>
        <p:spPr>
          <a:xfrm>
            <a:off x="1158240" y="132080"/>
            <a:ext cx="2062480" cy="65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Lý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FCABEF8-FB1A-8B88-A783-464D718E363B}"/>
              </a:ext>
            </a:extLst>
          </p:cNvPr>
          <p:cNvSpPr/>
          <p:nvPr/>
        </p:nvSpPr>
        <p:spPr>
          <a:xfrm>
            <a:off x="7630160" y="101600"/>
            <a:ext cx="2265680" cy="65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Trần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24C0FD-329F-05A8-F1F4-7BD56FB3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1099502"/>
            <a:ext cx="3609975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CB2599-3CF4-DD46-0719-6613A1C2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" y="2099945"/>
            <a:ext cx="3495675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B2BC7B-1A5D-B2DE-1C87-1DD6F7E0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" y="3197860"/>
            <a:ext cx="3571875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46D5B4-4B70-4561-DEC0-DE5AE9B15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7" y="4236085"/>
            <a:ext cx="4695825" cy="74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C95127-A072-B4EF-08FC-1A16318CA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397" y="896937"/>
            <a:ext cx="4733925" cy="69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DEE6E36-A231-4F0C-029B-1A448CCA6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315" y="1643380"/>
            <a:ext cx="4743450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EE6B14A-4C8F-BF87-81CF-F84F5631E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092" y="2406015"/>
            <a:ext cx="3609975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A76643-2758-BA29-A60D-620B8FC63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275" y="3173412"/>
            <a:ext cx="4743450" cy="714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592FA63-BFB2-E385-7EFE-15046512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882" y="3910330"/>
            <a:ext cx="4714875" cy="723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19B2C83-1328-1F21-01F7-FEE45D437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555" y="4631690"/>
            <a:ext cx="3524250" cy="723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D85F6E5-7987-F8D1-82E0-21905EA13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870" y="5407977"/>
            <a:ext cx="3543300" cy="695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17B31E7-E38A-222F-727E-750C2F1A5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860" y="6069012"/>
            <a:ext cx="3429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xmlns="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96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lược đ</a:t>
            </a:r>
            <a:r>
              <a:rPr lang="en-US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ồ</a:t>
            </a:r>
            <a:r>
              <a:rPr lang="vi-VN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 nhiên Việt Nam một số dãy núi, cao nguyên, đồng bằng, sông lớn, một số khoáng sản chính,...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947</TotalTime>
  <Words>232</Words>
  <Application>Microsoft Office PowerPoint</Application>
  <PresentationFormat>Custom</PresentationFormat>
  <Paragraphs>37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Windows User</cp:lastModifiedBy>
  <cp:revision>57</cp:revision>
  <dcterms:created xsi:type="dcterms:W3CDTF">2023-11-22T13:50:43Z</dcterms:created>
  <dcterms:modified xsi:type="dcterms:W3CDTF">2024-12-16T04:51:08Z</dcterms:modified>
  <cp:category>9Slide.vn</cp:category>
</cp:coreProperties>
</file>